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1.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7" r:id="rId2"/>
  </p:sldMasterIdLst>
  <p:notesMasterIdLst>
    <p:notesMasterId r:id="rId76"/>
  </p:notesMasterIdLst>
  <p:sldIdLst>
    <p:sldId id="256" r:id="rId3"/>
    <p:sldId id="262" r:id="rId4"/>
    <p:sldId id="266" r:id="rId5"/>
    <p:sldId id="267" r:id="rId6"/>
    <p:sldId id="268" r:id="rId7"/>
    <p:sldId id="269" r:id="rId8"/>
    <p:sldId id="270" r:id="rId9"/>
    <p:sldId id="271" r:id="rId10"/>
    <p:sldId id="272" r:id="rId11"/>
    <p:sldId id="273" r:id="rId12"/>
    <p:sldId id="296" r:id="rId13"/>
    <p:sldId id="297" r:id="rId14"/>
    <p:sldId id="274" r:id="rId15"/>
    <p:sldId id="275" r:id="rId16"/>
    <p:sldId id="276" r:id="rId17"/>
    <p:sldId id="277" r:id="rId18"/>
    <p:sldId id="258" r:id="rId19"/>
    <p:sldId id="259" r:id="rId20"/>
    <p:sldId id="2147483427" r:id="rId21"/>
    <p:sldId id="2147483647" r:id="rId22"/>
    <p:sldId id="2147483428" r:id="rId23"/>
    <p:sldId id="2147483444" r:id="rId24"/>
    <p:sldId id="2147483445" r:id="rId25"/>
    <p:sldId id="2147483541" r:id="rId26"/>
    <p:sldId id="2147483370" r:id="rId27"/>
    <p:sldId id="2147483377" r:id="rId28"/>
    <p:sldId id="2147483542" r:id="rId29"/>
    <p:sldId id="2147483544" r:id="rId30"/>
    <p:sldId id="2147483416" r:id="rId31"/>
    <p:sldId id="2147483374" r:id="rId32"/>
    <p:sldId id="2147483543" r:id="rId33"/>
    <p:sldId id="2147483469" r:id="rId34"/>
    <p:sldId id="2147483534" r:id="rId35"/>
    <p:sldId id="2147483539" r:id="rId36"/>
    <p:sldId id="2147483419" r:id="rId37"/>
    <p:sldId id="2147483538" r:id="rId38"/>
    <p:sldId id="2147483452" r:id="rId39"/>
    <p:sldId id="2147483646" r:id="rId40"/>
    <p:sldId id="2147483363" r:id="rId41"/>
    <p:sldId id="2147483475" r:id="rId42"/>
    <p:sldId id="2147483410" r:id="rId43"/>
    <p:sldId id="2147483474" r:id="rId44"/>
    <p:sldId id="2147482143" r:id="rId45"/>
    <p:sldId id="2147482138" r:id="rId46"/>
    <p:sldId id="2147482146" r:id="rId47"/>
    <p:sldId id="257" r:id="rId48"/>
    <p:sldId id="260" r:id="rId49"/>
    <p:sldId id="2147483540" r:id="rId50"/>
    <p:sldId id="261" r:id="rId51"/>
    <p:sldId id="2147472094" r:id="rId52"/>
    <p:sldId id="2147472088" r:id="rId53"/>
    <p:sldId id="2147472089" r:id="rId54"/>
    <p:sldId id="2147472109" r:id="rId55"/>
    <p:sldId id="2147472116" r:id="rId56"/>
    <p:sldId id="265" r:id="rId57"/>
    <p:sldId id="2147472128" r:id="rId58"/>
    <p:sldId id="2147472107" r:id="rId59"/>
    <p:sldId id="2147472117" r:id="rId60"/>
    <p:sldId id="2147472093" r:id="rId61"/>
    <p:sldId id="2147472118" r:id="rId62"/>
    <p:sldId id="2147472119" r:id="rId63"/>
    <p:sldId id="2147472120" r:id="rId64"/>
    <p:sldId id="2147472121" r:id="rId65"/>
    <p:sldId id="2147472122" r:id="rId66"/>
    <p:sldId id="2147472123" r:id="rId67"/>
    <p:sldId id="2147472124" r:id="rId68"/>
    <p:sldId id="2147472125" r:id="rId69"/>
    <p:sldId id="2147472126" r:id="rId70"/>
    <p:sldId id="2147472127" r:id="rId71"/>
    <p:sldId id="263" r:id="rId72"/>
    <p:sldId id="2147472111" r:id="rId73"/>
    <p:sldId id="2147472115" r:id="rId74"/>
    <p:sldId id="264"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5" autoAdjust="0"/>
    <p:restoredTop sz="94660"/>
  </p:normalViewPr>
  <p:slideViewPr>
    <p:cSldViewPr snapToGrid="0">
      <p:cViewPr varScale="1">
        <p:scale>
          <a:sx n="55" d="100"/>
          <a:sy n="55" d="100"/>
        </p:scale>
        <p:origin x="90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AO%20THUY\AppData\Local\Temp\Zalo%20Temp\TempDownloads\bi&#7875;u%20&#273;&#7891;%20s&#7889;%20li&#7879;u%20b&#225;o%20c&#225;o%20DPLT%203%20b&#7879;nh%202025.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Tỷ</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lệ</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phụ</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nữ</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đẻ</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XN HIV, VGB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và</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giang</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mai</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trong</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thời</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gian</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mang</a:t>
            </a:r>
            <a:r>
              <a:rPr lang="en-US" sz="2200" b="1" i="0" baseline="0" dirty="0">
                <a:solidFill>
                  <a:schemeClr val="accent1">
                    <a:lumMod val="75000"/>
                  </a:schemeClr>
                </a:solidFill>
                <a:effectLst/>
                <a:latin typeface="Arial" panose="020B0604020202020204" pitchFamily="34" charset="0"/>
                <a:cs typeface="Arial" panose="020B0604020202020204" pitchFamily="34" charset="0"/>
              </a:rPr>
              <a:t> </a:t>
            </a:r>
            <a:r>
              <a:rPr lang="en-US" sz="2200" b="1" i="0" baseline="0" dirty="0" err="1">
                <a:solidFill>
                  <a:schemeClr val="accent1">
                    <a:lumMod val="75000"/>
                  </a:schemeClr>
                </a:solidFill>
                <a:effectLst/>
                <a:latin typeface="Arial" panose="020B0604020202020204" pitchFamily="34" charset="0"/>
                <a:cs typeface="Arial" panose="020B0604020202020204" pitchFamily="34" charset="0"/>
              </a:rPr>
              <a:t>thai</a:t>
            </a:r>
            <a:endParaRPr lang="en-US" sz="2200" b="1" i="0" baseline="0" dirty="0">
              <a:solidFill>
                <a:schemeClr val="accent1">
                  <a:lumMod val="75000"/>
                </a:schemeClr>
              </a:solidFill>
              <a:effectLst/>
              <a:latin typeface="Arial" panose="020B0604020202020204" pitchFamily="34" charset="0"/>
              <a:cs typeface="Arial" panose="020B0604020202020204" pitchFamily="34" charset="0"/>
            </a:endParaRPr>
          </a:p>
          <a:p>
            <a:pPr>
              <a:defRPr sz="2800"/>
            </a:pPr>
            <a:r>
              <a:rPr lang="en-US" sz="2000" b="1" i="0" baseline="0" dirty="0">
                <a:solidFill>
                  <a:schemeClr val="accent1">
                    <a:lumMod val="75000"/>
                  </a:schemeClr>
                </a:solidFill>
                <a:effectLst/>
                <a:latin typeface="Arial" panose="020B0604020202020204" pitchFamily="34" charset="0"/>
                <a:cs typeface="Arial" panose="020B0604020202020204" pitchFamily="34" charset="0"/>
              </a:rPr>
              <a:t>Giai </a:t>
            </a:r>
            <a:r>
              <a:rPr lang="en-US" sz="2000" b="1" i="0" baseline="0" dirty="0" err="1">
                <a:solidFill>
                  <a:schemeClr val="accent1">
                    <a:lumMod val="75000"/>
                  </a:schemeClr>
                </a:solidFill>
                <a:effectLst/>
                <a:latin typeface="Arial" panose="020B0604020202020204" pitchFamily="34" charset="0"/>
                <a:cs typeface="Arial" panose="020B0604020202020204" pitchFamily="34" charset="0"/>
              </a:rPr>
              <a:t>đoạn</a:t>
            </a:r>
            <a:r>
              <a:rPr lang="en-US" sz="2000" b="1" i="0" baseline="0" dirty="0">
                <a:solidFill>
                  <a:schemeClr val="accent1">
                    <a:lumMod val="75000"/>
                  </a:schemeClr>
                </a:solidFill>
                <a:effectLst/>
                <a:latin typeface="Arial" panose="020B0604020202020204" pitchFamily="34" charset="0"/>
                <a:cs typeface="Arial" panose="020B0604020202020204" pitchFamily="34" charset="0"/>
              </a:rPr>
              <a:t> </a:t>
            </a:r>
            <a:r>
              <a:rPr lang="vi-VN" sz="2000" b="1" i="0" baseline="0" dirty="0">
                <a:solidFill>
                  <a:schemeClr val="accent1">
                    <a:lumMod val="75000"/>
                  </a:schemeClr>
                </a:solidFill>
                <a:effectLst/>
                <a:latin typeface="Arial" panose="020B0604020202020204" pitchFamily="34" charset="0"/>
                <a:cs typeface="Arial" panose="020B0604020202020204" pitchFamily="34" charset="0"/>
              </a:rPr>
              <a:t>2019-202</a:t>
            </a:r>
            <a:r>
              <a:rPr lang="en-US" sz="2000" b="1" i="0" baseline="0" dirty="0">
                <a:solidFill>
                  <a:schemeClr val="accent1">
                    <a:lumMod val="75000"/>
                  </a:schemeClr>
                </a:solidFill>
                <a:effectLst/>
                <a:latin typeface="Arial" panose="020B0604020202020204" pitchFamily="34" charset="0"/>
                <a:cs typeface="Arial" panose="020B0604020202020204" pitchFamily="34" charset="0"/>
              </a:rPr>
              <a:t>5 </a:t>
            </a:r>
            <a:r>
              <a:rPr lang="en-US" sz="2200" b="1" i="0" u="none" strike="noStrike" kern="1200" baseline="30000" dirty="0">
                <a:solidFill>
                  <a:schemeClr val="accent1">
                    <a:lumMod val="75000"/>
                  </a:schemeClr>
                </a:solidFill>
                <a:effectLst/>
                <a:latin typeface="Arial" panose="020B0604020202020204" pitchFamily="34" charset="0"/>
                <a:ea typeface="+mn-ea"/>
                <a:cs typeface="Arial" panose="020B0604020202020204" pitchFamily="34" charset="0"/>
              </a:rPr>
              <a:t>1</a:t>
            </a:r>
            <a:endParaRPr lang="vi-VN" sz="2200" b="1" i="0" u="none" strike="noStrike" kern="1200" baseline="30000" dirty="0">
              <a:solidFill>
                <a:schemeClr val="accent1">
                  <a:lumMod val="75000"/>
                </a:schemeClr>
              </a:solidFill>
              <a:effectLst/>
              <a:latin typeface="Arial" panose="020B0604020202020204" pitchFamily="34" charset="0"/>
              <a:ea typeface="+mn-ea"/>
              <a:cs typeface="Arial" panose="020B0604020202020204" pitchFamily="34" charset="0"/>
            </a:endParaRPr>
          </a:p>
        </c:rich>
      </c:tx>
      <c:layout>
        <c:manualLayout>
          <c:xMode val="edge"/>
          <c:yMode val="edge"/>
          <c:x val="0.12494279841375494"/>
          <c:y val="1.1858145764155953E-2"/>
        </c:manualLayout>
      </c:layout>
      <c:overlay val="0"/>
      <c:spPr>
        <a:noFill/>
        <a:ln>
          <a:noFill/>
        </a:ln>
        <a:effectLst/>
      </c:spPr>
      <c:txPr>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'XN 3 bệnh cả nước 2025'!$C$4</c:f>
              <c:strCache>
                <c:ptCount val="1"/>
                <c:pt idx="0">
                  <c:v>Tỷ lệ XN HIV</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'XN 3 bệnh cả nước 2025'!$B$5:$B$11</c:f>
              <c:strCache>
                <c:ptCount val="7"/>
                <c:pt idx="0">
                  <c:v>Năm 2019</c:v>
                </c:pt>
                <c:pt idx="1">
                  <c:v>Năm 2020</c:v>
                </c:pt>
                <c:pt idx="2">
                  <c:v>Năm 2021</c:v>
                </c:pt>
                <c:pt idx="3">
                  <c:v>Năm 2022</c:v>
                </c:pt>
                <c:pt idx="4">
                  <c:v>Năm 2023</c:v>
                </c:pt>
                <c:pt idx="5">
                  <c:v>Năm 2024</c:v>
                </c:pt>
                <c:pt idx="6">
                  <c:v>Năm 2025</c:v>
                </c:pt>
              </c:strCache>
            </c:strRef>
          </c:cat>
          <c:val>
            <c:numRef>
              <c:f>'XN 3 bệnh cả nước 2025'!$C$5:$C$11</c:f>
              <c:numCache>
                <c:formatCode>General</c:formatCode>
                <c:ptCount val="7"/>
                <c:pt idx="0">
                  <c:v>61.2</c:v>
                </c:pt>
                <c:pt idx="1">
                  <c:v>65.2</c:v>
                </c:pt>
                <c:pt idx="2">
                  <c:v>67.2</c:v>
                </c:pt>
                <c:pt idx="3">
                  <c:v>60.8</c:v>
                </c:pt>
                <c:pt idx="4" formatCode="0.0">
                  <c:v>48.411582642973734</c:v>
                </c:pt>
                <c:pt idx="5" formatCode="0.0">
                  <c:v>52.725178039170672</c:v>
                </c:pt>
                <c:pt idx="6" formatCode="0.0">
                  <c:v>49.567894185935863</c:v>
                </c:pt>
              </c:numCache>
            </c:numRef>
          </c:val>
          <c:extLst>
            <c:ext xmlns:c16="http://schemas.microsoft.com/office/drawing/2014/chart" uri="{C3380CC4-5D6E-409C-BE32-E72D297353CC}">
              <c16:uniqueId val="{00000000-DD8B-457C-96EF-E545FEA079C3}"/>
            </c:ext>
          </c:extLst>
        </c:ser>
        <c:ser>
          <c:idx val="1"/>
          <c:order val="1"/>
          <c:tx>
            <c:strRef>
              <c:f>'XN 3 bệnh cả nước 2025'!$D$4</c:f>
              <c:strCache>
                <c:ptCount val="1"/>
                <c:pt idx="0">
                  <c:v>Tỷ lệ XN VGB</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'XN 3 bệnh cả nước 2025'!$B$5:$B$11</c:f>
              <c:strCache>
                <c:ptCount val="7"/>
                <c:pt idx="0">
                  <c:v>Năm 2019</c:v>
                </c:pt>
                <c:pt idx="1">
                  <c:v>Năm 2020</c:v>
                </c:pt>
                <c:pt idx="2">
                  <c:v>Năm 2021</c:v>
                </c:pt>
                <c:pt idx="3">
                  <c:v>Năm 2022</c:v>
                </c:pt>
                <c:pt idx="4">
                  <c:v>Năm 2023</c:v>
                </c:pt>
                <c:pt idx="5">
                  <c:v>Năm 2024</c:v>
                </c:pt>
                <c:pt idx="6">
                  <c:v>Năm 2025</c:v>
                </c:pt>
              </c:strCache>
            </c:strRef>
          </c:cat>
          <c:val>
            <c:numRef>
              <c:f>'XN 3 bệnh cả nước 2025'!$D$5:$D$11</c:f>
              <c:numCache>
                <c:formatCode>General</c:formatCode>
                <c:ptCount val="7"/>
                <c:pt idx="0">
                  <c:v>67.599999999999994</c:v>
                </c:pt>
                <c:pt idx="1">
                  <c:v>67.5</c:v>
                </c:pt>
                <c:pt idx="2">
                  <c:v>68.5</c:v>
                </c:pt>
                <c:pt idx="3">
                  <c:v>62.1</c:v>
                </c:pt>
                <c:pt idx="4" formatCode="0.0">
                  <c:v>50.649579624896056</c:v>
                </c:pt>
                <c:pt idx="5" formatCode="0.0">
                  <c:v>53.522121136334754</c:v>
                </c:pt>
                <c:pt idx="6" formatCode="0.0">
                  <c:v>52.994385764582738</c:v>
                </c:pt>
              </c:numCache>
            </c:numRef>
          </c:val>
          <c:extLst>
            <c:ext xmlns:c16="http://schemas.microsoft.com/office/drawing/2014/chart" uri="{C3380CC4-5D6E-409C-BE32-E72D297353CC}">
              <c16:uniqueId val="{00000001-DD8B-457C-96EF-E545FEA079C3}"/>
            </c:ext>
          </c:extLst>
        </c:ser>
        <c:ser>
          <c:idx val="2"/>
          <c:order val="2"/>
          <c:tx>
            <c:strRef>
              <c:f>'XN 3 bệnh cả nước 2025'!$E$4</c:f>
              <c:strCache>
                <c:ptCount val="1"/>
                <c:pt idx="0">
                  <c:v>Tỷ lệ XN GM</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'XN 3 bệnh cả nước 2025'!$B$5:$B$11</c:f>
              <c:strCache>
                <c:ptCount val="7"/>
                <c:pt idx="0">
                  <c:v>Năm 2019</c:v>
                </c:pt>
                <c:pt idx="1">
                  <c:v>Năm 2020</c:v>
                </c:pt>
                <c:pt idx="2">
                  <c:v>Năm 2021</c:v>
                </c:pt>
                <c:pt idx="3">
                  <c:v>Năm 2022</c:v>
                </c:pt>
                <c:pt idx="4">
                  <c:v>Năm 2023</c:v>
                </c:pt>
                <c:pt idx="5">
                  <c:v>Năm 2024</c:v>
                </c:pt>
                <c:pt idx="6">
                  <c:v>Năm 2025</c:v>
                </c:pt>
              </c:strCache>
            </c:strRef>
          </c:cat>
          <c:val>
            <c:numRef>
              <c:f>'XN 3 bệnh cả nước 2025'!$E$5:$E$11</c:f>
              <c:numCache>
                <c:formatCode>General</c:formatCode>
                <c:ptCount val="7"/>
                <c:pt idx="0">
                  <c:v>20.8</c:v>
                </c:pt>
                <c:pt idx="1">
                  <c:v>24.1</c:v>
                </c:pt>
                <c:pt idx="2">
                  <c:v>28.6</c:v>
                </c:pt>
                <c:pt idx="3">
                  <c:v>26.5</c:v>
                </c:pt>
                <c:pt idx="4" formatCode="0.0">
                  <c:v>30.212035354624128</c:v>
                </c:pt>
                <c:pt idx="5" formatCode="0.0">
                  <c:v>29.651793511461332</c:v>
                </c:pt>
                <c:pt idx="6" formatCode="0.0">
                  <c:v>35.013797697211913</c:v>
                </c:pt>
              </c:numCache>
            </c:numRef>
          </c:val>
          <c:extLst>
            <c:ext xmlns:c16="http://schemas.microsoft.com/office/drawing/2014/chart" uri="{C3380CC4-5D6E-409C-BE32-E72D297353CC}">
              <c16:uniqueId val="{00000002-DD8B-457C-96EF-E545FEA079C3}"/>
            </c:ext>
          </c:extLst>
        </c:ser>
        <c:dLbls>
          <c:dLblPos val="inEnd"/>
          <c:showLegendKey val="0"/>
          <c:showVal val="1"/>
          <c:showCatName val="0"/>
          <c:showSerName val="0"/>
          <c:showPercent val="0"/>
          <c:showBubbleSize val="0"/>
        </c:dLbls>
        <c:gapWidth val="65"/>
        <c:axId val="884942223"/>
        <c:axId val="884940559"/>
      </c:barChart>
      <c:catAx>
        <c:axId val="88494222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884940559"/>
        <c:crosses val="autoZero"/>
        <c:auto val="1"/>
        <c:lblAlgn val="ctr"/>
        <c:lblOffset val="100"/>
        <c:noMultiLvlLbl val="0"/>
      </c:catAx>
      <c:valAx>
        <c:axId val="884940559"/>
        <c:scaling>
          <c:orientation val="minMax"/>
          <c:max val="100"/>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8494222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841E15-05B5-4FD4-A987-B6B8F9498F7E}"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37B957-2CC3-44EF-ACFE-0992911DEAF4}" type="slidenum">
              <a:rPr lang="en-US" smtClean="0"/>
              <a:t>‹#›</a:t>
            </a:fld>
            <a:endParaRPr lang="en-US"/>
          </a:p>
        </p:txBody>
      </p:sp>
    </p:spTree>
    <p:extLst>
      <p:ext uri="{BB962C8B-B14F-4D97-AF65-F5344CB8AC3E}">
        <p14:creationId xmlns:p14="http://schemas.microsoft.com/office/powerpoint/2010/main" val="1537091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6"/>
        <p:cNvGrpSpPr/>
        <p:nvPr/>
      </p:nvGrpSpPr>
      <p:grpSpPr>
        <a:xfrm>
          <a:off x="0" y="0"/>
          <a:ext cx="0" cy="0"/>
          <a:chOff x="0" y="0"/>
          <a:chExt cx="0" cy="0"/>
        </a:xfrm>
      </p:grpSpPr>
      <p:sp>
        <p:nvSpPr>
          <p:cNvPr id="1607" name="Google Shape;1607;g22cbbfef7c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8" name="Google Shape;1608;g22cbbfef7c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1017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8"/>
        <p:cNvGrpSpPr/>
        <p:nvPr/>
      </p:nvGrpSpPr>
      <p:grpSpPr>
        <a:xfrm>
          <a:off x="0" y="0"/>
          <a:ext cx="0" cy="0"/>
          <a:chOff x="0" y="0"/>
          <a:chExt cx="0" cy="0"/>
        </a:xfrm>
      </p:grpSpPr>
      <p:sp>
        <p:nvSpPr>
          <p:cNvPr id="1959" name="Google Shape;1959;g21722c303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0" name="Google Shape;1960;g21722c303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7449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9"/>
        <p:cNvGrpSpPr/>
        <p:nvPr/>
      </p:nvGrpSpPr>
      <p:grpSpPr>
        <a:xfrm>
          <a:off x="0" y="0"/>
          <a:ext cx="0" cy="0"/>
          <a:chOff x="0" y="0"/>
          <a:chExt cx="0" cy="0"/>
        </a:xfrm>
      </p:grpSpPr>
      <p:sp>
        <p:nvSpPr>
          <p:cNvPr id="2050" name="Google Shape;2050;g11e375b9f55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1" name="Google Shape;2051;g11e375b9f55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5172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9"/>
        <p:cNvGrpSpPr/>
        <p:nvPr/>
      </p:nvGrpSpPr>
      <p:grpSpPr>
        <a:xfrm>
          <a:off x="0" y="0"/>
          <a:ext cx="0" cy="0"/>
          <a:chOff x="0" y="0"/>
          <a:chExt cx="0" cy="0"/>
        </a:xfrm>
      </p:grpSpPr>
      <p:sp>
        <p:nvSpPr>
          <p:cNvPr id="2090" name="Google Shape;2090;g1105afc42a3_1_7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1" name="Google Shape;2091;g1105afc42a3_1_7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81407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6882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CE86B-97FF-5465-8B44-859930E007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287A1-1BE5-5364-F5EE-D2E4119EB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2363B3-8B0D-849A-502E-C9479FCA62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4C1393-6008-47FB-6A38-7BE4A06BFB8F}"/>
              </a:ext>
            </a:extLst>
          </p:cNvPr>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20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6101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327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8858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1455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50648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0549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g10f9e629ec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9" name="Google Shape;1679;g10f9e629ec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8495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BCFE4-CE52-6B6A-DDB7-4CE7F4BEF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698B2-025A-70C1-36AD-1BD958317E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3E74B8-6D6B-A9AF-E4A5-FD69E12A15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D1E5A5-A452-DF08-E033-C9DDEC4B4B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5228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5681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6137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0281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23482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222197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254DC-6912-563D-66B0-66BBDD0963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54256-03B0-B0CF-1A64-061A5E7FA3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E53FC5-F6BD-875B-EBD4-E5401D3B31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7E9A0B-FD79-BADB-3F20-F906835BC4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64224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CE9AF-F9F1-0F2B-CE0B-5353A8E39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2FB0A-25E3-FE9E-A2CF-31FB49723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9E4F0B-298A-D97F-F8EE-8D2484663B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D268D1-3034-C1AC-31C7-43C620D3AA75}"/>
              </a:ext>
            </a:extLst>
          </p:cNvPr>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1013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173044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3661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3"/>
        <p:cNvGrpSpPr/>
        <p:nvPr/>
      </p:nvGrpSpPr>
      <p:grpSpPr>
        <a:xfrm>
          <a:off x="0" y="0"/>
          <a:ext cx="0" cy="0"/>
          <a:chOff x="0" y="0"/>
          <a:chExt cx="0" cy="0"/>
        </a:xfrm>
      </p:grpSpPr>
      <p:sp>
        <p:nvSpPr>
          <p:cNvPr id="1694" name="Google Shape;1694;g21258269c9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5" name="Google Shape;1695;g21258269c9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51175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08075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02956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47F75-C104-5059-B739-D697DCC49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BE66D-0EDF-67E2-7232-77AC27606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A865E3-06B3-2D20-3461-7FC990CDAD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7E666E-B28B-3BF2-5E2F-37F782336121}"/>
              </a:ext>
            </a:extLst>
          </p:cNvPr>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8247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63075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756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C5123-E008-6AC9-C87B-98ADB1108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8C6108-3479-F94C-B71F-EE12344EF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7AABD5-43AD-B294-C7F2-ED28295723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6D584DE4-94BD-BC6E-D9A1-E9EC65AF6F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87139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264711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68128C-689B-4D14-A4CA-86D553551ED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2357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A1FBA7-7DAE-4F99-B2E7-55388AEA7ABB}" type="slidenum">
              <a:rPr lang="en-US" smtClean="0"/>
              <a:t>50</a:t>
            </a:fld>
            <a:endParaRPr lang="en-US"/>
          </a:p>
        </p:txBody>
      </p:sp>
    </p:spTree>
    <p:extLst>
      <p:ext uri="{BB962C8B-B14F-4D97-AF65-F5344CB8AC3E}">
        <p14:creationId xmlns:p14="http://schemas.microsoft.com/office/powerpoint/2010/main" val="37942896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A1FBA7-7DAE-4F99-B2E7-55388AEA7ABB}" type="slidenum">
              <a:rPr lang="en-US" smtClean="0"/>
              <a:t>51</a:t>
            </a:fld>
            <a:endParaRPr lang="en-US"/>
          </a:p>
        </p:txBody>
      </p:sp>
    </p:spTree>
    <p:extLst>
      <p:ext uri="{BB962C8B-B14F-4D97-AF65-F5344CB8AC3E}">
        <p14:creationId xmlns:p14="http://schemas.microsoft.com/office/powerpoint/2010/main" val="473238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5"/>
        <p:cNvGrpSpPr/>
        <p:nvPr/>
      </p:nvGrpSpPr>
      <p:grpSpPr>
        <a:xfrm>
          <a:off x="0" y="0"/>
          <a:ext cx="0" cy="0"/>
          <a:chOff x="0" y="0"/>
          <a:chExt cx="0" cy="0"/>
        </a:xfrm>
      </p:grpSpPr>
      <p:sp>
        <p:nvSpPr>
          <p:cNvPr id="1746" name="Google Shape;1746;g111e7c571f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7" name="Google Shape;1747;g111e7c571f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36658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A1FBA7-7DAE-4F99-B2E7-55388AEA7ABB}" type="slidenum">
              <a:rPr lang="en-US" smtClean="0"/>
              <a:t>52</a:t>
            </a:fld>
            <a:endParaRPr lang="en-US"/>
          </a:p>
        </p:txBody>
      </p:sp>
    </p:spTree>
    <p:extLst>
      <p:ext uri="{BB962C8B-B14F-4D97-AF65-F5344CB8AC3E}">
        <p14:creationId xmlns:p14="http://schemas.microsoft.com/office/powerpoint/2010/main" val="15848909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A1FBA7-7DAE-4F99-B2E7-55388AEA7ABB}" type="slidenum">
              <a:rPr lang="en-US" smtClean="0"/>
              <a:t>53</a:t>
            </a:fld>
            <a:endParaRPr lang="en-US"/>
          </a:p>
        </p:txBody>
      </p:sp>
    </p:spTree>
    <p:extLst>
      <p:ext uri="{BB962C8B-B14F-4D97-AF65-F5344CB8AC3E}">
        <p14:creationId xmlns:p14="http://schemas.microsoft.com/office/powerpoint/2010/main" val="5481840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A1FBA7-7DAE-4F99-B2E7-55388AEA7ABB}" type="slidenum">
              <a:rPr lang="en-US" smtClean="0"/>
              <a:t>55</a:t>
            </a:fld>
            <a:endParaRPr lang="en-US"/>
          </a:p>
        </p:txBody>
      </p:sp>
    </p:spTree>
    <p:extLst>
      <p:ext uri="{BB962C8B-B14F-4D97-AF65-F5344CB8AC3E}">
        <p14:creationId xmlns:p14="http://schemas.microsoft.com/office/powerpoint/2010/main" val="19366062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92867-0588-B357-A5C8-8B1F07F24F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393BA-6020-38BB-71EB-00F50EC5F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6C7CBA-19C0-ACD0-B80A-A55FA27744D0}"/>
              </a:ext>
            </a:extLst>
          </p:cNvPr>
          <p:cNvSpPr>
            <a:spLocks noGrp="1"/>
          </p:cNvSpPr>
          <p:nvPr>
            <p:ph type="body" idx="1"/>
          </p:nvPr>
        </p:nvSpPr>
        <p:spPr/>
        <p:txBody>
          <a:bodyPr/>
          <a:lstStyle/>
          <a:p>
            <a:pPr>
              <a:lnSpc>
                <a:spcPct val="150000"/>
              </a:lnSpc>
            </a:pPr>
            <a:endParaRPr lang="en-US" dirty="0"/>
          </a:p>
        </p:txBody>
      </p:sp>
      <p:sp>
        <p:nvSpPr>
          <p:cNvPr id="4" name="Slide Number Placeholder 3">
            <a:extLst>
              <a:ext uri="{FF2B5EF4-FFF2-40B4-BE49-F238E27FC236}">
                <a16:creationId xmlns:a16="http://schemas.microsoft.com/office/drawing/2014/main" id="{356B1095-942F-A30A-2FF8-E4DB0BCB5D80}"/>
              </a:ext>
            </a:extLst>
          </p:cNvPr>
          <p:cNvSpPr>
            <a:spLocks noGrp="1"/>
          </p:cNvSpPr>
          <p:nvPr>
            <p:ph type="sldNum" sz="quarter" idx="5"/>
          </p:nvPr>
        </p:nvSpPr>
        <p:spPr/>
        <p:txBody>
          <a:bodyPr/>
          <a:lstStyle/>
          <a:p>
            <a:fld id="{79A1FBA7-7DAE-4F99-B2E7-55388AEA7ABB}" type="slidenum">
              <a:rPr lang="en-US" smtClean="0"/>
              <a:t>56</a:t>
            </a:fld>
            <a:endParaRPr lang="en-US"/>
          </a:p>
        </p:txBody>
      </p:sp>
    </p:spTree>
    <p:extLst>
      <p:ext uri="{BB962C8B-B14F-4D97-AF65-F5344CB8AC3E}">
        <p14:creationId xmlns:p14="http://schemas.microsoft.com/office/powerpoint/2010/main" val="25377691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A1FBA7-7DAE-4F99-B2E7-55388AEA7ABB}" type="slidenum">
              <a:rPr lang="en-US" smtClean="0"/>
              <a:t>57</a:t>
            </a:fld>
            <a:endParaRPr lang="en-US"/>
          </a:p>
        </p:txBody>
      </p:sp>
    </p:spTree>
    <p:extLst>
      <p:ext uri="{BB962C8B-B14F-4D97-AF65-F5344CB8AC3E}">
        <p14:creationId xmlns:p14="http://schemas.microsoft.com/office/powerpoint/2010/main" val="26772563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C761D-004A-FA42-F79C-B1E00E1BA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7D7AC-B0CA-F0DA-4F52-2956FFDC9B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78B71A-8247-582F-488C-3E7013870D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FBEAB7-7DD9-2F4E-339C-D4B05B08E858}"/>
              </a:ext>
            </a:extLst>
          </p:cNvPr>
          <p:cNvSpPr>
            <a:spLocks noGrp="1"/>
          </p:cNvSpPr>
          <p:nvPr>
            <p:ph type="sldNum" sz="quarter" idx="5"/>
          </p:nvPr>
        </p:nvSpPr>
        <p:spPr/>
        <p:txBody>
          <a:bodyPr/>
          <a:lstStyle/>
          <a:p>
            <a:fld id="{79A1FBA7-7DAE-4F99-B2E7-55388AEA7ABB}" type="slidenum">
              <a:rPr lang="en-US" smtClean="0"/>
              <a:t>58</a:t>
            </a:fld>
            <a:endParaRPr lang="en-US"/>
          </a:p>
        </p:txBody>
      </p:sp>
    </p:spTree>
    <p:extLst>
      <p:ext uri="{BB962C8B-B14F-4D97-AF65-F5344CB8AC3E}">
        <p14:creationId xmlns:p14="http://schemas.microsoft.com/office/powerpoint/2010/main" val="1617946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CA4C2-3E52-15C9-08C6-C6867AA77B0A}"/>
            </a:ext>
          </a:extLst>
        </p:cNvPr>
        <p:cNvGrpSpPr/>
        <p:nvPr/>
      </p:nvGrpSpPr>
      <p:grpSpPr>
        <a:xfrm>
          <a:off x="0" y="0"/>
          <a:ext cx="0" cy="0"/>
          <a:chOff x="0" y="0"/>
          <a:chExt cx="0" cy="0"/>
        </a:xfrm>
      </p:grpSpPr>
      <p:sp>
        <p:nvSpPr>
          <p:cNvPr id="140290" name="Slide Image Placeholder 1">
            <a:extLst>
              <a:ext uri="{FF2B5EF4-FFF2-40B4-BE49-F238E27FC236}">
                <a16:creationId xmlns:a16="http://schemas.microsoft.com/office/drawing/2014/main" id="{7EB84F7C-F4E3-38A9-6242-B025556071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a:extLst>
              <a:ext uri="{FF2B5EF4-FFF2-40B4-BE49-F238E27FC236}">
                <a16:creationId xmlns:a16="http://schemas.microsoft.com/office/drawing/2014/main" id="{03770E2E-0738-526D-E064-C40542FEE20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err="1">
                <a:latin typeface="Arial" panose="020B0604020202020204" pitchFamily="34" charset="0"/>
              </a:rPr>
              <a:t>Tiếp</a:t>
            </a:r>
            <a:r>
              <a:rPr lang="en-US" altLang="en-US" dirty="0">
                <a:latin typeface="Arial" panose="020B0604020202020204" pitchFamily="34" charset="0"/>
              </a:rPr>
              <a:t> </a:t>
            </a:r>
            <a:r>
              <a:rPr lang="en-US" altLang="en-US" dirty="0" err="1">
                <a:latin typeface="Arial" panose="020B0604020202020204" pitchFamily="34" charset="0"/>
              </a:rPr>
              <a:t>theo</a:t>
            </a:r>
            <a:r>
              <a:rPr lang="en-US" altLang="en-US" dirty="0">
                <a:latin typeface="Arial" panose="020B0604020202020204" pitchFamily="34" charset="0"/>
              </a:rPr>
              <a:t> </a:t>
            </a:r>
            <a:r>
              <a:rPr lang="en-US" altLang="en-US" dirty="0" err="1">
                <a:latin typeface="Arial" panose="020B0604020202020204" pitchFamily="34" charset="0"/>
              </a:rPr>
              <a:t>tôi</a:t>
            </a:r>
            <a:r>
              <a:rPr lang="en-US" altLang="en-US" dirty="0">
                <a:latin typeface="Arial" panose="020B0604020202020204" pitchFamily="34" charset="0"/>
              </a:rPr>
              <a:t> </a:t>
            </a:r>
            <a:r>
              <a:rPr lang="en-US" altLang="en-US" dirty="0" err="1">
                <a:latin typeface="Arial" panose="020B0604020202020204" pitchFamily="34" charset="0"/>
              </a:rPr>
              <a:t>xin</a:t>
            </a:r>
            <a:r>
              <a:rPr lang="en-US" altLang="en-US" dirty="0">
                <a:latin typeface="Arial" panose="020B0604020202020204" pitchFamily="34" charset="0"/>
              </a:rPr>
              <a:t> </a:t>
            </a:r>
            <a:r>
              <a:rPr lang="en-US" altLang="en-US" dirty="0" err="1">
                <a:latin typeface="Arial" panose="020B0604020202020204" pitchFamily="34" charset="0"/>
              </a:rPr>
              <a:t>trình</a:t>
            </a:r>
            <a:r>
              <a:rPr lang="en-US" altLang="en-US" dirty="0">
                <a:latin typeface="Arial" panose="020B0604020202020204" pitchFamily="34" charset="0"/>
              </a:rPr>
              <a:t> </a:t>
            </a:r>
            <a:r>
              <a:rPr lang="en-US" altLang="en-US" dirty="0" err="1">
                <a:latin typeface="Arial" panose="020B0604020202020204" pitchFamily="34" charset="0"/>
              </a:rPr>
              <a:t>bày</a:t>
            </a:r>
            <a:r>
              <a:rPr lang="en-US" altLang="en-US" dirty="0">
                <a:latin typeface="Arial" panose="020B0604020202020204" pitchFamily="34" charset="0"/>
              </a:rPr>
              <a:t> </a:t>
            </a:r>
            <a:r>
              <a:rPr lang="en-US" altLang="en-US" dirty="0" err="1">
                <a:latin typeface="Arial" panose="020B0604020202020204" pitchFamily="34" charset="0"/>
              </a:rPr>
              <a:t>nội</a:t>
            </a:r>
            <a:r>
              <a:rPr lang="en-US" altLang="en-US" dirty="0">
                <a:latin typeface="Arial" panose="020B0604020202020204" pitchFamily="34" charset="0"/>
              </a:rPr>
              <a:t> dung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Dự</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phòng</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lây</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truyền</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VGB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từ</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mẹ</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sang con</a:t>
            </a:r>
          </a:p>
          <a:p>
            <a:pPr eaLnBrk="1" hangingPunct="1"/>
            <a:endParaRPr lang="en-US" altLang="en-US" dirty="0">
              <a:latin typeface="Arial" panose="020B0604020202020204" pitchFamily="34" charset="0"/>
            </a:endParaRPr>
          </a:p>
        </p:txBody>
      </p:sp>
      <p:sp>
        <p:nvSpPr>
          <p:cNvPr id="140292" name="Slide Number Placeholder 3">
            <a:extLst>
              <a:ext uri="{FF2B5EF4-FFF2-40B4-BE49-F238E27FC236}">
                <a16:creationId xmlns:a16="http://schemas.microsoft.com/office/drawing/2014/main" id="{98EA2A4E-836C-CD78-3CAC-106B3DB3A2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30C8B7C-7CBD-4EDF-83C0-688AACFA16B9}" type="slidenum">
              <a:rPr lang="en-US" altLang="zh-CN"/>
              <a:pPr>
                <a:spcBef>
                  <a:spcPct val="0"/>
                </a:spcBef>
              </a:pPr>
              <a:t>59</a:t>
            </a:fld>
            <a:endParaRPr lang="en-US" altLang="zh-CN"/>
          </a:p>
        </p:txBody>
      </p:sp>
    </p:spTree>
    <p:extLst>
      <p:ext uri="{BB962C8B-B14F-4D97-AF65-F5344CB8AC3E}">
        <p14:creationId xmlns:p14="http://schemas.microsoft.com/office/powerpoint/2010/main" val="24094477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40D03-D789-2D85-3F8A-2FC8309226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9305D-D695-66EA-D29F-5939E6522A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54CCD-C3F2-67E9-34A6-F26666EB29B6}"/>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2B7FBF11-2316-DB37-6ECA-A2B92F69B33C}"/>
              </a:ext>
            </a:extLst>
          </p:cNvPr>
          <p:cNvSpPr>
            <a:spLocks noGrp="1"/>
          </p:cNvSpPr>
          <p:nvPr>
            <p:ph type="sldNum" sz="quarter" idx="5"/>
          </p:nvPr>
        </p:nvSpPr>
        <p:spPr/>
        <p:txBody>
          <a:bodyPr/>
          <a:lstStyle/>
          <a:p>
            <a:fld id="{79A1FBA7-7DAE-4F99-B2E7-55388AEA7ABB}" type="slidenum">
              <a:rPr lang="en-US" smtClean="0"/>
              <a:t>60</a:t>
            </a:fld>
            <a:endParaRPr lang="en-US"/>
          </a:p>
        </p:txBody>
      </p:sp>
    </p:spTree>
    <p:extLst>
      <p:ext uri="{BB962C8B-B14F-4D97-AF65-F5344CB8AC3E}">
        <p14:creationId xmlns:p14="http://schemas.microsoft.com/office/powerpoint/2010/main" val="36124536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247EF-D888-A234-2C38-0DA669DDE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833DF-6490-0C59-1488-87F5765BD5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346F0-60BD-AE11-5659-DEB0F1A144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164F67-0D09-03A6-40AC-C85683DF4C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6F9E2-FADB-43C3-B235-5CA14B2063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87706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A1F1A-BC82-AADD-370D-783F01947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66319E-79E4-4C2D-9FD6-A51594FCFD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246F4-F524-60EF-61A5-36A7A7CDF3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366F71-3BBF-C864-A6C1-7C5F395C8B7D}"/>
              </a:ext>
            </a:extLst>
          </p:cNvPr>
          <p:cNvSpPr>
            <a:spLocks noGrp="1"/>
          </p:cNvSpPr>
          <p:nvPr>
            <p:ph type="sldNum" sz="quarter" idx="5"/>
          </p:nvPr>
        </p:nvSpPr>
        <p:spPr/>
        <p:txBody>
          <a:bodyPr/>
          <a:lstStyle/>
          <a:p>
            <a:fld id="{79A1FBA7-7DAE-4F99-B2E7-55388AEA7ABB}" type="slidenum">
              <a:rPr lang="en-US" smtClean="0"/>
              <a:t>62</a:t>
            </a:fld>
            <a:endParaRPr lang="en-US"/>
          </a:p>
        </p:txBody>
      </p:sp>
    </p:spTree>
    <p:extLst>
      <p:ext uri="{BB962C8B-B14F-4D97-AF65-F5344CB8AC3E}">
        <p14:creationId xmlns:p14="http://schemas.microsoft.com/office/powerpoint/2010/main" val="71380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9"/>
        <p:cNvGrpSpPr/>
        <p:nvPr/>
      </p:nvGrpSpPr>
      <p:grpSpPr>
        <a:xfrm>
          <a:off x="0" y="0"/>
          <a:ext cx="0" cy="0"/>
          <a:chOff x="0" y="0"/>
          <a:chExt cx="0" cy="0"/>
        </a:xfrm>
      </p:grpSpPr>
      <p:sp>
        <p:nvSpPr>
          <p:cNvPr id="1760" name="Google Shape;1760;g21258269c9b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1" name="Google Shape;1761;g21258269c9b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00745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A7771-FD1E-8C98-305D-390CB8DAEA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47DCC1-CA8A-7952-3BA6-8DB31F9A64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FF5FB3-96F7-9CBF-B2D7-F72529F50C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0E72B7-080E-831A-201A-E665D66C2934}"/>
              </a:ext>
            </a:extLst>
          </p:cNvPr>
          <p:cNvSpPr>
            <a:spLocks noGrp="1"/>
          </p:cNvSpPr>
          <p:nvPr>
            <p:ph type="sldNum" sz="quarter" idx="5"/>
          </p:nvPr>
        </p:nvSpPr>
        <p:spPr/>
        <p:txBody>
          <a:bodyPr/>
          <a:lstStyle/>
          <a:p>
            <a:fld id="{79A1FBA7-7DAE-4F99-B2E7-55388AEA7ABB}" type="slidenum">
              <a:rPr lang="en-US" smtClean="0"/>
              <a:t>63</a:t>
            </a:fld>
            <a:endParaRPr lang="en-US"/>
          </a:p>
        </p:txBody>
      </p:sp>
    </p:spTree>
    <p:extLst>
      <p:ext uri="{BB962C8B-B14F-4D97-AF65-F5344CB8AC3E}">
        <p14:creationId xmlns:p14="http://schemas.microsoft.com/office/powerpoint/2010/main" val="3907362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FAFB7-FD33-AF7F-7C5A-BC53D0BAC2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175933-D447-4BE0-85E9-F9B7A6B9C3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03DF4-CFCE-5443-744C-138FB704EE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E5A515-77C3-F7D2-2293-ACC750A4F470}"/>
              </a:ext>
            </a:extLst>
          </p:cNvPr>
          <p:cNvSpPr>
            <a:spLocks noGrp="1"/>
          </p:cNvSpPr>
          <p:nvPr>
            <p:ph type="sldNum" sz="quarter" idx="5"/>
          </p:nvPr>
        </p:nvSpPr>
        <p:spPr/>
        <p:txBody>
          <a:bodyPr/>
          <a:lstStyle/>
          <a:p>
            <a:fld id="{9BD30322-064D-8349-AB81-D382A07B16DA}" type="slidenum">
              <a:rPr lang="en-US" smtClean="0"/>
              <a:t>64</a:t>
            </a:fld>
            <a:endParaRPr lang="en-US"/>
          </a:p>
        </p:txBody>
      </p:sp>
    </p:spTree>
    <p:extLst>
      <p:ext uri="{BB962C8B-B14F-4D97-AF65-F5344CB8AC3E}">
        <p14:creationId xmlns:p14="http://schemas.microsoft.com/office/powerpoint/2010/main" val="19722018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C1315-5A97-197E-E4A0-E45336D3C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470A6-7890-690B-4B52-FEBAC052C1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FB8146-2B2E-CBDB-6BF5-885E80FF55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F654F0-8A83-CCA6-2145-05EA29AC4415}"/>
              </a:ext>
            </a:extLst>
          </p:cNvPr>
          <p:cNvSpPr>
            <a:spLocks noGrp="1"/>
          </p:cNvSpPr>
          <p:nvPr>
            <p:ph type="sldNum" sz="quarter" idx="5"/>
          </p:nvPr>
        </p:nvSpPr>
        <p:spPr/>
        <p:txBody>
          <a:bodyPr/>
          <a:lstStyle/>
          <a:p>
            <a:fld id="{79A1FBA7-7DAE-4F99-B2E7-55388AEA7ABB}" type="slidenum">
              <a:rPr lang="en-US" smtClean="0"/>
              <a:t>65</a:t>
            </a:fld>
            <a:endParaRPr lang="en-US"/>
          </a:p>
        </p:txBody>
      </p:sp>
    </p:spTree>
    <p:extLst>
      <p:ext uri="{BB962C8B-B14F-4D97-AF65-F5344CB8AC3E}">
        <p14:creationId xmlns:p14="http://schemas.microsoft.com/office/powerpoint/2010/main" val="35809899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196A4-2A27-B7DD-B132-98E080BDB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25245-9685-4180-DB5D-1567FD8371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A2A007-D863-1BAE-1258-EACC19338E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DAC1FB-C1D4-5A84-34EC-F655C8700FF9}"/>
              </a:ext>
            </a:extLst>
          </p:cNvPr>
          <p:cNvSpPr>
            <a:spLocks noGrp="1"/>
          </p:cNvSpPr>
          <p:nvPr>
            <p:ph type="sldNum" sz="quarter" idx="5"/>
          </p:nvPr>
        </p:nvSpPr>
        <p:spPr/>
        <p:txBody>
          <a:bodyPr/>
          <a:lstStyle/>
          <a:p>
            <a:fld id="{79A1FBA7-7DAE-4F99-B2E7-55388AEA7ABB}" type="slidenum">
              <a:rPr lang="en-US" smtClean="0"/>
              <a:t>67</a:t>
            </a:fld>
            <a:endParaRPr lang="en-US"/>
          </a:p>
        </p:txBody>
      </p:sp>
    </p:spTree>
    <p:extLst>
      <p:ext uri="{BB962C8B-B14F-4D97-AF65-F5344CB8AC3E}">
        <p14:creationId xmlns:p14="http://schemas.microsoft.com/office/powerpoint/2010/main" val="19170916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6BCA7-76CF-5A81-F340-977019D6D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81E72C-85B1-B829-A882-50BA3FBC20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ACAA4-EBB3-5668-5BDC-A3F187EB69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BFFE6F-54CD-3E54-6948-7C14C87134C9}"/>
              </a:ext>
            </a:extLst>
          </p:cNvPr>
          <p:cNvSpPr>
            <a:spLocks noGrp="1"/>
          </p:cNvSpPr>
          <p:nvPr>
            <p:ph type="sldNum" sz="quarter" idx="5"/>
          </p:nvPr>
        </p:nvSpPr>
        <p:spPr/>
        <p:txBody>
          <a:bodyPr/>
          <a:lstStyle/>
          <a:p>
            <a:fld id="{79A1FBA7-7DAE-4F99-B2E7-55388AEA7ABB}" type="slidenum">
              <a:rPr lang="en-US" smtClean="0"/>
              <a:t>68</a:t>
            </a:fld>
            <a:endParaRPr lang="en-US"/>
          </a:p>
        </p:txBody>
      </p:sp>
    </p:spTree>
    <p:extLst>
      <p:ext uri="{BB962C8B-B14F-4D97-AF65-F5344CB8AC3E}">
        <p14:creationId xmlns:p14="http://schemas.microsoft.com/office/powerpoint/2010/main" val="21168985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5E7EF-6A58-511A-E150-D7DFA9C84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47239-EE39-7B3C-2127-DEF7D42CB2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34C752-AECE-0A02-C800-1C5885C841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FDB082-4675-F749-18E6-64B819CB7E3E}"/>
              </a:ext>
            </a:extLst>
          </p:cNvPr>
          <p:cNvSpPr>
            <a:spLocks noGrp="1"/>
          </p:cNvSpPr>
          <p:nvPr>
            <p:ph type="sldNum" sz="quarter" idx="5"/>
          </p:nvPr>
        </p:nvSpPr>
        <p:spPr/>
        <p:txBody>
          <a:bodyPr/>
          <a:lstStyle/>
          <a:p>
            <a:fld id="{141B7D46-6B4E-48C3-BB7C-DD3CC2ABCB18}" type="slidenum">
              <a:rPr lang="en-GB" smtClean="0"/>
              <a:t>69</a:t>
            </a:fld>
            <a:endParaRPr lang="en-GB"/>
          </a:p>
        </p:txBody>
      </p:sp>
    </p:spTree>
    <p:extLst>
      <p:ext uri="{BB962C8B-B14F-4D97-AF65-F5344CB8AC3E}">
        <p14:creationId xmlns:p14="http://schemas.microsoft.com/office/powerpoint/2010/main" val="13827625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A1FBA7-7DAE-4F99-B2E7-55388AEA7ABB}" type="slidenum">
              <a:rPr lang="en-US" smtClean="0"/>
              <a:t>70</a:t>
            </a:fld>
            <a:endParaRPr lang="en-US"/>
          </a:p>
        </p:txBody>
      </p:sp>
    </p:spTree>
    <p:extLst>
      <p:ext uri="{BB962C8B-B14F-4D97-AF65-F5344CB8AC3E}">
        <p14:creationId xmlns:p14="http://schemas.microsoft.com/office/powerpoint/2010/main" val="40042091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A1FBA7-7DAE-4F99-B2E7-55388AEA7ABB}" type="slidenum">
              <a:rPr lang="en-US" smtClean="0"/>
              <a:t>71</a:t>
            </a:fld>
            <a:endParaRPr lang="en-US"/>
          </a:p>
        </p:txBody>
      </p:sp>
    </p:spTree>
    <p:extLst>
      <p:ext uri="{BB962C8B-B14F-4D97-AF65-F5344CB8AC3E}">
        <p14:creationId xmlns:p14="http://schemas.microsoft.com/office/powerpoint/2010/main" val="4015091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8"/>
        <p:cNvGrpSpPr/>
        <p:nvPr/>
      </p:nvGrpSpPr>
      <p:grpSpPr>
        <a:xfrm>
          <a:off x="0" y="0"/>
          <a:ext cx="0" cy="0"/>
          <a:chOff x="0" y="0"/>
          <a:chExt cx="0" cy="0"/>
        </a:xfrm>
      </p:grpSpPr>
      <p:sp>
        <p:nvSpPr>
          <p:cNvPr id="1799" name="Google Shape;1799;g2140bdeeea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0" name="Google Shape;1800;g2140bdeeea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1529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9"/>
        <p:cNvGrpSpPr/>
        <p:nvPr/>
      </p:nvGrpSpPr>
      <p:grpSpPr>
        <a:xfrm>
          <a:off x="0" y="0"/>
          <a:ext cx="0" cy="0"/>
          <a:chOff x="0" y="0"/>
          <a:chExt cx="0" cy="0"/>
        </a:xfrm>
      </p:grpSpPr>
      <p:sp>
        <p:nvSpPr>
          <p:cNvPr id="1830" name="Google Shape;1830;g21258269c9b_0_2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1" name="Google Shape;1831;g21258269c9b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5311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9"/>
        <p:cNvGrpSpPr/>
        <p:nvPr/>
      </p:nvGrpSpPr>
      <p:grpSpPr>
        <a:xfrm>
          <a:off x="0" y="0"/>
          <a:ext cx="0" cy="0"/>
          <a:chOff x="0" y="0"/>
          <a:chExt cx="0" cy="0"/>
        </a:xfrm>
      </p:grpSpPr>
      <p:sp>
        <p:nvSpPr>
          <p:cNvPr id="1780" name="Google Shape;1780;g21258269c9b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1" name="Google Shape;1781;g21258269c9b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1597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9">
          <a:extLst>
            <a:ext uri="{FF2B5EF4-FFF2-40B4-BE49-F238E27FC236}">
              <a16:creationId xmlns:a16="http://schemas.microsoft.com/office/drawing/2014/main" id="{239A40BC-FD21-E4D1-F6CF-2FB1663873BD}"/>
            </a:ext>
          </a:extLst>
        </p:cNvPr>
        <p:cNvGrpSpPr/>
        <p:nvPr/>
      </p:nvGrpSpPr>
      <p:grpSpPr>
        <a:xfrm>
          <a:off x="0" y="0"/>
          <a:ext cx="0" cy="0"/>
          <a:chOff x="0" y="0"/>
          <a:chExt cx="0" cy="0"/>
        </a:xfrm>
      </p:grpSpPr>
      <p:sp>
        <p:nvSpPr>
          <p:cNvPr id="1830" name="Google Shape;1830;g21258269c9b_0_226:notes">
            <a:extLst>
              <a:ext uri="{FF2B5EF4-FFF2-40B4-BE49-F238E27FC236}">
                <a16:creationId xmlns:a16="http://schemas.microsoft.com/office/drawing/2014/main" id="{03950A05-2B72-8DB7-1F5D-7F54BF5FCD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1" name="Google Shape;1831;g21258269c9b_0_226:notes">
            <a:extLst>
              <a:ext uri="{FF2B5EF4-FFF2-40B4-BE49-F238E27FC236}">
                <a16:creationId xmlns:a16="http://schemas.microsoft.com/office/drawing/2014/main" id="{9041BDBB-FC02-55EF-8D0C-662CD25D28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5738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wmf"/><Relationship Id="rId4" Type="http://schemas.openxmlformats.org/officeDocument/2006/relationships/oleObject" Target="../embeddings/oleObject1.bin"/></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95717-9BEF-C0BF-A81B-7D20D37696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471085-D050-B24B-D5DE-25982B4D57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55F875-4140-B5FD-43DE-9B1F1D3C1C98}"/>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5" name="Footer Placeholder 4">
            <a:extLst>
              <a:ext uri="{FF2B5EF4-FFF2-40B4-BE49-F238E27FC236}">
                <a16:creationId xmlns:a16="http://schemas.microsoft.com/office/drawing/2014/main" id="{596C6DE8-8240-64E8-C0D4-DD55DCC1D7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93AA4B-E08D-E92B-3CCF-167F3EC94FAF}"/>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386588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E92B0-8682-4E78-6EE6-F329B42D198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12CA90-3E27-91BF-A068-4DC32EDC1A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6F5E8-7F88-6FBD-F938-7B2C4B05B6AA}"/>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5" name="Footer Placeholder 4">
            <a:extLst>
              <a:ext uri="{FF2B5EF4-FFF2-40B4-BE49-F238E27FC236}">
                <a16:creationId xmlns:a16="http://schemas.microsoft.com/office/drawing/2014/main" id="{469669EC-A9E3-95C2-A173-5AD848161E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D4D1DF-C086-C1EF-F60C-198E74DFB349}"/>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1591758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72BE33-5186-5802-2589-02063975EF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AD796A-2C54-B31F-42CF-86EC302E86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B98100-3612-2FB5-2F49-866CF99046A8}"/>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5" name="Footer Placeholder 4">
            <a:extLst>
              <a:ext uri="{FF2B5EF4-FFF2-40B4-BE49-F238E27FC236}">
                <a16:creationId xmlns:a16="http://schemas.microsoft.com/office/drawing/2014/main" id="{97731BD9-76E4-F2BF-2DFE-123CFC6AAB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1C5723-A49D-5F56-F579-15C94DE68662}"/>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2983803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19200" y="3962401"/>
            <a:ext cx="1248139" cy="448789"/>
          </a:xfrm>
          <a:prstGeom prst="rect">
            <a:avLst/>
          </a:prstGeom>
        </p:spPr>
      </p:pic>
      <p:sp>
        <p:nvSpPr>
          <p:cNvPr id="4" name="TextBox 3">
            <a:extLst>
              <a:ext uri="{FF2B5EF4-FFF2-40B4-BE49-F238E27FC236}">
                <a16:creationId xmlns:a16="http://schemas.microsoft.com/office/drawing/2014/main" id="{9FAB1822-98D4-897C-491F-16A566E5FC05}"/>
              </a:ext>
            </a:extLst>
          </p:cNvPr>
          <p:cNvSpPr txBox="1"/>
          <p:nvPr userDrawn="1"/>
        </p:nvSpPr>
        <p:spPr>
          <a:xfrm>
            <a:off x="0" y="-2824"/>
            <a:ext cx="12192000" cy="1200329"/>
          </a:xfrm>
          <a:prstGeom prst="rect">
            <a:avLst/>
          </a:prstGeom>
          <a:solidFill>
            <a:srgbClr val="00205C"/>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2" name="Picture 11" descr="Text&#10;&#10;Description automatically generated with medium confidence">
            <a:extLst>
              <a:ext uri="{FF2B5EF4-FFF2-40B4-BE49-F238E27FC236}">
                <a16:creationId xmlns:a16="http://schemas.microsoft.com/office/drawing/2014/main" id="{E604E716-55A9-74A1-9B4C-B124A81DAAD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91800" y="6290983"/>
            <a:ext cx="1143000" cy="529759"/>
          </a:xfrm>
          <a:prstGeom prst="rect">
            <a:avLst/>
          </a:prstGeom>
        </p:spPr>
      </p:pic>
      <p:graphicFrame>
        <p:nvGraphicFramePr>
          <p:cNvPr id="13" name="Object 12">
            <a:extLst>
              <a:ext uri="{FF2B5EF4-FFF2-40B4-BE49-F238E27FC236}">
                <a16:creationId xmlns:a16="http://schemas.microsoft.com/office/drawing/2014/main" id="{40BF35EC-A1BA-74C2-E8CF-BF51B60E13DE}"/>
              </a:ext>
            </a:extLst>
          </p:cNvPr>
          <p:cNvGraphicFramePr>
            <a:graphicFrameLocks noChangeAspect="1"/>
          </p:cNvGraphicFramePr>
          <p:nvPr userDrawn="1">
            <p:extLst>
              <p:ext uri="{D42A27DB-BD31-4B8C-83A1-F6EECF244321}">
                <p14:modId xmlns:p14="http://schemas.microsoft.com/office/powerpoint/2010/main" val="2375097198"/>
              </p:ext>
            </p:extLst>
          </p:nvPr>
        </p:nvGraphicFramePr>
        <p:xfrm>
          <a:off x="7848600" y="0"/>
          <a:ext cx="4343400" cy="3768922"/>
        </p:xfrm>
        <a:graphic>
          <a:graphicData uri="http://schemas.openxmlformats.org/presentationml/2006/ole">
            <mc:AlternateContent xmlns:mc="http://schemas.openxmlformats.org/markup-compatibility/2006">
              <mc:Choice xmlns:v="urn:schemas-microsoft-com:vml" Requires="v">
                <p:oleObj r:id="rId4" imgW="1584720" imgH="1374480" progId="">
                  <p:embed/>
                </p:oleObj>
              </mc:Choice>
              <mc:Fallback>
                <p:oleObj r:id="rId4" imgW="1584720" imgH="1374480" progId="">
                  <p:embed/>
                  <p:pic>
                    <p:nvPicPr>
                      <p:cNvPr id="13" name="Object 12">
                        <a:extLst>
                          <a:ext uri="{FF2B5EF4-FFF2-40B4-BE49-F238E27FC236}">
                            <a16:creationId xmlns:a16="http://schemas.microsoft.com/office/drawing/2014/main" id="{40BF35EC-A1BA-74C2-E8CF-BF51B60E13DE}"/>
                          </a:ext>
                        </a:extLst>
                      </p:cNvPr>
                      <p:cNvPicPr/>
                      <p:nvPr/>
                    </p:nvPicPr>
                    <p:blipFill>
                      <a:blip r:embed="rId5"/>
                      <a:stretch>
                        <a:fillRect/>
                      </a:stretch>
                    </p:blipFill>
                    <p:spPr>
                      <a:xfrm>
                        <a:off x="7848600" y="0"/>
                        <a:ext cx="4343400" cy="3768922"/>
                      </a:xfrm>
                      <a:prstGeom prst="rect">
                        <a:avLst/>
                      </a:prstGeom>
                    </p:spPr>
                  </p:pic>
                </p:oleObj>
              </mc:Fallback>
            </mc:AlternateContent>
          </a:graphicData>
        </a:graphic>
      </p:graphicFrame>
      <p:sp>
        <p:nvSpPr>
          <p:cNvPr id="15" name="Text Placeholder 14">
            <a:extLst>
              <a:ext uri="{FF2B5EF4-FFF2-40B4-BE49-F238E27FC236}">
                <a16:creationId xmlns:a16="http://schemas.microsoft.com/office/drawing/2014/main" id="{E4039BFD-FF1E-BEB1-BD71-575C8D2F2296}"/>
              </a:ext>
            </a:extLst>
          </p:cNvPr>
          <p:cNvSpPr>
            <a:spLocks noGrp="1"/>
          </p:cNvSpPr>
          <p:nvPr>
            <p:ph type="body" sz="quarter" idx="10" hasCustomPrompt="1"/>
          </p:nvPr>
        </p:nvSpPr>
        <p:spPr>
          <a:xfrm>
            <a:off x="1219200" y="2870200"/>
            <a:ext cx="7634288" cy="1200150"/>
          </a:xfrm>
        </p:spPr>
        <p:txBody>
          <a:bodyPr>
            <a:normAutofit/>
          </a:bodyPr>
          <a:lstStyle>
            <a:lvl1pPr marL="0" indent="0">
              <a:buNone/>
              <a:defRPr sz="6000"/>
            </a:lvl1pPr>
          </a:lstStyle>
          <a:p>
            <a:pPr lvl="0"/>
            <a:r>
              <a:rPr lang="en-US" dirty="0"/>
              <a:t>TITLE</a:t>
            </a:r>
          </a:p>
        </p:txBody>
      </p:sp>
      <p:sp>
        <p:nvSpPr>
          <p:cNvPr id="19" name="Text Placeholder 16">
            <a:extLst>
              <a:ext uri="{FF2B5EF4-FFF2-40B4-BE49-F238E27FC236}">
                <a16:creationId xmlns:a16="http://schemas.microsoft.com/office/drawing/2014/main" id="{16595539-0900-944C-FACC-9C46553F3F2C}"/>
              </a:ext>
            </a:extLst>
          </p:cNvPr>
          <p:cNvSpPr>
            <a:spLocks noGrp="1"/>
          </p:cNvSpPr>
          <p:nvPr>
            <p:ph type="body" sz="quarter" idx="11" hasCustomPrompt="1"/>
          </p:nvPr>
        </p:nvSpPr>
        <p:spPr>
          <a:xfrm>
            <a:off x="641350" y="6369050"/>
            <a:ext cx="2216150" cy="336550"/>
          </a:xfrm>
        </p:spPr>
        <p:txBody>
          <a:bodyPr>
            <a:noAutofit/>
          </a:bodyPr>
          <a:lstStyle>
            <a:lvl1pPr marL="0" indent="0">
              <a:buNone/>
              <a:defRPr sz="1600">
                <a:solidFill>
                  <a:schemeClr val="bg1"/>
                </a:solidFill>
              </a:defRPr>
            </a:lvl1pPr>
          </a:lstStyle>
          <a:p>
            <a:pPr lvl="0"/>
            <a:r>
              <a:rPr lang="en-US" dirty="0"/>
              <a:t>Date</a:t>
            </a:r>
          </a:p>
        </p:txBody>
      </p:sp>
      <p:sp>
        <p:nvSpPr>
          <p:cNvPr id="22" name="Text Placeholder 21">
            <a:extLst>
              <a:ext uri="{FF2B5EF4-FFF2-40B4-BE49-F238E27FC236}">
                <a16:creationId xmlns:a16="http://schemas.microsoft.com/office/drawing/2014/main" id="{5801BDC5-1EDA-68B0-CC43-FC255D9CABBE}"/>
              </a:ext>
            </a:extLst>
          </p:cNvPr>
          <p:cNvSpPr>
            <a:spLocks noGrp="1"/>
          </p:cNvSpPr>
          <p:nvPr>
            <p:ph type="body" sz="quarter" idx="13" hasCustomPrompt="1"/>
          </p:nvPr>
        </p:nvSpPr>
        <p:spPr>
          <a:xfrm>
            <a:off x="1219200" y="4232275"/>
            <a:ext cx="7634288" cy="842963"/>
          </a:xfrm>
        </p:spPr>
        <p:txBody>
          <a:bodyPr>
            <a:noAutofit/>
          </a:bodyPr>
          <a:lstStyle>
            <a:lvl1pPr marL="0" indent="0">
              <a:buNone/>
              <a:defRPr sz="2400"/>
            </a:lvl1pPr>
          </a:lstStyle>
          <a:p>
            <a:pPr lvl="0"/>
            <a:r>
              <a:rPr lang="en-US" dirty="0"/>
              <a:t>Present by</a:t>
            </a:r>
          </a:p>
          <a:p>
            <a:pPr lvl="0"/>
            <a:r>
              <a:rPr lang="en-US" dirty="0"/>
              <a:t>Date</a:t>
            </a:r>
          </a:p>
        </p:txBody>
      </p:sp>
      <p:sp>
        <p:nvSpPr>
          <p:cNvPr id="24" name="Text Placeholder 16">
            <a:extLst>
              <a:ext uri="{FF2B5EF4-FFF2-40B4-BE49-F238E27FC236}">
                <a16:creationId xmlns:a16="http://schemas.microsoft.com/office/drawing/2014/main" id="{7AD9B410-9E23-7F2C-9E1E-8EC0539E3A61}"/>
              </a:ext>
            </a:extLst>
          </p:cNvPr>
          <p:cNvSpPr>
            <a:spLocks noGrp="1"/>
          </p:cNvSpPr>
          <p:nvPr>
            <p:ph type="body" sz="quarter" idx="12" hasCustomPrompt="1"/>
          </p:nvPr>
        </p:nvSpPr>
        <p:spPr>
          <a:xfrm>
            <a:off x="2870199" y="6369050"/>
            <a:ext cx="6192049" cy="336550"/>
          </a:xfrm>
        </p:spPr>
        <p:txBody>
          <a:bodyPr>
            <a:noAutofit/>
          </a:bodyPr>
          <a:lstStyle>
            <a:lvl1pPr marL="0" indent="0" algn="ctr">
              <a:buNone/>
              <a:defRPr sz="1600">
                <a:solidFill>
                  <a:schemeClr val="bg1"/>
                </a:solidFill>
              </a:defRPr>
            </a:lvl1pPr>
          </a:lstStyle>
          <a:p>
            <a:pPr lvl="0"/>
            <a:r>
              <a:rPr lang="en-US" dirty="0"/>
              <a:t>Title of presentation</a:t>
            </a:r>
          </a:p>
        </p:txBody>
      </p:sp>
    </p:spTree>
    <p:extLst>
      <p:ext uri="{BB962C8B-B14F-4D97-AF65-F5344CB8AC3E}">
        <p14:creationId xmlns:p14="http://schemas.microsoft.com/office/powerpoint/2010/main" val="246768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ver - no lin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6357DBB-D0A5-1134-DE98-762E9D987DCD}"/>
              </a:ext>
            </a:extLst>
          </p:cNvPr>
          <p:cNvSpPr>
            <a:spLocks noGrp="1"/>
          </p:cNvSpPr>
          <p:nvPr>
            <p:ph type="title"/>
          </p:nvPr>
        </p:nvSpPr>
        <p:spPr>
          <a:xfrm>
            <a:off x="457200" y="317666"/>
            <a:ext cx="11277600" cy="1171201"/>
          </a:xfrm>
          <a:prstGeom prst="rect">
            <a:avLst/>
          </a:prstGeom>
        </p:spPr>
        <p:txBody>
          <a:bodyPr/>
          <a:lstStyle>
            <a:lvl1pPr>
              <a:defRPr sz="4200" b="1">
                <a:solidFill>
                  <a:srgbClr val="00205C"/>
                </a:solidFill>
                <a:latin typeface="Trebuchet MS" panose="020B0603020202020204" pitchFamily="34" charset="0"/>
              </a:defRPr>
            </a:lvl1pPr>
          </a:lstStyle>
          <a:p>
            <a:r>
              <a:rPr lang="en-US"/>
              <a:t>Click to edit Master title style</a:t>
            </a:r>
          </a:p>
        </p:txBody>
      </p:sp>
    </p:spTree>
    <p:extLst>
      <p:ext uri="{BB962C8B-B14F-4D97-AF65-F5344CB8AC3E}">
        <p14:creationId xmlns:p14="http://schemas.microsoft.com/office/powerpoint/2010/main" val="3261540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 Call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964F-381C-7B4D-833B-E524C78820A6}"/>
              </a:ext>
            </a:extLst>
          </p:cNvPr>
          <p:cNvSpPr>
            <a:spLocks noGrp="1"/>
          </p:cNvSpPr>
          <p:nvPr>
            <p:ph type="title"/>
          </p:nvPr>
        </p:nvSpPr>
        <p:spPr>
          <a:xfrm>
            <a:off x="457200" y="685800"/>
            <a:ext cx="11277600" cy="1004888"/>
          </a:xfrm>
        </p:spPr>
        <p:txBody>
          <a:bodyPr/>
          <a:lstStyle>
            <a:lvl1pPr>
              <a:defRPr>
                <a:solidFill>
                  <a:srgbClr val="00205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881B538-2004-A148-91A7-DDAD8DCB0CAC}"/>
              </a:ext>
            </a:extLst>
          </p:cNvPr>
          <p:cNvSpPr>
            <a:spLocks noGrp="1"/>
          </p:cNvSpPr>
          <p:nvPr>
            <p:ph idx="1"/>
          </p:nvPr>
        </p:nvSpPr>
        <p:spPr>
          <a:xfrm>
            <a:off x="457200" y="1825625"/>
            <a:ext cx="7467600" cy="38842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6A92FD39-3BDA-A44D-BDE3-A5569FD6A0D9}"/>
              </a:ext>
            </a:extLst>
          </p:cNvPr>
          <p:cNvSpPr>
            <a:spLocks noGrp="1"/>
          </p:cNvSpPr>
          <p:nvPr>
            <p:ph type="body" sz="quarter" idx="13"/>
          </p:nvPr>
        </p:nvSpPr>
        <p:spPr>
          <a:xfrm>
            <a:off x="8077200" y="1828801"/>
            <a:ext cx="3657600" cy="4343400"/>
          </a:xfrm>
          <a:solidFill>
            <a:srgbClr val="DDEFF9"/>
          </a:solidFill>
        </p:spPr>
        <p:txBody>
          <a:bodyPr lIns="182880" tIns="182880" rIns="182880" bIns="182880">
            <a:normAutofit/>
          </a:bodyPr>
          <a:lstStyle>
            <a:lvl1pPr marL="0" indent="0">
              <a:buNone/>
              <a:defRPr sz="2000">
                <a:solidFill>
                  <a:srgbClr val="00205C"/>
                </a:solidFill>
              </a:defRPr>
            </a:lvl1pPr>
            <a:lvl2pPr marL="457200" indent="0">
              <a:buNone/>
              <a:defRPr sz="2000">
                <a:solidFill>
                  <a:srgbClr val="00205C"/>
                </a:solidFill>
              </a:defRPr>
            </a:lvl2pPr>
            <a:lvl3pPr marL="914400" indent="0">
              <a:buNone/>
              <a:defRPr sz="2000">
                <a:solidFill>
                  <a:srgbClr val="00205C"/>
                </a:solidFill>
              </a:defRPr>
            </a:lvl3pPr>
            <a:lvl4pPr marL="1371600" indent="0">
              <a:buNone/>
              <a:defRPr sz="2000">
                <a:solidFill>
                  <a:srgbClr val="00205C"/>
                </a:solidFill>
              </a:defRPr>
            </a:lvl4pPr>
            <a:lvl5pPr marL="1828800" indent="0">
              <a:buNone/>
              <a:defRPr sz="2000">
                <a:solidFill>
                  <a:srgbClr val="002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0D77C92E-FD76-CA4F-9DDF-75EE90F0F37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57200" y="6400800"/>
            <a:ext cx="997036" cy="303567"/>
          </a:xfrm>
          <a:prstGeom prst="rect">
            <a:avLst/>
          </a:prstGeom>
        </p:spPr>
      </p:pic>
    </p:spTree>
    <p:extLst>
      <p:ext uri="{BB962C8B-B14F-4D97-AF65-F5344CB8AC3E}">
        <p14:creationId xmlns:p14="http://schemas.microsoft.com/office/powerpoint/2010/main" val="4058705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16">
            <a:extLst>
              <a:ext uri="{FF2B5EF4-FFF2-40B4-BE49-F238E27FC236}">
                <a16:creationId xmlns:a16="http://schemas.microsoft.com/office/drawing/2014/main" id="{5D1DD782-68E2-4FE5-1DC7-C4CFF2A44EA7}"/>
              </a:ext>
            </a:extLst>
          </p:cNvPr>
          <p:cNvSpPr>
            <a:spLocks noGrp="1"/>
          </p:cNvSpPr>
          <p:nvPr>
            <p:ph type="body" sz="quarter" idx="11" hasCustomPrompt="1"/>
          </p:nvPr>
        </p:nvSpPr>
        <p:spPr>
          <a:xfrm>
            <a:off x="641350" y="6369050"/>
            <a:ext cx="2216150" cy="336550"/>
          </a:xfrm>
        </p:spPr>
        <p:txBody>
          <a:bodyPr>
            <a:noAutofit/>
          </a:bodyPr>
          <a:lstStyle>
            <a:lvl1pPr marL="0" indent="0">
              <a:buNone/>
              <a:defRPr sz="1600">
                <a:solidFill>
                  <a:schemeClr val="bg1"/>
                </a:solidFill>
              </a:defRPr>
            </a:lvl1pPr>
          </a:lstStyle>
          <a:p>
            <a:pPr lvl="0"/>
            <a:r>
              <a:rPr lang="en-US" dirty="0"/>
              <a:t>Date</a:t>
            </a:r>
          </a:p>
        </p:txBody>
      </p:sp>
      <p:sp>
        <p:nvSpPr>
          <p:cNvPr id="10" name="Text Placeholder 16">
            <a:extLst>
              <a:ext uri="{FF2B5EF4-FFF2-40B4-BE49-F238E27FC236}">
                <a16:creationId xmlns:a16="http://schemas.microsoft.com/office/drawing/2014/main" id="{15A6F878-FEE3-AE46-CC43-CAEB30967082}"/>
              </a:ext>
            </a:extLst>
          </p:cNvPr>
          <p:cNvSpPr>
            <a:spLocks noGrp="1"/>
          </p:cNvSpPr>
          <p:nvPr>
            <p:ph type="body" sz="quarter" idx="12" hasCustomPrompt="1"/>
          </p:nvPr>
        </p:nvSpPr>
        <p:spPr>
          <a:xfrm>
            <a:off x="2870199" y="6369050"/>
            <a:ext cx="6192049" cy="336550"/>
          </a:xfrm>
        </p:spPr>
        <p:txBody>
          <a:bodyPr>
            <a:noAutofit/>
          </a:bodyPr>
          <a:lstStyle>
            <a:lvl1pPr marL="0" indent="0" algn="ctr">
              <a:buNone/>
              <a:defRPr sz="1600">
                <a:solidFill>
                  <a:schemeClr val="bg1"/>
                </a:solidFill>
              </a:defRPr>
            </a:lvl1pPr>
          </a:lstStyle>
          <a:p>
            <a:pPr lvl="0"/>
            <a:r>
              <a:rPr lang="en-US" dirty="0"/>
              <a:t>Title of presentation</a:t>
            </a:r>
          </a:p>
        </p:txBody>
      </p:sp>
      <p:sp>
        <p:nvSpPr>
          <p:cNvPr id="11" name="Slide Number Placeholder 11">
            <a:extLst>
              <a:ext uri="{FF2B5EF4-FFF2-40B4-BE49-F238E27FC236}">
                <a16:creationId xmlns:a16="http://schemas.microsoft.com/office/drawing/2014/main" id="{69A782A5-5FBF-2F8D-19EE-BC83D85048FF}"/>
              </a:ext>
            </a:extLst>
          </p:cNvPr>
          <p:cNvSpPr txBox="1">
            <a:spLocks/>
          </p:cNvSpPr>
          <p:nvPr userDrawn="1"/>
        </p:nvSpPr>
        <p:spPr>
          <a:xfrm>
            <a:off x="9062249" y="6369049"/>
            <a:ext cx="1632181" cy="336551"/>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C6B8F647-C11A-4B15-AAFF-7D767C388590}" type="slidenum">
              <a:rPr kumimoji="0" lang="en-GB" sz="1100" b="0" i="0" u="none" strike="noStrike" kern="1200" cap="none" spc="0" normalizeH="0" baseline="0" noProof="0" smtClean="0">
                <a:ln>
                  <a:noFill/>
                </a:ln>
                <a:solidFill>
                  <a:prstClr val="white"/>
                </a:solidFill>
                <a:effectLst/>
                <a:uLnTx/>
                <a:uFillTx/>
                <a:latin typeface="Bahnschrift" panose="020B0502040204020203"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GB" sz="1100" b="0" i="0" u="none" strike="noStrike" kern="1200" cap="none" spc="0" normalizeH="0" baseline="0" noProof="0" dirty="0">
              <a:ln>
                <a:noFill/>
              </a:ln>
              <a:solidFill>
                <a:prstClr val="white"/>
              </a:solidFill>
              <a:effectLst/>
              <a:uLnTx/>
              <a:uFillTx/>
              <a:latin typeface="Bahnschrift" panose="020B0502040204020203" pitchFamily="34" charset="0"/>
              <a:ea typeface="+mn-ea"/>
              <a:cs typeface="+mn-cs"/>
            </a:endParaRPr>
          </a:p>
        </p:txBody>
      </p:sp>
    </p:spTree>
    <p:extLst>
      <p:ext uri="{BB962C8B-B14F-4D97-AF65-F5344CB8AC3E}">
        <p14:creationId xmlns:p14="http://schemas.microsoft.com/office/powerpoint/2010/main" val="930072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89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5360332" y="2338708"/>
            <a:ext cx="5812000" cy="1426800"/>
          </a:xfrm>
          <a:prstGeom prst="rect">
            <a:avLst/>
          </a:prstGeom>
        </p:spPr>
        <p:txBody>
          <a:bodyPr spcFirstLastPara="1" wrap="square" lIns="91425" tIns="91425" rIns="91425" bIns="91425" anchor="b" anchorCtr="0">
            <a:noAutofit/>
          </a:bodyPr>
          <a:lstStyle>
            <a:lvl1pPr lvl="0" algn="ctr">
              <a:lnSpc>
                <a:spcPct val="115000"/>
              </a:lnSpc>
              <a:spcBef>
                <a:spcPts val="1467"/>
              </a:spcBef>
              <a:spcAft>
                <a:spcPts val="0"/>
              </a:spcAft>
              <a:buClr>
                <a:srgbClr val="191919"/>
              </a:buClr>
              <a:buSzPts val="5200"/>
              <a:buNone/>
              <a:defRPr sz="6667"/>
            </a:lvl1pPr>
            <a:lvl2pPr lvl="1" algn="ctr">
              <a:spcBef>
                <a:spcPts val="267"/>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0" name="Google Shape;10;p2"/>
          <p:cNvSpPr txBox="1">
            <a:spLocks noGrp="1"/>
          </p:cNvSpPr>
          <p:nvPr>
            <p:ph type="subTitle" idx="1"/>
          </p:nvPr>
        </p:nvSpPr>
        <p:spPr>
          <a:xfrm>
            <a:off x="5360332" y="3879225"/>
            <a:ext cx="5812000" cy="546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200"/>
              <a:buNone/>
              <a:defRPr sz="18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1" name="Google Shape;11;p2"/>
          <p:cNvSpPr/>
          <p:nvPr/>
        </p:nvSpPr>
        <p:spPr>
          <a:xfrm flipH="1">
            <a:off x="10314803" y="4926962"/>
            <a:ext cx="2007184" cy="2007399"/>
          </a:xfrm>
          <a:custGeom>
            <a:avLst/>
            <a:gdLst/>
            <a:ahLst/>
            <a:cxnLst/>
            <a:rect l="l" t="t" r="r" b="b"/>
            <a:pathLst>
              <a:path w="8275" h="8276" extrusionOk="0">
                <a:moveTo>
                  <a:pt x="0" y="1"/>
                </a:moveTo>
                <a:lnTo>
                  <a:pt x="0" y="8276"/>
                </a:lnTo>
                <a:lnTo>
                  <a:pt x="8275" y="8276"/>
                </a:lnTo>
                <a:lnTo>
                  <a:pt x="0" y="1"/>
                </a:lnTo>
                <a:close/>
              </a:path>
            </a:pathLst>
          </a:custGeom>
          <a:gradFill>
            <a:gsLst>
              <a:gs pos="0">
                <a:schemeClr val="accent2"/>
              </a:gs>
              <a:gs pos="100000">
                <a:srgbClr val="3084B3">
                  <a:alpha val="46667"/>
                </a:srgbClr>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flipH="1">
            <a:off x="10452668" y="5917672"/>
            <a:ext cx="124433" cy="121521"/>
          </a:xfrm>
          <a:custGeom>
            <a:avLst/>
            <a:gdLst/>
            <a:ahLst/>
            <a:cxnLst/>
            <a:rect l="l" t="t" r="r" b="b"/>
            <a:pathLst>
              <a:path w="513" h="501" extrusionOk="0">
                <a:moveTo>
                  <a:pt x="263" y="1"/>
                </a:moveTo>
                <a:cubicBezTo>
                  <a:pt x="120" y="1"/>
                  <a:pt x="1" y="120"/>
                  <a:pt x="1" y="251"/>
                </a:cubicBezTo>
                <a:cubicBezTo>
                  <a:pt x="1" y="394"/>
                  <a:pt x="120" y="501"/>
                  <a:pt x="263" y="501"/>
                </a:cubicBezTo>
                <a:cubicBezTo>
                  <a:pt x="394" y="501"/>
                  <a:pt x="513" y="394"/>
                  <a:pt x="513" y="251"/>
                </a:cubicBezTo>
                <a:cubicBezTo>
                  <a:pt x="513" y="120"/>
                  <a:pt x="394" y="1"/>
                  <a:pt x="263"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flipH="1">
            <a:off x="10007818" y="5917672"/>
            <a:ext cx="124433" cy="121521"/>
          </a:xfrm>
          <a:custGeom>
            <a:avLst/>
            <a:gdLst/>
            <a:ahLst/>
            <a:cxnLst/>
            <a:rect l="l" t="t" r="r" b="b"/>
            <a:pathLst>
              <a:path w="513" h="501" extrusionOk="0">
                <a:moveTo>
                  <a:pt x="250" y="1"/>
                </a:moveTo>
                <a:cubicBezTo>
                  <a:pt x="119" y="1"/>
                  <a:pt x="0" y="120"/>
                  <a:pt x="0" y="251"/>
                </a:cubicBezTo>
                <a:cubicBezTo>
                  <a:pt x="0" y="394"/>
                  <a:pt x="119" y="501"/>
                  <a:pt x="250" y="501"/>
                </a:cubicBezTo>
                <a:cubicBezTo>
                  <a:pt x="393" y="501"/>
                  <a:pt x="512" y="394"/>
                  <a:pt x="512" y="251"/>
                </a:cubicBezTo>
                <a:cubicBezTo>
                  <a:pt x="512" y="120"/>
                  <a:pt x="393" y="1"/>
                  <a:pt x="250"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flipH="1">
            <a:off x="9566121" y="5917672"/>
            <a:ext cx="121523" cy="121521"/>
          </a:xfrm>
          <a:custGeom>
            <a:avLst/>
            <a:gdLst/>
            <a:ahLst/>
            <a:cxnLst/>
            <a:rect l="l" t="t" r="r" b="b"/>
            <a:pathLst>
              <a:path w="501" h="501" extrusionOk="0">
                <a:moveTo>
                  <a:pt x="251" y="1"/>
                </a:moveTo>
                <a:cubicBezTo>
                  <a:pt x="108" y="1"/>
                  <a:pt x="1" y="120"/>
                  <a:pt x="1" y="251"/>
                </a:cubicBezTo>
                <a:cubicBezTo>
                  <a:pt x="1" y="394"/>
                  <a:pt x="108" y="501"/>
                  <a:pt x="251" y="501"/>
                </a:cubicBezTo>
                <a:cubicBezTo>
                  <a:pt x="394" y="501"/>
                  <a:pt x="501" y="394"/>
                  <a:pt x="501" y="251"/>
                </a:cubicBezTo>
                <a:cubicBezTo>
                  <a:pt x="501" y="120"/>
                  <a:pt x="394" y="1"/>
                  <a:pt x="251"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 name="Google Shape;15;p2"/>
          <p:cNvGrpSpPr/>
          <p:nvPr/>
        </p:nvGrpSpPr>
        <p:grpSpPr>
          <a:xfrm>
            <a:off x="6584993" y="-2190679"/>
            <a:ext cx="8311376" cy="3590429"/>
            <a:chOff x="4938745" y="-1643009"/>
            <a:chExt cx="6233532" cy="2692822"/>
          </a:xfrm>
        </p:grpSpPr>
        <p:sp>
          <p:nvSpPr>
            <p:cNvPr id="16" name="Google Shape;16;p2"/>
            <p:cNvSpPr/>
            <p:nvPr/>
          </p:nvSpPr>
          <p:spPr>
            <a:xfrm flipH="1">
              <a:off x="5523609" y="-153443"/>
              <a:ext cx="535209" cy="422594"/>
            </a:xfrm>
            <a:custGeom>
              <a:avLst/>
              <a:gdLst/>
              <a:ahLst/>
              <a:cxnLst/>
              <a:rect l="l" t="t" r="r" b="b"/>
              <a:pathLst>
                <a:path w="2942" h="2323" extrusionOk="0">
                  <a:moveTo>
                    <a:pt x="1" y="1"/>
                  </a:moveTo>
                  <a:lnTo>
                    <a:pt x="2298" y="2322"/>
                  </a:lnTo>
                  <a:lnTo>
                    <a:pt x="2941" y="2310"/>
                  </a:lnTo>
                  <a:lnTo>
                    <a:pt x="5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flipH="1">
              <a:off x="5231268" y="-153443"/>
              <a:ext cx="535209" cy="422594"/>
            </a:xfrm>
            <a:custGeom>
              <a:avLst/>
              <a:gdLst/>
              <a:ahLst/>
              <a:cxnLst/>
              <a:rect l="l" t="t" r="r" b="b"/>
              <a:pathLst>
                <a:path w="2942" h="2323" extrusionOk="0">
                  <a:moveTo>
                    <a:pt x="1" y="1"/>
                  </a:moveTo>
                  <a:lnTo>
                    <a:pt x="2299" y="2322"/>
                  </a:lnTo>
                  <a:lnTo>
                    <a:pt x="2942" y="2310"/>
                  </a:lnTo>
                  <a:lnTo>
                    <a:pt x="5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flipH="1">
              <a:off x="4938745" y="-153443"/>
              <a:ext cx="535209" cy="422594"/>
            </a:xfrm>
            <a:custGeom>
              <a:avLst/>
              <a:gdLst/>
              <a:ahLst/>
              <a:cxnLst/>
              <a:rect l="l" t="t" r="r" b="b"/>
              <a:pathLst>
                <a:path w="2942" h="2323" extrusionOk="0">
                  <a:moveTo>
                    <a:pt x="0" y="1"/>
                  </a:moveTo>
                  <a:lnTo>
                    <a:pt x="2298" y="2322"/>
                  </a:lnTo>
                  <a:lnTo>
                    <a:pt x="2941" y="2310"/>
                  </a:lnTo>
                  <a:lnTo>
                    <a:pt x="5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flipH="1">
              <a:off x="8360347" y="-505400"/>
              <a:ext cx="1553233" cy="1555213"/>
            </a:xfrm>
            <a:custGeom>
              <a:avLst/>
              <a:gdLst/>
              <a:ahLst/>
              <a:cxnLst/>
              <a:rect l="l" t="t" r="r" b="b"/>
              <a:pathLst>
                <a:path w="8538" h="8549" extrusionOk="0">
                  <a:moveTo>
                    <a:pt x="0" y="0"/>
                  </a:moveTo>
                  <a:lnTo>
                    <a:pt x="0" y="8549"/>
                  </a:lnTo>
                  <a:lnTo>
                    <a:pt x="8537" y="8549"/>
                  </a:lnTo>
                  <a:lnTo>
                    <a:pt x="0" y="0"/>
                  </a:lnTo>
                  <a:close/>
                </a:path>
              </a:pathLst>
            </a:custGeom>
            <a:gradFill>
              <a:gsLst>
                <a:gs pos="0">
                  <a:schemeClr val="dk2">
                    <a:alpha val="54750"/>
                  </a:schemeClr>
                </a:gs>
                <a:gs pos="100000">
                  <a:srgbClr val="C5585A">
                    <a:alpha val="54902"/>
                    <a:alpha val="5475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0" name="Google Shape;20;p2"/>
            <p:cNvGrpSpPr/>
            <p:nvPr/>
          </p:nvGrpSpPr>
          <p:grpSpPr>
            <a:xfrm flipH="1">
              <a:off x="6829443" y="-1643009"/>
              <a:ext cx="4342834" cy="2219527"/>
              <a:chOff x="563675" y="1280237"/>
              <a:chExt cx="1394616" cy="712757"/>
            </a:xfrm>
          </p:grpSpPr>
          <p:sp>
            <p:nvSpPr>
              <p:cNvPr id="21" name="Google Shape;21;p2"/>
              <p:cNvSpPr/>
              <p:nvPr/>
            </p:nvSpPr>
            <p:spPr>
              <a:xfrm>
                <a:off x="563675" y="1977163"/>
                <a:ext cx="18169" cy="15831"/>
              </a:xfrm>
              <a:custGeom>
                <a:avLst/>
                <a:gdLst/>
                <a:ahLst/>
                <a:cxnLst/>
                <a:rect l="l" t="t" r="r" b="b"/>
                <a:pathLst>
                  <a:path w="311" h="271" extrusionOk="0">
                    <a:moveTo>
                      <a:pt x="160" y="0"/>
                    </a:moveTo>
                    <a:cubicBezTo>
                      <a:pt x="126" y="0"/>
                      <a:pt x="90" y="12"/>
                      <a:pt x="60" y="36"/>
                    </a:cubicBezTo>
                    <a:cubicBezTo>
                      <a:pt x="1" y="83"/>
                      <a:pt x="1" y="167"/>
                      <a:pt x="60" y="226"/>
                    </a:cubicBezTo>
                    <a:cubicBezTo>
                      <a:pt x="84" y="256"/>
                      <a:pt x="117" y="271"/>
                      <a:pt x="151" y="271"/>
                    </a:cubicBezTo>
                    <a:cubicBezTo>
                      <a:pt x="185" y="271"/>
                      <a:pt x="221" y="256"/>
                      <a:pt x="251" y="226"/>
                    </a:cubicBezTo>
                    <a:cubicBezTo>
                      <a:pt x="310" y="191"/>
                      <a:pt x="310" y="95"/>
                      <a:pt x="251" y="36"/>
                    </a:cubicBezTo>
                    <a:cubicBezTo>
                      <a:pt x="227" y="12"/>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605444" y="1935394"/>
                <a:ext cx="18110" cy="15656"/>
              </a:xfrm>
              <a:custGeom>
                <a:avLst/>
                <a:gdLst/>
                <a:ahLst/>
                <a:cxnLst/>
                <a:rect l="l" t="t" r="r" b="b"/>
                <a:pathLst>
                  <a:path w="310" h="268" extrusionOk="0">
                    <a:moveTo>
                      <a:pt x="159" y="1"/>
                    </a:moveTo>
                    <a:cubicBezTo>
                      <a:pt x="125" y="1"/>
                      <a:pt x="89" y="13"/>
                      <a:pt x="60" y="36"/>
                    </a:cubicBezTo>
                    <a:cubicBezTo>
                      <a:pt x="0" y="84"/>
                      <a:pt x="0" y="167"/>
                      <a:pt x="60" y="227"/>
                    </a:cubicBezTo>
                    <a:cubicBezTo>
                      <a:pt x="82" y="255"/>
                      <a:pt x="113" y="267"/>
                      <a:pt x="145" y="267"/>
                    </a:cubicBezTo>
                    <a:cubicBezTo>
                      <a:pt x="181" y="267"/>
                      <a:pt x="219" y="252"/>
                      <a:pt x="250" y="227"/>
                    </a:cubicBezTo>
                    <a:cubicBezTo>
                      <a:pt x="310" y="191"/>
                      <a:pt x="310" y="96"/>
                      <a:pt x="250" y="36"/>
                    </a:cubicBezTo>
                    <a:cubicBezTo>
                      <a:pt x="226" y="13"/>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647154" y="1893684"/>
                <a:ext cx="18169" cy="15890"/>
              </a:xfrm>
              <a:custGeom>
                <a:avLst/>
                <a:gdLst/>
                <a:ahLst/>
                <a:cxnLst/>
                <a:rect l="l" t="t" r="r" b="b"/>
                <a:pathLst>
                  <a:path w="311" h="272" extrusionOk="0">
                    <a:moveTo>
                      <a:pt x="160" y="0"/>
                    </a:moveTo>
                    <a:cubicBezTo>
                      <a:pt x="126" y="0"/>
                      <a:pt x="90" y="12"/>
                      <a:pt x="60" y="36"/>
                    </a:cubicBezTo>
                    <a:cubicBezTo>
                      <a:pt x="1" y="84"/>
                      <a:pt x="12" y="167"/>
                      <a:pt x="60" y="227"/>
                    </a:cubicBezTo>
                    <a:cubicBezTo>
                      <a:pt x="84" y="256"/>
                      <a:pt x="117" y="271"/>
                      <a:pt x="151" y="271"/>
                    </a:cubicBezTo>
                    <a:cubicBezTo>
                      <a:pt x="185" y="271"/>
                      <a:pt x="221" y="256"/>
                      <a:pt x="251" y="227"/>
                    </a:cubicBezTo>
                    <a:cubicBezTo>
                      <a:pt x="310" y="191"/>
                      <a:pt x="310" y="96"/>
                      <a:pt x="251" y="36"/>
                    </a:cubicBezTo>
                    <a:cubicBezTo>
                      <a:pt x="227" y="12"/>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686820" y="1854193"/>
                <a:ext cx="18110" cy="16415"/>
              </a:xfrm>
              <a:custGeom>
                <a:avLst/>
                <a:gdLst/>
                <a:ahLst/>
                <a:cxnLst/>
                <a:rect l="l" t="t" r="r" b="b"/>
                <a:pathLst>
                  <a:path w="310" h="281" extrusionOk="0">
                    <a:moveTo>
                      <a:pt x="155" y="1"/>
                    </a:moveTo>
                    <a:cubicBezTo>
                      <a:pt x="119" y="1"/>
                      <a:pt x="84" y="16"/>
                      <a:pt x="60" y="45"/>
                    </a:cubicBezTo>
                    <a:cubicBezTo>
                      <a:pt x="0" y="93"/>
                      <a:pt x="0" y="176"/>
                      <a:pt x="60" y="236"/>
                    </a:cubicBezTo>
                    <a:cubicBezTo>
                      <a:pt x="84" y="266"/>
                      <a:pt x="119" y="281"/>
                      <a:pt x="155" y="281"/>
                    </a:cubicBezTo>
                    <a:cubicBezTo>
                      <a:pt x="191" y="281"/>
                      <a:pt x="226" y="266"/>
                      <a:pt x="250" y="236"/>
                    </a:cubicBezTo>
                    <a:cubicBezTo>
                      <a:pt x="310" y="188"/>
                      <a:pt x="310" y="105"/>
                      <a:pt x="250" y="45"/>
                    </a:cubicBezTo>
                    <a:cubicBezTo>
                      <a:pt x="226" y="16"/>
                      <a:pt x="191"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728531" y="1812483"/>
                <a:ext cx="18811" cy="16415"/>
              </a:xfrm>
              <a:custGeom>
                <a:avLst/>
                <a:gdLst/>
                <a:ahLst/>
                <a:cxnLst/>
                <a:rect l="l" t="t" r="r" b="b"/>
                <a:pathLst>
                  <a:path w="322" h="281" extrusionOk="0">
                    <a:moveTo>
                      <a:pt x="157" y="0"/>
                    </a:moveTo>
                    <a:cubicBezTo>
                      <a:pt x="120" y="0"/>
                      <a:pt x="84" y="15"/>
                      <a:pt x="60" y="45"/>
                    </a:cubicBezTo>
                    <a:cubicBezTo>
                      <a:pt x="1" y="93"/>
                      <a:pt x="1" y="176"/>
                      <a:pt x="60" y="235"/>
                    </a:cubicBezTo>
                    <a:cubicBezTo>
                      <a:pt x="84" y="265"/>
                      <a:pt x="120" y="280"/>
                      <a:pt x="157" y="280"/>
                    </a:cubicBezTo>
                    <a:cubicBezTo>
                      <a:pt x="194" y="280"/>
                      <a:pt x="233" y="265"/>
                      <a:pt x="262" y="235"/>
                    </a:cubicBezTo>
                    <a:cubicBezTo>
                      <a:pt x="322" y="188"/>
                      <a:pt x="322" y="105"/>
                      <a:pt x="262" y="45"/>
                    </a:cubicBezTo>
                    <a:cubicBezTo>
                      <a:pt x="233" y="15"/>
                      <a:pt x="194" y="0"/>
                      <a:pt x="1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769599" y="1771240"/>
                <a:ext cx="18110" cy="15890"/>
              </a:xfrm>
              <a:custGeom>
                <a:avLst/>
                <a:gdLst/>
                <a:ahLst/>
                <a:cxnLst/>
                <a:rect l="l" t="t" r="r" b="b"/>
                <a:pathLst>
                  <a:path w="310" h="272" extrusionOk="0">
                    <a:moveTo>
                      <a:pt x="164" y="1"/>
                    </a:moveTo>
                    <a:cubicBezTo>
                      <a:pt x="128" y="1"/>
                      <a:pt x="89" y="13"/>
                      <a:pt x="60" y="37"/>
                    </a:cubicBezTo>
                    <a:cubicBezTo>
                      <a:pt x="0" y="84"/>
                      <a:pt x="0" y="168"/>
                      <a:pt x="60" y="227"/>
                    </a:cubicBezTo>
                    <a:cubicBezTo>
                      <a:pt x="83" y="257"/>
                      <a:pt x="116" y="272"/>
                      <a:pt x="150" y="272"/>
                    </a:cubicBezTo>
                    <a:cubicBezTo>
                      <a:pt x="185" y="272"/>
                      <a:pt x="220" y="257"/>
                      <a:pt x="250" y="227"/>
                    </a:cubicBezTo>
                    <a:cubicBezTo>
                      <a:pt x="310" y="179"/>
                      <a:pt x="310" y="96"/>
                      <a:pt x="250" y="37"/>
                    </a:cubicBezTo>
                    <a:cubicBezTo>
                      <a:pt x="232" y="13"/>
                      <a:pt x="199"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09907" y="1732041"/>
                <a:ext cx="18169" cy="16123"/>
              </a:xfrm>
              <a:custGeom>
                <a:avLst/>
                <a:gdLst/>
                <a:ahLst/>
                <a:cxnLst/>
                <a:rect l="l" t="t" r="r" b="b"/>
                <a:pathLst>
                  <a:path w="311" h="276" extrusionOk="0">
                    <a:moveTo>
                      <a:pt x="161" y="1"/>
                    </a:moveTo>
                    <a:cubicBezTo>
                      <a:pt x="126" y="1"/>
                      <a:pt x="92" y="16"/>
                      <a:pt x="60" y="41"/>
                    </a:cubicBezTo>
                    <a:cubicBezTo>
                      <a:pt x="1" y="77"/>
                      <a:pt x="1" y="172"/>
                      <a:pt x="60" y="231"/>
                    </a:cubicBezTo>
                    <a:cubicBezTo>
                      <a:pt x="78" y="261"/>
                      <a:pt x="111" y="276"/>
                      <a:pt x="146" y="276"/>
                    </a:cubicBezTo>
                    <a:cubicBezTo>
                      <a:pt x="182" y="276"/>
                      <a:pt x="221" y="261"/>
                      <a:pt x="251" y="231"/>
                    </a:cubicBezTo>
                    <a:cubicBezTo>
                      <a:pt x="310" y="184"/>
                      <a:pt x="310" y="100"/>
                      <a:pt x="251" y="41"/>
                    </a:cubicBezTo>
                    <a:cubicBezTo>
                      <a:pt x="222" y="13"/>
                      <a:pt x="192" y="1"/>
                      <a:pt x="1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851618" y="1690039"/>
                <a:ext cx="18169" cy="16415"/>
              </a:xfrm>
              <a:custGeom>
                <a:avLst/>
                <a:gdLst/>
                <a:ahLst/>
                <a:cxnLst/>
                <a:rect l="l" t="t" r="r" b="b"/>
                <a:pathLst>
                  <a:path w="311" h="281" extrusionOk="0">
                    <a:moveTo>
                      <a:pt x="147" y="1"/>
                    </a:moveTo>
                    <a:cubicBezTo>
                      <a:pt x="111" y="1"/>
                      <a:pt x="78" y="16"/>
                      <a:pt x="60" y="45"/>
                    </a:cubicBezTo>
                    <a:cubicBezTo>
                      <a:pt x="1" y="81"/>
                      <a:pt x="1" y="176"/>
                      <a:pt x="60" y="236"/>
                    </a:cubicBezTo>
                    <a:cubicBezTo>
                      <a:pt x="78" y="266"/>
                      <a:pt x="111" y="281"/>
                      <a:pt x="147" y="281"/>
                    </a:cubicBezTo>
                    <a:cubicBezTo>
                      <a:pt x="183" y="281"/>
                      <a:pt x="221" y="266"/>
                      <a:pt x="251" y="236"/>
                    </a:cubicBezTo>
                    <a:cubicBezTo>
                      <a:pt x="311" y="188"/>
                      <a:pt x="311" y="93"/>
                      <a:pt x="251" y="45"/>
                    </a:cubicBezTo>
                    <a:cubicBezTo>
                      <a:pt x="221" y="16"/>
                      <a:pt x="183"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893387" y="1648328"/>
                <a:ext cx="18110" cy="16415"/>
              </a:xfrm>
              <a:custGeom>
                <a:avLst/>
                <a:gdLst/>
                <a:ahLst/>
                <a:cxnLst/>
                <a:rect l="l" t="t" r="r" b="b"/>
                <a:pathLst>
                  <a:path w="310" h="281" extrusionOk="0">
                    <a:moveTo>
                      <a:pt x="146" y="0"/>
                    </a:moveTo>
                    <a:cubicBezTo>
                      <a:pt x="110" y="0"/>
                      <a:pt x="78" y="15"/>
                      <a:pt x="60" y="45"/>
                    </a:cubicBezTo>
                    <a:cubicBezTo>
                      <a:pt x="0" y="81"/>
                      <a:pt x="12" y="176"/>
                      <a:pt x="60" y="236"/>
                    </a:cubicBezTo>
                    <a:cubicBezTo>
                      <a:pt x="78" y="265"/>
                      <a:pt x="110" y="280"/>
                      <a:pt x="146" y="280"/>
                    </a:cubicBezTo>
                    <a:cubicBezTo>
                      <a:pt x="182" y="280"/>
                      <a:pt x="221" y="265"/>
                      <a:pt x="250" y="236"/>
                    </a:cubicBezTo>
                    <a:cubicBezTo>
                      <a:pt x="310" y="188"/>
                      <a:pt x="310" y="105"/>
                      <a:pt x="250" y="45"/>
                    </a:cubicBezTo>
                    <a:cubicBezTo>
                      <a:pt x="221"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932352" y="1608663"/>
                <a:ext cx="18110" cy="17116"/>
              </a:xfrm>
              <a:custGeom>
                <a:avLst/>
                <a:gdLst/>
                <a:ahLst/>
                <a:cxnLst/>
                <a:rect l="l" t="t" r="r" b="b"/>
                <a:pathLst>
                  <a:path w="310" h="293" extrusionOk="0">
                    <a:moveTo>
                      <a:pt x="159" y="1"/>
                    </a:moveTo>
                    <a:cubicBezTo>
                      <a:pt x="125" y="1"/>
                      <a:pt x="89" y="16"/>
                      <a:pt x="60" y="45"/>
                    </a:cubicBezTo>
                    <a:cubicBezTo>
                      <a:pt x="0" y="93"/>
                      <a:pt x="0" y="188"/>
                      <a:pt x="60" y="248"/>
                    </a:cubicBezTo>
                    <a:cubicBezTo>
                      <a:pt x="83" y="278"/>
                      <a:pt x="116" y="293"/>
                      <a:pt x="150" y="293"/>
                    </a:cubicBezTo>
                    <a:cubicBezTo>
                      <a:pt x="185" y="293"/>
                      <a:pt x="220" y="278"/>
                      <a:pt x="250" y="248"/>
                    </a:cubicBezTo>
                    <a:cubicBezTo>
                      <a:pt x="310" y="200"/>
                      <a:pt x="310" y="105"/>
                      <a:pt x="250" y="45"/>
                    </a:cubicBezTo>
                    <a:cubicBezTo>
                      <a:pt x="226" y="16"/>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974062" y="1566952"/>
                <a:ext cx="18110" cy="17116"/>
              </a:xfrm>
              <a:custGeom>
                <a:avLst/>
                <a:gdLst/>
                <a:ahLst/>
                <a:cxnLst/>
                <a:rect l="l" t="t" r="r" b="b"/>
                <a:pathLst>
                  <a:path w="310" h="293" extrusionOk="0">
                    <a:moveTo>
                      <a:pt x="155" y="0"/>
                    </a:moveTo>
                    <a:cubicBezTo>
                      <a:pt x="122" y="0"/>
                      <a:pt x="90" y="15"/>
                      <a:pt x="60" y="45"/>
                    </a:cubicBezTo>
                    <a:cubicBezTo>
                      <a:pt x="0" y="93"/>
                      <a:pt x="0" y="188"/>
                      <a:pt x="60" y="247"/>
                    </a:cubicBezTo>
                    <a:cubicBezTo>
                      <a:pt x="78" y="277"/>
                      <a:pt x="111" y="292"/>
                      <a:pt x="146" y="292"/>
                    </a:cubicBezTo>
                    <a:cubicBezTo>
                      <a:pt x="182" y="292"/>
                      <a:pt x="221" y="277"/>
                      <a:pt x="250" y="247"/>
                    </a:cubicBezTo>
                    <a:cubicBezTo>
                      <a:pt x="310" y="200"/>
                      <a:pt x="310" y="105"/>
                      <a:pt x="250" y="45"/>
                    </a:cubicBezTo>
                    <a:cubicBezTo>
                      <a:pt x="221"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1015773" y="1525242"/>
                <a:ext cx="18169" cy="17058"/>
              </a:xfrm>
              <a:custGeom>
                <a:avLst/>
                <a:gdLst/>
                <a:ahLst/>
                <a:cxnLst/>
                <a:rect l="l" t="t" r="r" b="b"/>
                <a:pathLst>
                  <a:path w="311" h="292" extrusionOk="0">
                    <a:moveTo>
                      <a:pt x="151" y="0"/>
                    </a:moveTo>
                    <a:cubicBezTo>
                      <a:pt x="117" y="0"/>
                      <a:pt x="84" y="15"/>
                      <a:pt x="60" y="45"/>
                    </a:cubicBezTo>
                    <a:cubicBezTo>
                      <a:pt x="1" y="92"/>
                      <a:pt x="1" y="188"/>
                      <a:pt x="60" y="247"/>
                    </a:cubicBezTo>
                    <a:cubicBezTo>
                      <a:pt x="84" y="277"/>
                      <a:pt x="117" y="292"/>
                      <a:pt x="151" y="292"/>
                    </a:cubicBezTo>
                    <a:cubicBezTo>
                      <a:pt x="185" y="292"/>
                      <a:pt x="221" y="277"/>
                      <a:pt x="251" y="247"/>
                    </a:cubicBezTo>
                    <a:cubicBezTo>
                      <a:pt x="310" y="199"/>
                      <a:pt x="310" y="104"/>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054737" y="1486102"/>
                <a:ext cx="18169" cy="15890"/>
              </a:xfrm>
              <a:custGeom>
                <a:avLst/>
                <a:gdLst/>
                <a:ahLst/>
                <a:cxnLst/>
                <a:rect l="l" t="t" r="r" b="b"/>
                <a:pathLst>
                  <a:path w="311" h="272" extrusionOk="0">
                    <a:moveTo>
                      <a:pt x="160" y="0"/>
                    </a:moveTo>
                    <a:cubicBezTo>
                      <a:pt x="126" y="0"/>
                      <a:pt x="90" y="12"/>
                      <a:pt x="60" y="36"/>
                    </a:cubicBezTo>
                    <a:cubicBezTo>
                      <a:pt x="1" y="84"/>
                      <a:pt x="1" y="167"/>
                      <a:pt x="60" y="227"/>
                    </a:cubicBezTo>
                    <a:cubicBezTo>
                      <a:pt x="84" y="256"/>
                      <a:pt x="117" y="271"/>
                      <a:pt x="151" y="271"/>
                    </a:cubicBezTo>
                    <a:cubicBezTo>
                      <a:pt x="185" y="271"/>
                      <a:pt x="221" y="256"/>
                      <a:pt x="251" y="227"/>
                    </a:cubicBezTo>
                    <a:cubicBezTo>
                      <a:pt x="310" y="179"/>
                      <a:pt x="310" y="96"/>
                      <a:pt x="251" y="36"/>
                    </a:cubicBezTo>
                    <a:cubicBezTo>
                      <a:pt x="227" y="12"/>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096448" y="1444333"/>
                <a:ext cx="18169" cy="15890"/>
              </a:xfrm>
              <a:custGeom>
                <a:avLst/>
                <a:gdLst/>
                <a:ahLst/>
                <a:cxnLst/>
                <a:rect l="l" t="t" r="r" b="b"/>
                <a:pathLst>
                  <a:path w="311" h="272" extrusionOk="0">
                    <a:moveTo>
                      <a:pt x="165" y="1"/>
                    </a:moveTo>
                    <a:cubicBezTo>
                      <a:pt x="129" y="1"/>
                      <a:pt x="90" y="13"/>
                      <a:pt x="60" y="37"/>
                    </a:cubicBezTo>
                    <a:cubicBezTo>
                      <a:pt x="1" y="84"/>
                      <a:pt x="1" y="168"/>
                      <a:pt x="60" y="227"/>
                    </a:cubicBezTo>
                    <a:cubicBezTo>
                      <a:pt x="84" y="257"/>
                      <a:pt x="117" y="272"/>
                      <a:pt x="151" y="272"/>
                    </a:cubicBezTo>
                    <a:cubicBezTo>
                      <a:pt x="185" y="272"/>
                      <a:pt x="221" y="257"/>
                      <a:pt x="251" y="227"/>
                    </a:cubicBezTo>
                    <a:cubicBezTo>
                      <a:pt x="311" y="180"/>
                      <a:pt x="311" y="96"/>
                      <a:pt x="251" y="37"/>
                    </a:cubicBezTo>
                    <a:cubicBezTo>
                      <a:pt x="233" y="13"/>
                      <a:pt x="200"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138217" y="1402622"/>
                <a:ext cx="18110" cy="15890"/>
              </a:xfrm>
              <a:custGeom>
                <a:avLst/>
                <a:gdLst/>
                <a:ahLst/>
                <a:cxnLst/>
                <a:rect l="l" t="t" r="r" b="b"/>
                <a:pathLst>
                  <a:path w="310" h="272" extrusionOk="0">
                    <a:moveTo>
                      <a:pt x="164" y="1"/>
                    </a:moveTo>
                    <a:cubicBezTo>
                      <a:pt x="128" y="1"/>
                      <a:pt x="90" y="12"/>
                      <a:pt x="60" y="36"/>
                    </a:cubicBezTo>
                    <a:cubicBezTo>
                      <a:pt x="0" y="84"/>
                      <a:pt x="0" y="167"/>
                      <a:pt x="60" y="227"/>
                    </a:cubicBezTo>
                    <a:cubicBezTo>
                      <a:pt x="84" y="257"/>
                      <a:pt x="116" y="271"/>
                      <a:pt x="151" y="271"/>
                    </a:cubicBezTo>
                    <a:cubicBezTo>
                      <a:pt x="185" y="271"/>
                      <a:pt x="221" y="257"/>
                      <a:pt x="250" y="227"/>
                    </a:cubicBezTo>
                    <a:cubicBezTo>
                      <a:pt x="310" y="179"/>
                      <a:pt x="310" y="96"/>
                      <a:pt x="250" y="36"/>
                    </a:cubicBezTo>
                    <a:cubicBezTo>
                      <a:pt x="232" y="12"/>
                      <a:pt x="200"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1178525" y="1363132"/>
                <a:ext cx="18169" cy="16182"/>
              </a:xfrm>
              <a:custGeom>
                <a:avLst/>
                <a:gdLst/>
                <a:ahLst/>
                <a:cxnLst/>
                <a:rect l="l" t="t" r="r" b="b"/>
                <a:pathLst>
                  <a:path w="311" h="277" extrusionOk="0">
                    <a:moveTo>
                      <a:pt x="147" y="1"/>
                    </a:moveTo>
                    <a:cubicBezTo>
                      <a:pt x="111" y="1"/>
                      <a:pt x="78" y="16"/>
                      <a:pt x="60" y="46"/>
                    </a:cubicBezTo>
                    <a:cubicBezTo>
                      <a:pt x="1" y="81"/>
                      <a:pt x="13" y="177"/>
                      <a:pt x="60" y="236"/>
                    </a:cubicBezTo>
                    <a:cubicBezTo>
                      <a:pt x="77" y="264"/>
                      <a:pt x="107" y="276"/>
                      <a:pt x="141" y="276"/>
                    </a:cubicBezTo>
                    <a:cubicBezTo>
                      <a:pt x="178" y="276"/>
                      <a:pt x="220" y="261"/>
                      <a:pt x="251" y="236"/>
                    </a:cubicBezTo>
                    <a:cubicBezTo>
                      <a:pt x="310" y="188"/>
                      <a:pt x="310" y="105"/>
                      <a:pt x="251" y="46"/>
                    </a:cubicBezTo>
                    <a:cubicBezTo>
                      <a:pt x="221" y="16"/>
                      <a:pt x="182"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1220294" y="1321421"/>
                <a:ext cx="18110" cy="16415"/>
              </a:xfrm>
              <a:custGeom>
                <a:avLst/>
                <a:gdLst/>
                <a:ahLst/>
                <a:cxnLst/>
                <a:rect l="l" t="t" r="r" b="b"/>
                <a:pathLst>
                  <a:path w="310" h="281" extrusionOk="0">
                    <a:moveTo>
                      <a:pt x="146" y="1"/>
                    </a:moveTo>
                    <a:cubicBezTo>
                      <a:pt x="110" y="1"/>
                      <a:pt x="78" y="15"/>
                      <a:pt x="60" y="45"/>
                    </a:cubicBezTo>
                    <a:cubicBezTo>
                      <a:pt x="0" y="81"/>
                      <a:pt x="0" y="176"/>
                      <a:pt x="60" y="236"/>
                    </a:cubicBezTo>
                    <a:cubicBezTo>
                      <a:pt x="78" y="265"/>
                      <a:pt x="110" y="280"/>
                      <a:pt x="146" y="280"/>
                    </a:cubicBezTo>
                    <a:cubicBezTo>
                      <a:pt x="182" y="280"/>
                      <a:pt x="221" y="265"/>
                      <a:pt x="250" y="236"/>
                    </a:cubicBezTo>
                    <a:cubicBezTo>
                      <a:pt x="310" y="188"/>
                      <a:pt x="310" y="105"/>
                      <a:pt x="250" y="45"/>
                    </a:cubicBezTo>
                    <a:cubicBezTo>
                      <a:pt x="221" y="15"/>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1262005" y="1280237"/>
                <a:ext cx="18169" cy="15831"/>
              </a:xfrm>
              <a:custGeom>
                <a:avLst/>
                <a:gdLst/>
                <a:ahLst/>
                <a:cxnLst/>
                <a:rect l="l" t="t" r="r" b="b"/>
                <a:pathLst>
                  <a:path w="311" h="271" extrusionOk="0">
                    <a:moveTo>
                      <a:pt x="146" y="0"/>
                    </a:moveTo>
                    <a:cubicBezTo>
                      <a:pt x="111" y="0"/>
                      <a:pt x="78" y="12"/>
                      <a:pt x="60" y="36"/>
                    </a:cubicBezTo>
                    <a:cubicBezTo>
                      <a:pt x="1" y="72"/>
                      <a:pt x="1" y="167"/>
                      <a:pt x="60" y="226"/>
                    </a:cubicBezTo>
                    <a:cubicBezTo>
                      <a:pt x="78" y="256"/>
                      <a:pt x="111" y="271"/>
                      <a:pt x="146" y="271"/>
                    </a:cubicBezTo>
                    <a:cubicBezTo>
                      <a:pt x="182" y="271"/>
                      <a:pt x="221" y="256"/>
                      <a:pt x="251" y="226"/>
                    </a:cubicBezTo>
                    <a:cubicBezTo>
                      <a:pt x="310" y="179"/>
                      <a:pt x="310" y="95"/>
                      <a:pt x="251" y="36"/>
                    </a:cubicBezTo>
                    <a:cubicBezTo>
                      <a:pt x="221" y="12"/>
                      <a:pt x="182" y="0"/>
                      <a:pt x="146" y="0"/>
                    </a:cubicBezTo>
                    <a:close/>
                  </a:path>
                </a:pathLst>
              </a:custGeom>
              <a:solidFill>
                <a:srgbClr val="6273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645051" y="1975761"/>
                <a:ext cx="18870" cy="15890"/>
              </a:xfrm>
              <a:custGeom>
                <a:avLst/>
                <a:gdLst/>
                <a:ahLst/>
                <a:cxnLst/>
                <a:rect l="l" t="t" r="r" b="b"/>
                <a:pathLst>
                  <a:path w="323" h="272" extrusionOk="0">
                    <a:moveTo>
                      <a:pt x="166" y="0"/>
                    </a:moveTo>
                    <a:cubicBezTo>
                      <a:pt x="129" y="0"/>
                      <a:pt x="90" y="12"/>
                      <a:pt x="60" y="36"/>
                    </a:cubicBezTo>
                    <a:cubicBezTo>
                      <a:pt x="1" y="72"/>
                      <a:pt x="1" y="167"/>
                      <a:pt x="60" y="227"/>
                    </a:cubicBezTo>
                    <a:cubicBezTo>
                      <a:pt x="84" y="256"/>
                      <a:pt x="120" y="271"/>
                      <a:pt x="157" y="271"/>
                    </a:cubicBezTo>
                    <a:cubicBezTo>
                      <a:pt x="194" y="271"/>
                      <a:pt x="233" y="256"/>
                      <a:pt x="263" y="227"/>
                    </a:cubicBezTo>
                    <a:cubicBezTo>
                      <a:pt x="322" y="179"/>
                      <a:pt x="322" y="96"/>
                      <a:pt x="263" y="36"/>
                    </a:cubicBezTo>
                    <a:cubicBezTo>
                      <a:pt x="239" y="12"/>
                      <a:pt x="203"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686820" y="1933992"/>
                <a:ext cx="18110" cy="15890"/>
              </a:xfrm>
              <a:custGeom>
                <a:avLst/>
                <a:gdLst/>
                <a:ahLst/>
                <a:cxnLst/>
                <a:rect l="l" t="t" r="r" b="b"/>
                <a:pathLst>
                  <a:path w="310" h="272" extrusionOk="0">
                    <a:moveTo>
                      <a:pt x="159" y="1"/>
                    </a:moveTo>
                    <a:cubicBezTo>
                      <a:pt x="125" y="1"/>
                      <a:pt x="89" y="13"/>
                      <a:pt x="60" y="37"/>
                    </a:cubicBezTo>
                    <a:cubicBezTo>
                      <a:pt x="0" y="72"/>
                      <a:pt x="0" y="168"/>
                      <a:pt x="60" y="227"/>
                    </a:cubicBezTo>
                    <a:cubicBezTo>
                      <a:pt x="84" y="257"/>
                      <a:pt x="119" y="272"/>
                      <a:pt x="155" y="272"/>
                    </a:cubicBezTo>
                    <a:cubicBezTo>
                      <a:pt x="191" y="272"/>
                      <a:pt x="226" y="257"/>
                      <a:pt x="250" y="227"/>
                    </a:cubicBezTo>
                    <a:cubicBezTo>
                      <a:pt x="310" y="180"/>
                      <a:pt x="310" y="84"/>
                      <a:pt x="250" y="37"/>
                    </a:cubicBezTo>
                    <a:cubicBezTo>
                      <a:pt x="226" y="13"/>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727129" y="1893859"/>
                <a:ext cx="18169" cy="17116"/>
              </a:xfrm>
              <a:custGeom>
                <a:avLst/>
                <a:gdLst/>
                <a:ahLst/>
                <a:cxnLst/>
                <a:rect l="l" t="t" r="r" b="b"/>
                <a:pathLst>
                  <a:path w="311" h="293" extrusionOk="0">
                    <a:moveTo>
                      <a:pt x="151" y="0"/>
                    </a:moveTo>
                    <a:cubicBezTo>
                      <a:pt x="117" y="0"/>
                      <a:pt x="84" y="15"/>
                      <a:pt x="60" y="45"/>
                    </a:cubicBezTo>
                    <a:cubicBezTo>
                      <a:pt x="1" y="93"/>
                      <a:pt x="1" y="188"/>
                      <a:pt x="60" y="247"/>
                    </a:cubicBezTo>
                    <a:cubicBezTo>
                      <a:pt x="84" y="277"/>
                      <a:pt x="117" y="292"/>
                      <a:pt x="151" y="292"/>
                    </a:cubicBezTo>
                    <a:cubicBezTo>
                      <a:pt x="185" y="292"/>
                      <a:pt x="221" y="277"/>
                      <a:pt x="251" y="247"/>
                    </a:cubicBezTo>
                    <a:cubicBezTo>
                      <a:pt x="310" y="200"/>
                      <a:pt x="310" y="105"/>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769599" y="1853317"/>
                <a:ext cx="15306" cy="15364"/>
              </a:xfrm>
              <a:custGeom>
                <a:avLst/>
                <a:gdLst/>
                <a:ahLst/>
                <a:cxnLst/>
                <a:rect l="l" t="t" r="r" b="b"/>
                <a:pathLst>
                  <a:path w="262" h="263" extrusionOk="0">
                    <a:moveTo>
                      <a:pt x="131" y="1"/>
                    </a:moveTo>
                    <a:cubicBezTo>
                      <a:pt x="60" y="1"/>
                      <a:pt x="0" y="60"/>
                      <a:pt x="0" y="132"/>
                    </a:cubicBezTo>
                    <a:cubicBezTo>
                      <a:pt x="0" y="203"/>
                      <a:pt x="60" y="263"/>
                      <a:pt x="131" y="263"/>
                    </a:cubicBezTo>
                    <a:cubicBezTo>
                      <a:pt x="202" y="263"/>
                      <a:pt x="262" y="203"/>
                      <a:pt x="262" y="132"/>
                    </a:cubicBezTo>
                    <a:cubicBezTo>
                      <a:pt x="262" y="60"/>
                      <a:pt x="202"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809907" y="1810380"/>
                <a:ext cx="18169" cy="17116"/>
              </a:xfrm>
              <a:custGeom>
                <a:avLst/>
                <a:gdLst/>
                <a:ahLst/>
                <a:cxnLst/>
                <a:rect l="l" t="t" r="r" b="b"/>
                <a:pathLst>
                  <a:path w="311" h="293" extrusionOk="0">
                    <a:moveTo>
                      <a:pt x="160" y="1"/>
                    </a:moveTo>
                    <a:cubicBezTo>
                      <a:pt x="126" y="1"/>
                      <a:pt x="90" y="15"/>
                      <a:pt x="60" y="45"/>
                    </a:cubicBezTo>
                    <a:cubicBezTo>
                      <a:pt x="1" y="93"/>
                      <a:pt x="1" y="188"/>
                      <a:pt x="60" y="248"/>
                    </a:cubicBezTo>
                    <a:cubicBezTo>
                      <a:pt x="78" y="277"/>
                      <a:pt x="111" y="292"/>
                      <a:pt x="146" y="292"/>
                    </a:cubicBezTo>
                    <a:cubicBezTo>
                      <a:pt x="182" y="292"/>
                      <a:pt x="221" y="277"/>
                      <a:pt x="251" y="248"/>
                    </a:cubicBezTo>
                    <a:cubicBezTo>
                      <a:pt x="310" y="200"/>
                      <a:pt x="310" y="105"/>
                      <a:pt x="251" y="45"/>
                    </a:cubicBezTo>
                    <a:cubicBezTo>
                      <a:pt x="227" y="15"/>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849573" y="1771415"/>
                <a:ext cx="18110" cy="16182"/>
              </a:xfrm>
              <a:custGeom>
                <a:avLst/>
                <a:gdLst/>
                <a:ahLst/>
                <a:cxnLst/>
                <a:rect l="l" t="t" r="r" b="b"/>
                <a:pathLst>
                  <a:path w="310" h="277" extrusionOk="0">
                    <a:moveTo>
                      <a:pt x="151" y="1"/>
                    </a:moveTo>
                    <a:cubicBezTo>
                      <a:pt x="116" y="1"/>
                      <a:pt x="84" y="16"/>
                      <a:pt x="60" y="46"/>
                    </a:cubicBezTo>
                    <a:cubicBezTo>
                      <a:pt x="0" y="93"/>
                      <a:pt x="0" y="176"/>
                      <a:pt x="60" y="236"/>
                    </a:cubicBezTo>
                    <a:cubicBezTo>
                      <a:pt x="82" y="264"/>
                      <a:pt x="113" y="276"/>
                      <a:pt x="145" y="276"/>
                    </a:cubicBezTo>
                    <a:cubicBezTo>
                      <a:pt x="181" y="276"/>
                      <a:pt x="219" y="261"/>
                      <a:pt x="250" y="236"/>
                    </a:cubicBezTo>
                    <a:cubicBezTo>
                      <a:pt x="310" y="200"/>
                      <a:pt x="310" y="105"/>
                      <a:pt x="250" y="46"/>
                    </a:cubicBezTo>
                    <a:cubicBezTo>
                      <a:pt x="220" y="16"/>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891284" y="1729705"/>
                <a:ext cx="18169" cy="16415"/>
              </a:xfrm>
              <a:custGeom>
                <a:avLst/>
                <a:gdLst/>
                <a:ahLst/>
                <a:cxnLst/>
                <a:rect l="l" t="t" r="r" b="b"/>
                <a:pathLst>
                  <a:path w="311" h="281" extrusionOk="0">
                    <a:moveTo>
                      <a:pt x="151" y="0"/>
                    </a:moveTo>
                    <a:cubicBezTo>
                      <a:pt x="117" y="0"/>
                      <a:pt x="84" y="15"/>
                      <a:pt x="60" y="45"/>
                    </a:cubicBezTo>
                    <a:cubicBezTo>
                      <a:pt x="1" y="93"/>
                      <a:pt x="1" y="176"/>
                      <a:pt x="60" y="236"/>
                    </a:cubicBezTo>
                    <a:cubicBezTo>
                      <a:pt x="84" y="265"/>
                      <a:pt x="117" y="280"/>
                      <a:pt x="151" y="280"/>
                    </a:cubicBezTo>
                    <a:cubicBezTo>
                      <a:pt x="185" y="280"/>
                      <a:pt x="221" y="265"/>
                      <a:pt x="251" y="236"/>
                    </a:cubicBezTo>
                    <a:cubicBezTo>
                      <a:pt x="310" y="200"/>
                      <a:pt x="310" y="105"/>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932994" y="1687994"/>
                <a:ext cx="18169" cy="16357"/>
              </a:xfrm>
              <a:custGeom>
                <a:avLst/>
                <a:gdLst/>
                <a:ahLst/>
                <a:cxnLst/>
                <a:rect l="l" t="t" r="r" b="b"/>
                <a:pathLst>
                  <a:path w="311" h="280" extrusionOk="0">
                    <a:moveTo>
                      <a:pt x="151" y="0"/>
                    </a:moveTo>
                    <a:cubicBezTo>
                      <a:pt x="117" y="0"/>
                      <a:pt x="84" y="15"/>
                      <a:pt x="61" y="45"/>
                    </a:cubicBezTo>
                    <a:cubicBezTo>
                      <a:pt x="1" y="92"/>
                      <a:pt x="1" y="176"/>
                      <a:pt x="61" y="235"/>
                    </a:cubicBezTo>
                    <a:cubicBezTo>
                      <a:pt x="84" y="265"/>
                      <a:pt x="117" y="280"/>
                      <a:pt x="151" y="280"/>
                    </a:cubicBezTo>
                    <a:cubicBezTo>
                      <a:pt x="186" y="280"/>
                      <a:pt x="221" y="265"/>
                      <a:pt x="251" y="235"/>
                    </a:cubicBezTo>
                    <a:cubicBezTo>
                      <a:pt x="311" y="200"/>
                      <a:pt x="311" y="104"/>
                      <a:pt x="251" y="45"/>
                    </a:cubicBezTo>
                    <a:cubicBezTo>
                      <a:pt x="221" y="15"/>
                      <a:pt x="186"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971959" y="1648854"/>
                <a:ext cx="18870" cy="15890"/>
              </a:xfrm>
              <a:custGeom>
                <a:avLst/>
                <a:gdLst/>
                <a:ahLst/>
                <a:cxnLst/>
                <a:rect l="l" t="t" r="r" b="b"/>
                <a:pathLst>
                  <a:path w="323" h="272" extrusionOk="0">
                    <a:moveTo>
                      <a:pt x="161" y="0"/>
                    </a:moveTo>
                    <a:cubicBezTo>
                      <a:pt x="126" y="0"/>
                      <a:pt x="90" y="12"/>
                      <a:pt x="60" y="36"/>
                    </a:cubicBezTo>
                    <a:cubicBezTo>
                      <a:pt x="1" y="72"/>
                      <a:pt x="1" y="167"/>
                      <a:pt x="60" y="227"/>
                    </a:cubicBezTo>
                    <a:cubicBezTo>
                      <a:pt x="84" y="256"/>
                      <a:pt x="120" y="271"/>
                      <a:pt x="157" y="271"/>
                    </a:cubicBezTo>
                    <a:cubicBezTo>
                      <a:pt x="194" y="271"/>
                      <a:pt x="233" y="256"/>
                      <a:pt x="263" y="227"/>
                    </a:cubicBezTo>
                    <a:cubicBezTo>
                      <a:pt x="322" y="179"/>
                      <a:pt x="322" y="96"/>
                      <a:pt x="263" y="36"/>
                    </a:cubicBezTo>
                    <a:cubicBezTo>
                      <a:pt x="233" y="12"/>
                      <a:pt x="19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1013728" y="1607144"/>
                <a:ext cx="18110" cy="15831"/>
              </a:xfrm>
              <a:custGeom>
                <a:avLst/>
                <a:gdLst/>
                <a:ahLst/>
                <a:cxnLst/>
                <a:rect l="l" t="t" r="r" b="b"/>
                <a:pathLst>
                  <a:path w="310" h="271" extrusionOk="0">
                    <a:moveTo>
                      <a:pt x="156" y="0"/>
                    </a:moveTo>
                    <a:cubicBezTo>
                      <a:pt x="119" y="0"/>
                      <a:pt x="83" y="12"/>
                      <a:pt x="60" y="36"/>
                    </a:cubicBezTo>
                    <a:cubicBezTo>
                      <a:pt x="0" y="71"/>
                      <a:pt x="0" y="167"/>
                      <a:pt x="60" y="226"/>
                    </a:cubicBezTo>
                    <a:cubicBezTo>
                      <a:pt x="83" y="256"/>
                      <a:pt x="119" y="271"/>
                      <a:pt x="156" y="271"/>
                    </a:cubicBezTo>
                    <a:cubicBezTo>
                      <a:pt x="194" y="271"/>
                      <a:pt x="232" y="256"/>
                      <a:pt x="262" y="226"/>
                    </a:cubicBezTo>
                    <a:cubicBezTo>
                      <a:pt x="310" y="179"/>
                      <a:pt x="310" y="95"/>
                      <a:pt x="262" y="36"/>
                    </a:cubicBezTo>
                    <a:cubicBezTo>
                      <a:pt x="232" y="12"/>
                      <a:pt x="194"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1055438" y="1565550"/>
                <a:ext cx="18811" cy="16415"/>
              </a:xfrm>
              <a:custGeom>
                <a:avLst/>
                <a:gdLst/>
                <a:ahLst/>
                <a:cxnLst/>
                <a:rect l="l" t="t" r="r" b="b"/>
                <a:pathLst>
                  <a:path w="322" h="281" extrusionOk="0">
                    <a:moveTo>
                      <a:pt x="152" y="1"/>
                    </a:moveTo>
                    <a:cubicBezTo>
                      <a:pt x="117" y="1"/>
                      <a:pt x="84" y="16"/>
                      <a:pt x="60" y="45"/>
                    </a:cubicBezTo>
                    <a:cubicBezTo>
                      <a:pt x="0" y="93"/>
                      <a:pt x="0" y="176"/>
                      <a:pt x="60" y="236"/>
                    </a:cubicBezTo>
                    <a:cubicBezTo>
                      <a:pt x="84" y="266"/>
                      <a:pt x="120" y="280"/>
                      <a:pt x="157" y="280"/>
                    </a:cubicBezTo>
                    <a:cubicBezTo>
                      <a:pt x="194" y="280"/>
                      <a:pt x="233" y="266"/>
                      <a:pt x="262" y="236"/>
                    </a:cubicBezTo>
                    <a:cubicBezTo>
                      <a:pt x="322" y="188"/>
                      <a:pt x="322" y="105"/>
                      <a:pt x="262" y="45"/>
                    </a:cubicBezTo>
                    <a:cubicBezTo>
                      <a:pt x="227" y="16"/>
                      <a:pt x="188" y="1"/>
                      <a:pt x="1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1095104" y="1525242"/>
                <a:ext cx="18110" cy="17058"/>
              </a:xfrm>
              <a:custGeom>
                <a:avLst/>
                <a:gdLst/>
                <a:ahLst/>
                <a:cxnLst/>
                <a:rect l="l" t="t" r="r" b="b"/>
                <a:pathLst>
                  <a:path w="310" h="292" extrusionOk="0">
                    <a:moveTo>
                      <a:pt x="155" y="0"/>
                    </a:moveTo>
                    <a:cubicBezTo>
                      <a:pt x="119" y="0"/>
                      <a:pt x="83" y="15"/>
                      <a:pt x="60" y="45"/>
                    </a:cubicBezTo>
                    <a:cubicBezTo>
                      <a:pt x="0" y="92"/>
                      <a:pt x="0" y="188"/>
                      <a:pt x="60" y="247"/>
                    </a:cubicBezTo>
                    <a:cubicBezTo>
                      <a:pt x="78" y="277"/>
                      <a:pt x="110" y="292"/>
                      <a:pt x="146" y="292"/>
                    </a:cubicBezTo>
                    <a:cubicBezTo>
                      <a:pt x="182" y="292"/>
                      <a:pt x="220" y="277"/>
                      <a:pt x="250" y="247"/>
                    </a:cubicBezTo>
                    <a:cubicBezTo>
                      <a:pt x="310" y="199"/>
                      <a:pt x="310" y="104"/>
                      <a:pt x="250" y="45"/>
                    </a:cubicBezTo>
                    <a:cubicBezTo>
                      <a:pt x="226" y="15"/>
                      <a:pt x="191"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1136815" y="1484524"/>
                <a:ext cx="18169" cy="16065"/>
              </a:xfrm>
              <a:custGeom>
                <a:avLst/>
                <a:gdLst/>
                <a:ahLst/>
                <a:cxnLst/>
                <a:rect l="l" t="t" r="r" b="b"/>
                <a:pathLst>
                  <a:path w="311" h="275" extrusionOk="0">
                    <a:moveTo>
                      <a:pt x="160" y="1"/>
                    </a:moveTo>
                    <a:cubicBezTo>
                      <a:pt x="126" y="1"/>
                      <a:pt x="90" y="9"/>
                      <a:pt x="60" y="27"/>
                    </a:cubicBezTo>
                    <a:cubicBezTo>
                      <a:pt x="1" y="75"/>
                      <a:pt x="12" y="170"/>
                      <a:pt x="60" y="230"/>
                    </a:cubicBezTo>
                    <a:cubicBezTo>
                      <a:pt x="78" y="260"/>
                      <a:pt x="111" y="274"/>
                      <a:pt x="146" y="274"/>
                    </a:cubicBezTo>
                    <a:cubicBezTo>
                      <a:pt x="182" y="274"/>
                      <a:pt x="221" y="260"/>
                      <a:pt x="251" y="230"/>
                    </a:cubicBezTo>
                    <a:cubicBezTo>
                      <a:pt x="310" y="182"/>
                      <a:pt x="310" y="87"/>
                      <a:pt x="251" y="27"/>
                    </a:cubicBezTo>
                    <a:cubicBezTo>
                      <a:pt x="227" y="9"/>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1178525" y="1442814"/>
                <a:ext cx="18169" cy="16065"/>
              </a:xfrm>
              <a:custGeom>
                <a:avLst/>
                <a:gdLst/>
                <a:ahLst/>
                <a:cxnLst/>
                <a:rect l="l" t="t" r="r" b="b"/>
                <a:pathLst>
                  <a:path w="311" h="275" extrusionOk="0">
                    <a:moveTo>
                      <a:pt x="160" y="0"/>
                    </a:moveTo>
                    <a:cubicBezTo>
                      <a:pt x="126" y="0"/>
                      <a:pt x="90" y="9"/>
                      <a:pt x="60" y="27"/>
                    </a:cubicBezTo>
                    <a:cubicBezTo>
                      <a:pt x="1" y="75"/>
                      <a:pt x="1" y="170"/>
                      <a:pt x="60" y="229"/>
                    </a:cubicBezTo>
                    <a:cubicBezTo>
                      <a:pt x="78" y="259"/>
                      <a:pt x="111" y="274"/>
                      <a:pt x="147" y="274"/>
                    </a:cubicBezTo>
                    <a:cubicBezTo>
                      <a:pt x="182" y="274"/>
                      <a:pt x="221" y="259"/>
                      <a:pt x="251" y="229"/>
                    </a:cubicBezTo>
                    <a:cubicBezTo>
                      <a:pt x="310" y="182"/>
                      <a:pt x="310" y="86"/>
                      <a:pt x="251" y="27"/>
                    </a:cubicBezTo>
                    <a:cubicBezTo>
                      <a:pt x="227" y="9"/>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1218191" y="1402798"/>
                <a:ext cx="18169" cy="16415"/>
              </a:xfrm>
              <a:custGeom>
                <a:avLst/>
                <a:gdLst/>
                <a:ahLst/>
                <a:cxnLst/>
                <a:rect l="l" t="t" r="r" b="b"/>
                <a:pathLst>
                  <a:path w="311" h="281" extrusionOk="0">
                    <a:moveTo>
                      <a:pt x="151" y="1"/>
                    </a:moveTo>
                    <a:cubicBezTo>
                      <a:pt x="117" y="1"/>
                      <a:pt x="84" y="15"/>
                      <a:pt x="60" y="45"/>
                    </a:cubicBezTo>
                    <a:cubicBezTo>
                      <a:pt x="1" y="93"/>
                      <a:pt x="1" y="176"/>
                      <a:pt x="60" y="236"/>
                    </a:cubicBezTo>
                    <a:cubicBezTo>
                      <a:pt x="84" y="265"/>
                      <a:pt x="117" y="280"/>
                      <a:pt x="151" y="280"/>
                    </a:cubicBezTo>
                    <a:cubicBezTo>
                      <a:pt x="185" y="280"/>
                      <a:pt x="221" y="265"/>
                      <a:pt x="251" y="236"/>
                    </a:cubicBezTo>
                    <a:cubicBezTo>
                      <a:pt x="310" y="200"/>
                      <a:pt x="310" y="105"/>
                      <a:pt x="251" y="45"/>
                    </a:cubicBezTo>
                    <a:cubicBezTo>
                      <a:pt x="221" y="15"/>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1259902" y="1361087"/>
                <a:ext cx="18169" cy="16357"/>
              </a:xfrm>
              <a:custGeom>
                <a:avLst/>
                <a:gdLst/>
                <a:ahLst/>
                <a:cxnLst/>
                <a:rect l="l" t="t" r="r" b="b"/>
                <a:pathLst>
                  <a:path w="311" h="280" extrusionOk="0">
                    <a:moveTo>
                      <a:pt x="151" y="0"/>
                    </a:moveTo>
                    <a:cubicBezTo>
                      <a:pt x="117" y="0"/>
                      <a:pt x="84" y="15"/>
                      <a:pt x="60" y="45"/>
                    </a:cubicBezTo>
                    <a:cubicBezTo>
                      <a:pt x="1" y="92"/>
                      <a:pt x="1" y="176"/>
                      <a:pt x="60" y="235"/>
                    </a:cubicBezTo>
                    <a:cubicBezTo>
                      <a:pt x="84" y="265"/>
                      <a:pt x="117" y="280"/>
                      <a:pt x="151" y="280"/>
                    </a:cubicBezTo>
                    <a:cubicBezTo>
                      <a:pt x="185" y="280"/>
                      <a:pt x="221" y="265"/>
                      <a:pt x="251" y="235"/>
                    </a:cubicBezTo>
                    <a:cubicBezTo>
                      <a:pt x="310" y="200"/>
                      <a:pt x="310" y="104"/>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1300970" y="1319318"/>
                <a:ext cx="18110" cy="16415"/>
              </a:xfrm>
              <a:custGeom>
                <a:avLst/>
                <a:gdLst/>
                <a:ahLst/>
                <a:cxnLst/>
                <a:rect l="l" t="t" r="r" b="b"/>
                <a:pathLst>
                  <a:path w="310" h="281" extrusionOk="0">
                    <a:moveTo>
                      <a:pt x="160" y="1"/>
                    </a:moveTo>
                    <a:cubicBezTo>
                      <a:pt x="125" y="1"/>
                      <a:pt x="90" y="16"/>
                      <a:pt x="60" y="45"/>
                    </a:cubicBezTo>
                    <a:cubicBezTo>
                      <a:pt x="0" y="93"/>
                      <a:pt x="0" y="176"/>
                      <a:pt x="60" y="236"/>
                    </a:cubicBezTo>
                    <a:cubicBezTo>
                      <a:pt x="84" y="266"/>
                      <a:pt x="116" y="281"/>
                      <a:pt x="151" y="281"/>
                    </a:cubicBezTo>
                    <a:cubicBezTo>
                      <a:pt x="185" y="281"/>
                      <a:pt x="221" y="266"/>
                      <a:pt x="250" y="236"/>
                    </a:cubicBezTo>
                    <a:cubicBezTo>
                      <a:pt x="310" y="200"/>
                      <a:pt x="310" y="105"/>
                      <a:pt x="250" y="45"/>
                    </a:cubicBezTo>
                    <a:cubicBezTo>
                      <a:pt x="227" y="16"/>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727830" y="1974359"/>
                <a:ext cx="16065" cy="15364"/>
              </a:xfrm>
              <a:custGeom>
                <a:avLst/>
                <a:gdLst/>
                <a:ahLst/>
                <a:cxnLst/>
                <a:rect l="l" t="t" r="r" b="b"/>
                <a:pathLst>
                  <a:path w="275" h="263" extrusionOk="0">
                    <a:moveTo>
                      <a:pt x="132" y="1"/>
                    </a:moveTo>
                    <a:cubicBezTo>
                      <a:pt x="60" y="1"/>
                      <a:pt x="1" y="60"/>
                      <a:pt x="1" y="131"/>
                    </a:cubicBezTo>
                    <a:cubicBezTo>
                      <a:pt x="1" y="203"/>
                      <a:pt x="60" y="262"/>
                      <a:pt x="132" y="262"/>
                    </a:cubicBezTo>
                    <a:cubicBezTo>
                      <a:pt x="203" y="262"/>
                      <a:pt x="274" y="203"/>
                      <a:pt x="274" y="131"/>
                    </a:cubicBezTo>
                    <a:cubicBezTo>
                      <a:pt x="274"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766094" y="1934168"/>
                <a:ext cx="18169" cy="16415"/>
              </a:xfrm>
              <a:custGeom>
                <a:avLst/>
                <a:gdLst/>
                <a:ahLst/>
                <a:cxnLst/>
                <a:rect l="l" t="t" r="r" b="b"/>
                <a:pathLst>
                  <a:path w="311" h="281" extrusionOk="0">
                    <a:moveTo>
                      <a:pt x="164" y="1"/>
                    </a:moveTo>
                    <a:cubicBezTo>
                      <a:pt x="128" y="1"/>
                      <a:pt x="90" y="16"/>
                      <a:pt x="60" y="46"/>
                    </a:cubicBezTo>
                    <a:cubicBezTo>
                      <a:pt x="0" y="93"/>
                      <a:pt x="0" y="177"/>
                      <a:pt x="60" y="236"/>
                    </a:cubicBezTo>
                    <a:cubicBezTo>
                      <a:pt x="84" y="266"/>
                      <a:pt x="117" y="281"/>
                      <a:pt x="151" y="281"/>
                    </a:cubicBezTo>
                    <a:cubicBezTo>
                      <a:pt x="185" y="281"/>
                      <a:pt x="221" y="266"/>
                      <a:pt x="251" y="236"/>
                    </a:cubicBezTo>
                    <a:cubicBezTo>
                      <a:pt x="310" y="188"/>
                      <a:pt x="310" y="105"/>
                      <a:pt x="251" y="46"/>
                    </a:cubicBezTo>
                    <a:cubicBezTo>
                      <a:pt x="233" y="16"/>
                      <a:pt x="200"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807804" y="1892457"/>
                <a:ext cx="18169" cy="16123"/>
              </a:xfrm>
              <a:custGeom>
                <a:avLst/>
                <a:gdLst/>
                <a:ahLst/>
                <a:cxnLst/>
                <a:rect l="l" t="t" r="r" b="b"/>
                <a:pathLst>
                  <a:path w="311" h="276" extrusionOk="0">
                    <a:moveTo>
                      <a:pt x="165" y="1"/>
                    </a:moveTo>
                    <a:cubicBezTo>
                      <a:pt x="129" y="1"/>
                      <a:pt x="90" y="15"/>
                      <a:pt x="60" y="45"/>
                    </a:cubicBezTo>
                    <a:cubicBezTo>
                      <a:pt x="1" y="93"/>
                      <a:pt x="1" y="176"/>
                      <a:pt x="60" y="236"/>
                    </a:cubicBezTo>
                    <a:cubicBezTo>
                      <a:pt x="83" y="264"/>
                      <a:pt x="113" y="276"/>
                      <a:pt x="146" y="276"/>
                    </a:cubicBezTo>
                    <a:cubicBezTo>
                      <a:pt x="181" y="276"/>
                      <a:pt x="219" y="261"/>
                      <a:pt x="251" y="236"/>
                    </a:cubicBezTo>
                    <a:cubicBezTo>
                      <a:pt x="310" y="188"/>
                      <a:pt x="310" y="105"/>
                      <a:pt x="251" y="45"/>
                    </a:cubicBezTo>
                    <a:cubicBezTo>
                      <a:pt x="233" y="15"/>
                      <a:pt x="200"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849573" y="1850980"/>
                <a:ext cx="18110" cy="16123"/>
              </a:xfrm>
              <a:custGeom>
                <a:avLst/>
                <a:gdLst/>
                <a:ahLst/>
                <a:cxnLst/>
                <a:rect l="l" t="t" r="r" b="b"/>
                <a:pathLst>
                  <a:path w="310" h="276" extrusionOk="0">
                    <a:moveTo>
                      <a:pt x="170" y="1"/>
                    </a:moveTo>
                    <a:cubicBezTo>
                      <a:pt x="133" y="1"/>
                      <a:pt x="91" y="16"/>
                      <a:pt x="60" y="41"/>
                    </a:cubicBezTo>
                    <a:cubicBezTo>
                      <a:pt x="0" y="88"/>
                      <a:pt x="12" y="172"/>
                      <a:pt x="60" y="231"/>
                    </a:cubicBezTo>
                    <a:cubicBezTo>
                      <a:pt x="84" y="261"/>
                      <a:pt x="116" y="276"/>
                      <a:pt x="151" y="276"/>
                    </a:cubicBezTo>
                    <a:cubicBezTo>
                      <a:pt x="185" y="276"/>
                      <a:pt x="220" y="261"/>
                      <a:pt x="250" y="231"/>
                    </a:cubicBezTo>
                    <a:cubicBezTo>
                      <a:pt x="310" y="184"/>
                      <a:pt x="310" y="100"/>
                      <a:pt x="250" y="41"/>
                    </a:cubicBezTo>
                    <a:cubicBezTo>
                      <a:pt x="233" y="13"/>
                      <a:pt x="203" y="1"/>
                      <a:pt x="1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890583" y="1811607"/>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931650" y="1770071"/>
                <a:ext cx="18110" cy="16357"/>
              </a:xfrm>
              <a:custGeom>
                <a:avLst/>
                <a:gdLst/>
                <a:ahLst/>
                <a:cxnLst/>
                <a:rect l="l" t="t" r="r" b="b"/>
                <a:pathLst>
                  <a:path w="310" h="280" extrusionOk="0">
                    <a:moveTo>
                      <a:pt x="146" y="0"/>
                    </a:moveTo>
                    <a:cubicBezTo>
                      <a:pt x="110" y="0"/>
                      <a:pt x="78" y="15"/>
                      <a:pt x="60" y="45"/>
                    </a:cubicBezTo>
                    <a:cubicBezTo>
                      <a:pt x="0" y="80"/>
                      <a:pt x="0" y="176"/>
                      <a:pt x="60" y="235"/>
                    </a:cubicBezTo>
                    <a:cubicBezTo>
                      <a:pt x="78" y="265"/>
                      <a:pt x="110" y="280"/>
                      <a:pt x="146" y="280"/>
                    </a:cubicBezTo>
                    <a:cubicBezTo>
                      <a:pt x="182" y="280"/>
                      <a:pt x="220" y="265"/>
                      <a:pt x="250" y="235"/>
                    </a:cubicBezTo>
                    <a:cubicBezTo>
                      <a:pt x="310" y="188"/>
                      <a:pt x="310" y="104"/>
                      <a:pt x="250" y="45"/>
                    </a:cubicBezTo>
                    <a:cubicBezTo>
                      <a:pt x="220"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973361" y="1728303"/>
                <a:ext cx="18169" cy="16415"/>
              </a:xfrm>
              <a:custGeom>
                <a:avLst/>
                <a:gdLst/>
                <a:ahLst/>
                <a:cxnLst/>
                <a:rect l="l" t="t" r="r" b="b"/>
                <a:pathLst>
                  <a:path w="311" h="281" extrusionOk="0">
                    <a:moveTo>
                      <a:pt x="146" y="1"/>
                    </a:moveTo>
                    <a:cubicBezTo>
                      <a:pt x="111" y="1"/>
                      <a:pt x="78" y="16"/>
                      <a:pt x="60" y="45"/>
                    </a:cubicBezTo>
                    <a:cubicBezTo>
                      <a:pt x="1" y="81"/>
                      <a:pt x="1" y="176"/>
                      <a:pt x="60" y="236"/>
                    </a:cubicBezTo>
                    <a:cubicBezTo>
                      <a:pt x="78" y="266"/>
                      <a:pt x="111" y="280"/>
                      <a:pt x="146" y="280"/>
                    </a:cubicBezTo>
                    <a:cubicBezTo>
                      <a:pt x="182" y="280"/>
                      <a:pt x="221" y="266"/>
                      <a:pt x="251" y="236"/>
                    </a:cubicBezTo>
                    <a:cubicBezTo>
                      <a:pt x="310" y="188"/>
                      <a:pt x="310" y="105"/>
                      <a:pt x="251" y="45"/>
                    </a:cubicBezTo>
                    <a:cubicBezTo>
                      <a:pt x="221" y="16"/>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012326" y="1688520"/>
                <a:ext cx="18110" cy="15831"/>
              </a:xfrm>
              <a:custGeom>
                <a:avLst/>
                <a:gdLst/>
                <a:ahLst/>
                <a:cxnLst/>
                <a:rect l="l" t="t" r="r" b="b"/>
                <a:pathLst>
                  <a:path w="310" h="271" extrusionOk="0">
                    <a:moveTo>
                      <a:pt x="151" y="0"/>
                    </a:moveTo>
                    <a:cubicBezTo>
                      <a:pt x="116" y="0"/>
                      <a:pt x="84" y="12"/>
                      <a:pt x="60" y="36"/>
                    </a:cubicBezTo>
                    <a:cubicBezTo>
                      <a:pt x="0" y="83"/>
                      <a:pt x="0" y="167"/>
                      <a:pt x="60" y="226"/>
                    </a:cubicBezTo>
                    <a:cubicBezTo>
                      <a:pt x="84" y="256"/>
                      <a:pt x="116" y="271"/>
                      <a:pt x="151" y="271"/>
                    </a:cubicBezTo>
                    <a:cubicBezTo>
                      <a:pt x="185" y="271"/>
                      <a:pt x="221" y="256"/>
                      <a:pt x="250" y="226"/>
                    </a:cubicBezTo>
                    <a:cubicBezTo>
                      <a:pt x="310" y="191"/>
                      <a:pt x="310" y="95"/>
                      <a:pt x="250"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054036" y="1646751"/>
                <a:ext cx="18169" cy="15890"/>
              </a:xfrm>
              <a:custGeom>
                <a:avLst/>
                <a:gdLst/>
                <a:ahLst/>
                <a:cxnLst/>
                <a:rect l="l" t="t" r="r" b="b"/>
                <a:pathLst>
                  <a:path w="311" h="272" extrusionOk="0">
                    <a:moveTo>
                      <a:pt x="151" y="1"/>
                    </a:moveTo>
                    <a:cubicBezTo>
                      <a:pt x="117" y="1"/>
                      <a:pt x="84" y="13"/>
                      <a:pt x="60" y="36"/>
                    </a:cubicBezTo>
                    <a:cubicBezTo>
                      <a:pt x="1" y="84"/>
                      <a:pt x="1" y="167"/>
                      <a:pt x="60" y="227"/>
                    </a:cubicBezTo>
                    <a:cubicBezTo>
                      <a:pt x="84" y="257"/>
                      <a:pt x="117" y="272"/>
                      <a:pt x="151" y="272"/>
                    </a:cubicBezTo>
                    <a:cubicBezTo>
                      <a:pt x="185" y="272"/>
                      <a:pt x="221" y="257"/>
                      <a:pt x="251" y="227"/>
                    </a:cubicBezTo>
                    <a:cubicBezTo>
                      <a:pt x="310" y="191"/>
                      <a:pt x="310" y="96"/>
                      <a:pt x="251" y="36"/>
                    </a:cubicBezTo>
                    <a:cubicBezTo>
                      <a:pt x="221" y="13"/>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095805" y="1605041"/>
                <a:ext cx="18110" cy="15890"/>
              </a:xfrm>
              <a:custGeom>
                <a:avLst/>
                <a:gdLst/>
                <a:ahLst/>
                <a:cxnLst/>
                <a:rect l="l" t="t" r="r" b="b"/>
                <a:pathLst>
                  <a:path w="310" h="272" extrusionOk="0">
                    <a:moveTo>
                      <a:pt x="146" y="0"/>
                    </a:moveTo>
                    <a:cubicBezTo>
                      <a:pt x="110" y="0"/>
                      <a:pt x="77" y="12"/>
                      <a:pt x="60" y="36"/>
                    </a:cubicBezTo>
                    <a:cubicBezTo>
                      <a:pt x="0" y="84"/>
                      <a:pt x="12" y="167"/>
                      <a:pt x="60" y="227"/>
                    </a:cubicBezTo>
                    <a:cubicBezTo>
                      <a:pt x="77" y="256"/>
                      <a:pt x="110" y="271"/>
                      <a:pt x="146" y="271"/>
                    </a:cubicBezTo>
                    <a:cubicBezTo>
                      <a:pt x="182" y="271"/>
                      <a:pt x="220" y="256"/>
                      <a:pt x="250" y="227"/>
                    </a:cubicBezTo>
                    <a:cubicBezTo>
                      <a:pt x="310" y="191"/>
                      <a:pt x="310" y="96"/>
                      <a:pt x="250" y="36"/>
                    </a:cubicBezTo>
                    <a:cubicBezTo>
                      <a:pt x="220" y="12"/>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4712" y="1565550"/>
                <a:ext cx="18169" cy="16415"/>
              </a:xfrm>
              <a:custGeom>
                <a:avLst/>
                <a:gdLst/>
                <a:ahLst/>
                <a:cxnLst/>
                <a:rect l="l" t="t" r="r" b="b"/>
                <a:pathLst>
                  <a:path w="311" h="281" extrusionOk="0">
                    <a:moveTo>
                      <a:pt x="164" y="1"/>
                    </a:moveTo>
                    <a:cubicBezTo>
                      <a:pt x="129" y="1"/>
                      <a:pt x="90" y="16"/>
                      <a:pt x="60" y="45"/>
                    </a:cubicBezTo>
                    <a:cubicBezTo>
                      <a:pt x="1" y="93"/>
                      <a:pt x="13" y="176"/>
                      <a:pt x="60" y="236"/>
                    </a:cubicBezTo>
                    <a:cubicBezTo>
                      <a:pt x="84" y="266"/>
                      <a:pt x="117" y="280"/>
                      <a:pt x="151" y="280"/>
                    </a:cubicBezTo>
                    <a:cubicBezTo>
                      <a:pt x="185" y="280"/>
                      <a:pt x="221" y="266"/>
                      <a:pt x="251" y="236"/>
                    </a:cubicBezTo>
                    <a:cubicBezTo>
                      <a:pt x="310" y="188"/>
                      <a:pt x="310" y="105"/>
                      <a:pt x="251" y="45"/>
                    </a:cubicBezTo>
                    <a:cubicBezTo>
                      <a:pt x="233" y="16"/>
                      <a:pt x="200"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76481" y="1523840"/>
                <a:ext cx="18110" cy="16415"/>
              </a:xfrm>
              <a:custGeom>
                <a:avLst/>
                <a:gdLst/>
                <a:ahLst/>
                <a:cxnLst/>
                <a:rect l="l" t="t" r="r" b="b"/>
                <a:pathLst>
                  <a:path w="310" h="281" extrusionOk="0">
                    <a:moveTo>
                      <a:pt x="155" y="0"/>
                    </a:moveTo>
                    <a:cubicBezTo>
                      <a:pt x="122" y="0"/>
                      <a:pt x="89" y="15"/>
                      <a:pt x="60" y="45"/>
                    </a:cubicBezTo>
                    <a:cubicBezTo>
                      <a:pt x="0" y="93"/>
                      <a:pt x="0" y="176"/>
                      <a:pt x="60" y="235"/>
                    </a:cubicBezTo>
                    <a:cubicBezTo>
                      <a:pt x="84" y="265"/>
                      <a:pt x="116" y="280"/>
                      <a:pt x="150" y="280"/>
                    </a:cubicBezTo>
                    <a:cubicBezTo>
                      <a:pt x="185" y="280"/>
                      <a:pt x="220" y="265"/>
                      <a:pt x="250" y="235"/>
                    </a:cubicBezTo>
                    <a:cubicBezTo>
                      <a:pt x="310" y="188"/>
                      <a:pt x="310" y="104"/>
                      <a:pt x="250" y="45"/>
                    </a:cubicBezTo>
                    <a:cubicBezTo>
                      <a:pt x="220"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218191" y="1482597"/>
                <a:ext cx="18169" cy="15890"/>
              </a:xfrm>
              <a:custGeom>
                <a:avLst/>
                <a:gdLst/>
                <a:ahLst/>
                <a:cxnLst/>
                <a:rect l="l" t="t" r="r" b="b"/>
                <a:pathLst>
                  <a:path w="311" h="272" extrusionOk="0">
                    <a:moveTo>
                      <a:pt x="155" y="1"/>
                    </a:moveTo>
                    <a:cubicBezTo>
                      <a:pt x="123" y="1"/>
                      <a:pt x="90" y="13"/>
                      <a:pt x="60" y="37"/>
                    </a:cubicBezTo>
                    <a:cubicBezTo>
                      <a:pt x="1" y="84"/>
                      <a:pt x="1" y="167"/>
                      <a:pt x="60" y="227"/>
                    </a:cubicBezTo>
                    <a:cubicBezTo>
                      <a:pt x="84" y="257"/>
                      <a:pt x="117" y="272"/>
                      <a:pt x="151" y="272"/>
                    </a:cubicBezTo>
                    <a:cubicBezTo>
                      <a:pt x="185" y="272"/>
                      <a:pt x="221" y="257"/>
                      <a:pt x="251" y="227"/>
                    </a:cubicBezTo>
                    <a:cubicBezTo>
                      <a:pt x="310" y="179"/>
                      <a:pt x="310" y="96"/>
                      <a:pt x="251" y="37"/>
                    </a:cubicBezTo>
                    <a:cubicBezTo>
                      <a:pt x="221" y="13"/>
                      <a:pt x="188"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257156" y="1443164"/>
                <a:ext cx="18110" cy="16357"/>
              </a:xfrm>
              <a:custGeom>
                <a:avLst/>
                <a:gdLst/>
                <a:ahLst/>
                <a:cxnLst/>
                <a:rect l="l" t="t" r="r" b="b"/>
                <a:pathLst>
                  <a:path w="310" h="280" extrusionOk="0">
                    <a:moveTo>
                      <a:pt x="165" y="0"/>
                    </a:moveTo>
                    <a:cubicBezTo>
                      <a:pt x="128" y="0"/>
                      <a:pt x="90" y="15"/>
                      <a:pt x="60" y="45"/>
                    </a:cubicBezTo>
                    <a:cubicBezTo>
                      <a:pt x="0" y="80"/>
                      <a:pt x="0" y="176"/>
                      <a:pt x="60" y="235"/>
                    </a:cubicBezTo>
                    <a:cubicBezTo>
                      <a:pt x="84" y="265"/>
                      <a:pt x="119" y="280"/>
                      <a:pt x="157" y="280"/>
                    </a:cubicBezTo>
                    <a:cubicBezTo>
                      <a:pt x="194" y="280"/>
                      <a:pt x="232" y="265"/>
                      <a:pt x="262" y="235"/>
                    </a:cubicBezTo>
                    <a:cubicBezTo>
                      <a:pt x="310" y="188"/>
                      <a:pt x="310" y="104"/>
                      <a:pt x="262" y="45"/>
                    </a:cubicBezTo>
                    <a:cubicBezTo>
                      <a:pt x="238" y="15"/>
                      <a:pt x="203"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1300970" y="1401220"/>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1340636" y="1359685"/>
                <a:ext cx="18811" cy="16415"/>
              </a:xfrm>
              <a:custGeom>
                <a:avLst/>
                <a:gdLst/>
                <a:ahLst/>
                <a:cxnLst/>
                <a:rect l="l" t="t" r="r" b="b"/>
                <a:pathLst>
                  <a:path w="322" h="281" extrusionOk="0">
                    <a:moveTo>
                      <a:pt x="165" y="0"/>
                    </a:moveTo>
                    <a:cubicBezTo>
                      <a:pt x="128" y="0"/>
                      <a:pt x="89" y="15"/>
                      <a:pt x="60" y="45"/>
                    </a:cubicBezTo>
                    <a:cubicBezTo>
                      <a:pt x="0" y="81"/>
                      <a:pt x="0" y="176"/>
                      <a:pt x="60" y="236"/>
                    </a:cubicBezTo>
                    <a:cubicBezTo>
                      <a:pt x="83" y="265"/>
                      <a:pt x="119" y="280"/>
                      <a:pt x="156" y="280"/>
                    </a:cubicBezTo>
                    <a:cubicBezTo>
                      <a:pt x="194" y="280"/>
                      <a:pt x="232" y="265"/>
                      <a:pt x="262" y="236"/>
                    </a:cubicBezTo>
                    <a:cubicBezTo>
                      <a:pt x="322" y="188"/>
                      <a:pt x="322" y="93"/>
                      <a:pt x="262" y="45"/>
                    </a:cubicBezTo>
                    <a:cubicBezTo>
                      <a:pt x="238" y="15"/>
                      <a:pt x="202"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806461" y="1973833"/>
                <a:ext cx="18110" cy="17116"/>
              </a:xfrm>
              <a:custGeom>
                <a:avLst/>
                <a:gdLst/>
                <a:ahLst/>
                <a:cxnLst/>
                <a:rect l="l" t="t" r="r" b="b"/>
                <a:pathLst>
                  <a:path w="310" h="293" extrusionOk="0">
                    <a:moveTo>
                      <a:pt x="159" y="1"/>
                    </a:moveTo>
                    <a:cubicBezTo>
                      <a:pt x="125" y="1"/>
                      <a:pt x="89" y="15"/>
                      <a:pt x="60" y="45"/>
                    </a:cubicBezTo>
                    <a:cubicBezTo>
                      <a:pt x="0" y="93"/>
                      <a:pt x="0" y="188"/>
                      <a:pt x="60" y="248"/>
                    </a:cubicBezTo>
                    <a:cubicBezTo>
                      <a:pt x="77" y="277"/>
                      <a:pt x="110" y="292"/>
                      <a:pt x="146" y="292"/>
                    </a:cubicBezTo>
                    <a:cubicBezTo>
                      <a:pt x="182" y="292"/>
                      <a:pt x="220" y="277"/>
                      <a:pt x="250" y="248"/>
                    </a:cubicBezTo>
                    <a:cubicBezTo>
                      <a:pt x="310" y="200"/>
                      <a:pt x="310" y="105"/>
                      <a:pt x="250" y="45"/>
                    </a:cubicBezTo>
                    <a:cubicBezTo>
                      <a:pt x="226" y="15"/>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849573" y="1931948"/>
                <a:ext cx="16066" cy="16065"/>
              </a:xfrm>
              <a:custGeom>
                <a:avLst/>
                <a:gdLst/>
                <a:ahLst/>
                <a:cxnLst/>
                <a:rect l="l" t="t" r="r" b="b"/>
                <a:pathLst>
                  <a:path w="275" h="275" extrusionOk="0">
                    <a:moveTo>
                      <a:pt x="131" y="0"/>
                    </a:moveTo>
                    <a:cubicBezTo>
                      <a:pt x="60" y="0"/>
                      <a:pt x="0" y="72"/>
                      <a:pt x="0" y="143"/>
                    </a:cubicBezTo>
                    <a:cubicBezTo>
                      <a:pt x="0" y="215"/>
                      <a:pt x="60" y="274"/>
                      <a:pt x="131" y="274"/>
                    </a:cubicBezTo>
                    <a:cubicBezTo>
                      <a:pt x="203" y="274"/>
                      <a:pt x="274" y="215"/>
                      <a:pt x="274" y="143"/>
                    </a:cubicBezTo>
                    <a:cubicBezTo>
                      <a:pt x="274" y="72"/>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889882" y="1890354"/>
                <a:ext cx="18169" cy="17116"/>
              </a:xfrm>
              <a:custGeom>
                <a:avLst/>
                <a:gdLst/>
                <a:ahLst/>
                <a:cxnLst/>
                <a:rect l="l" t="t" r="r" b="b"/>
                <a:pathLst>
                  <a:path w="311" h="293" extrusionOk="0">
                    <a:moveTo>
                      <a:pt x="160" y="1"/>
                    </a:moveTo>
                    <a:cubicBezTo>
                      <a:pt x="126" y="1"/>
                      <a:pt x="90" y="16"/>
                      <a:pt x="60" y="45"/>
                    </a:cubicBezTo>
                    <a:cubicBezTo>
                      <a:pt x="1" y="93"/>
                      <a:pt x="1" y="188"/>
                      <a:pt x="60" y="248"/>
                    </a:cubicBezTo>
                    <a:cubicBezTo>
                      <a:pt x="78" y="278"/>
                      <a:pt x="111" y="293"/>
                      <a:pt x="147" y="293"/>
                    </a:cubicBezTo>
                    <a:cubicBezTo>
                      <a:pt x="182" y="293"/>
                      <a:pt x="221" y="278"/>
                      <a:pt x="251" y="248"/>
                    </a:cubicBezTo>
                    <a:cubicBezTo>
                      <a:pt x="310" y="200"/>
                      <a:pt x="310" y="105"/>
                      <a:pt x="251" y="45"/>
                    </a:cubicBezTo>
                    <a:cubicBezTo>
                      <a:pt x="227" y="16"/>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929547" y="1851272"/>
                <a:ext cx="18110" cy="15831"/>
              </a:xfrm>
              <a:custGeom>
                <a:avLst/>
                <a:gdLst/>
                <a:ahLst/>
                <a:cxnLst/>
                <a:rect l="l" t="t" r="r" b="b"/>
                <a:pathLst>
                  <a:path w="310" h="271" extrusionOk="0">
                    <a:moveTo>
                      <a:pt x="151" y="0"/>
                    </a:moveTo>
                    <a:cubicBezTo>
                      <a:pt x="117" y="0"/>
                      <a:pt x="84" y="12"/>
                      <a:pt x="60" y="36"/>
                    </a:cubicBezTo>
                    <a:cubicBezTo>
                      <a:pt x="0" y="83"/>
                      <a:pt x="0" y="167"/>
                      <a:pt x="60" y="226"/>
                    </a:cubicBezTo>
                    <a:cubicBezTo>
                      <a:pt x="84" y="256"/>
                      <a:pt x="117" y="271"/>
                      <a:pt x="151" y="271"/>
                    </a:cubicBezTo>
                    <a:cubicBezTo>
                      <a:pt x="185" y="271"/>
                      <a:pt x="221" y="256"/>
                      <a:pt x="250" y="226"/>
                    </a:cubicBezTo>
                    <a:cubicBezTo>
                      <a:pt x="310" y="179"/>
                      <a:pt x="310" y="95"/>
                      <a:pt x="250"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971258" y="1809679"/>
                <a:ext cx="18169" cy="16415"/>
              </a:xfrm>
              <a:custGeom>
                <a:avLst/>
                <a:gdLst/>
                <a:ahLst/>
                <a:cxnLst/>
                <a:rect l="l" t="t" r="r" b="b"/>
                <a:pathLst>
                  <a:path w="311" h="281" extrusionOk="0">
                    <a:moveTo>
                      <a:pt x="151" y="1"/>
                    </a:moveTo>
                    <a:cubicBezTo>
                      <a:pt x="117" y="1"/>
                      <a:pt x="84" y="16"/>
                      <a:pt x="60" y="45"/>
                    </a:cubicBezTo>
                    <a:cubicBezTo>
                      <a:pt x="1" y="93"/>
                      <a:pt x="1" y="176"/>
                      <a:pt x="60" y="236"/>
                    </a:cubicBezTo>
                    <a:cubicBezTo>
                      <a:pt x="84" y="266"/>
                      <a:pt x="117" y="281"/>
                      <a:pt x="151" y="281"/>
                    </a:cubicBezTo>
                    <a:cubicBezTo>
                      <a:pt x="185" y="281"/>
                      <a:pt x="221" y="266"/>
                      <a:pt x="251" y="236"/>
                    </a:cubicBezTo>
                    <a:cubicBezTo>
                      <a:pt x="310" y="200"/>
                      <a:pt x="310" y="105"/>
                      <a:pt x="251" y="45"/>
                    </a:cubicBezTo>
                    <a:cubicBezTo>
                      <a:pt x="221" y="16"/>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1012326" y="1768202"/>
                <a:ext cx="18110" cy="16182"/>
              </a:xfrm>
              <a:custGeom>
                <a:avLst/>
                <a:gdLst/>
                <a:ahLst/>
                <a:cxnLst/>
                <a:rect l="l" t="t" r="r" b="b"/>
                <a:pathLst>
                  <a:path w="310" h="277" extrusionOk="0">
                    <a:moveTo>
                      <a:pt x="165" y="1"/>
                    </a:moveTo>
                    <a:cubicBezTo>
                      <a:pt x="129" y="1"/>
                      <a:pt x="91" y="16"/>
                      <a:pt x="60" y="41"/>
                    </a:cubicBezTo>
                    <a:cubicBezTo>
                      <a:pt x="0" y="89"/>
                      <a:pt x="0" y="172"/>
                      <a:pt x="60" y="231"/>
                    </a:cubicBezTo>
                    <a:cubicBezTo>
                      <a:pt x="84" y="261"/>
                      <a:pt x="116" y="276"/>
                      <a:pt x="151" y="276"/>
                    </a:cubicBezTo>
                    <a:cubicBezTo>
                      <a:pt x="185" y="276"/>
                      <a:pt x="221" y="261"/>
                      <a:pt x="250" y="231"/>
                    </a:cubicBezTo>
                    <a:cubicBezTo>
                      <a:pt x="310" y="196"/>
                      <a:pt x="310" y="101"/>
                      <a:pt x="250" y="41"/>
                    </a:cubicBezTo>
                    <a:cubicBezTo>
                      <a:pt x="228" y="13"/>
                      <a:pt x="197"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1051933" y="1728828"/>
                <a:ext cx="18169" cy="15890"/>
              </a:xfrm>
              <a:custGeom>
                <a:avLst/>
                <a:gdLst/>
                <a:ahLst/>
                <a:cxnLst/>
                <a:rect l="l" t="t" r="r" b="b"/>
                <a:pathLst>
                  <a:path w="311" h="272" extrusionOk="0">
                    <a:moveTo>
                      <a:pt x="156" y="1"/>
                    </a:moveTo>
                    <a:cubicBezTo>
                      <a:pt x="120" y="1"/>
                      <a:pt x="84" y="13"/>
                      <a:pt x="60" y="36"/>
                    </a:cubicBezTo>
                    <a:cubicBezTo>
                      <a:pt x="1" y="72"/>
                      <a:pt x="1" y="167"/>
                      <a:pt x="60" y="227"/>
                    </a:cubicBezTo>
                    <a:cubicBezTo>
                      <a:pt x="84" y="257"/>
                      <a:pt x="120" y="271"/>
                      <a:pt x="156" y="271"/>
                    </a:cubicBezTo>
                    <a:cubicBezTo>
                      <a:pt x="191" y="271"/>
                      <a:pt x="227" y="257"/>
                      <a:pt x="251" y="227"/>
                    </a:cubicBezTo>
                    <a:cubicBezTo>
                      <a:pt x="311" y="179"/>
                      <a:pt x="311" y="96"/>
                      <a:pt x="251" y="36"/>
                    </a:cubicBezTo>
                    <a:cubicBezTo>
                      <a:pt x="227" y="13"/>
                      <a:pt x="191"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1093702" y="1687118"/>
                <a:ext cx="18811" cy="15890"/>
              </a:xfrm>
              <a:custGeom>
                <a:avLst/>
                <a:gdLst/>
                <a:ahLst/>
                <a:cxnLst/>
                <a:rect l="l" t="t" r="r" b="b"/>
                <a:pathLst>
                  <a:path w="322" h="272" extrusionOk="0">
                    <a:moveTo>
                      <a:pt x="157" y="0"/>
                    </a:moveTo>
                    <a:cubicBezTo>
                      <a:pt x="119" y="0"/>
                      <a:pt x="84" y="12"/>
                      <a:pt x="60" y="36"/>
                    </a:cubicBezTo>
                    <a:cubicBezTo>
                      <a:pt x="0" y="72"/>
                      <a:pt x="0" y="167"/>
                      <a:pt x="60" y="226"/>
                    </a:cubicBezTo>
                    <a:cubicBezTo>
                      <a:pt x="84" y="256"/>
                      <a:pt x="119" y="271"/>
                      <a:pt x="157" y="271"/>
                    </a:cubicBezTo>
                    <a:cubicBezTo>
                      <a:pt x="194" y="271"/>
                      <a:pt x="232" y="256"/>
                      <a:pt x="262" y="226"/>
                    </a:cubicBezTo>
                    <a:cubicBezTo>
                      <a:pt x="322" y="179"/>
                      <a:pt x="322" y="95"/>
                      <a:pt x="262" y="36"/>
                    </a:cubicBezTo>
                    <a:cubicBezTo>
                      <a:pt x="232" y="12"/>
                      <a:pt x="194" y="0"/>
                      <a:pt x="1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1136815" y="1645349"/>
                <a:ext cx="15364" cy="15364"/>
              </a:xfrm>
              <a:custGeom>
                <a:avLst/>
                <a:gdLst/>
                <a:ahLst/>
                <a:cxnLst/>
                <a:rect l="l" t="t" r="r" b="b"/>
                <a:pathLst>
                  <a:path w="263" h="263" extrusionOk="0">
                    <a:moveTo>
                      <a:pt x="131" y="1"/>
                    </a:moveTo>
                    <a:cubicBezTo>
                      <a:pt x="60" y="1"/>
                      <a:pt x="1" y="60"/>
                      <a:pt x="1" y="132"/>
                    </a:cubicBezTo>
                    <a:cubicBezTo>
                      <a:pt x="1"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1175079" y="1605216"/>
                <a:ext cx="18110" cy="17058"/>
              </a:xfrm>
              <a:custGeom>
                <a:avLst/>
                <a:gdLst/>
                <a:ahLst/>
                <a:cxnLst/>
                <a:rect l="l" t="t" r="r" b="b"/>
                <a:pathLst>
                  <a:path w="310" h="292" extrusionOk="0">
                    <a:moveTo>
                      <a:pt x="155" y="0"/>
                    </a:moveTo>
                    <a:cubicBezTo>
                      <a:pt x="122" y="0"/>
                      <a:pt x="90" y="15"/>
                      <a:pt x="60" y="45"/>
                    </a:cubicBezTo>
                    <a:cubicBezTo>
                      <a:pt x="0" y="93"/>
                      <a:pt x="0" y="188"/>
                      <a:pt x="60" y="247"/>
                    </a:cubicBezTo>
                    <a:cubicBezTo>
                      <a:pt x="78" y="277"/>
                      <a:pt x="110" y="292"/>
                      <a:pt x="146" y="292"/>
                    </a:cubicBezTo>
                    <a:cubicBezTo>
                      <a:pt x="182" y="292"/>
                      <a:pt x="221" y="277"/>
                      <a:pt x="250" y="247"/>
                    </a:cubicBezTo>
                    <a:cubicBezTo>
                      <a:pt x="310" y="200"/>
                      <a:pt x="310" y="104"/>
                      <a:pt x="250" y="45"/>
                    </a:cubicBezTo>
                    <a:cubicBezTo>
                      <a:pt x="221"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1216789" y="1563447"/>
                <a:ext cx="18169" cy="17116"/>
              </a:xfrm>
              <a:custGeom>
                <a:avLst/>
                <a:gdLst/>
                <a:ahLst/>
                <a:cxnLst/>
                <a:rect l="l" t="t" r="r" b="b"/>
                <a:pathLst>
                  <a:path w="311" h="293" extrusionOk="0">
                    <a:moveTo>
                      <a:pt x="147" y="1"/>
                    </a:moveTo>
                    <a:cubicBezTo>
                      <a:pt x="111" y="1"/>
                      <a:pt x="78" y="16"/>
                      <a:pt x="60" y="46"/>
                    </a:cubicBezTo>
                    <a:cubicBezTo>
                      <a:pt x="1" y="93"/>
                      <a:pt x="1" y="188"/>
                      <a:pt x="60" y="248"/>
                    </a:cubicBezTo>
                    <a:cubicBezTo>
                      <a:pt x="78" y="278"/>
                      <a:pt x="111" y="293"/>
                      <a:pt x="147" y="293"/>
                    </a:cubicBezTo>
                    <a:cubicBezTo>
                      <a:pt x="182" y="293"/>
                      <a:pt x="221" y="278"/>
                      <a:pt x="251" y="248"/>
                    </a:cubicBezTo>
                    <a:cubicBezTo>
                      <a:pt x="310" y="200"/>
                      <a:pt x="310" y="105"/>
                      <a:pt x="251" y="46"/>
                    </a:cubicBezTo>
                    <a:cubicBezTo>
                      <a:pt x="221" y="16"/>
                      <a:pt x="182"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1259259" y="1522963"/>
                <a:ext cx="15306" cy="15364"/>
              </a:xfrm>
              <a:custGeom>
                <a:avLst/>
                <a:gdLst/>
                <a:ahLst/>
                <a:cxnLst/>
                <a:rect l="l" t="t" r="r" b="b"/>
                <a:pathLst>
                  <a:path w="262" h="263" extrusionOk="0">
                    <a:moveTo>
                      <a:pt x="131" y="0"/>
                    </a:moveTo>
                    <a:cubicBezTo>
                      <a:pt x="60" y="0"/>
                      <a:pt x="0" y="60"/>
                      <a:pt x="0" y="131"/>
                    </a:cubicBezTo>
                    <a:cubicBezTo>
                      <a:pt x="0" y="203"/>
                      <a:pt x="60" y="262"/>
                      <a:pt x="131" y="262"/>
                    </a:cubicBezTo>
                    <a:cubicBezTo>
                      <a:pt x="202" y="262"/>
                      <a:pt x="262" y="203"/>
                      <a:pt x="262" y="131"/>
                    </a:cubicBezTo>
                    <a:cubicBezTo>
                      <a:pt x="262" y="60"/>
                      <a:pt x="202"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1297465" y="1482772"/>
                <a:ext cx="18169" cy="16415"/>
              </a:xfrm>
              <a:custGeom>
                <a:avLst/>
                <a:gdLst/>
                <a:ahLst/>
                <a:cxnLst/>
                <a:rect l="l" t="t" r="r" b="b"/>
                <a:pathLst>
                  <a:path w="311" h="281" extrusionOk="0">
                    <a:moveTo>
                      <a:pt x="160" y="1"/>
                    </a:moveTo>
                    <a:cubicBezTo>
                      <a:pt x="126" y="1"/>
                      <a:pt x="90" y="16"/>
                      <a:pt x="60" y="45"/>
                    </a:cubicBezTo>
                    <a:cubicBezTo>
                      <a:pt x="1" y="93"/>
                      <a:pt x="1" y="176"/>
                      <a:pt x="60" y="236"/>
                    </a:cubicBezTo>
                    <a:cubicBezTo>
                      <a:pt x="84" y="266"/>
                      <a:pt x="117" y="281"/>
                      <a:pt x="151" y="281"/>
                    </a:cubicBezTo>
                    <a:cubicBezTo>
                      <a:pt x="185" y="281"/>
                      <a:pt x="221" y="266"/>
                      <a:pt x="251" y="236"/>
                    </a:cubicBezTo>
                    <a:cubicBezTo>
                      <a:pt x="310" y="200"/>
                      <a:pt x="310" y="105"/>
                      <a:pt x="251" y="45"/>
                    </a:cubicBezTo>
                    <a:cubicBezTo>
                      <a:pt x="227" y="16"/>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1339234" y="1441061"/>
                <a:ext cx="18110" cy="16415"/>
              </a:xfrm>
              <a:custGeom>
                <a:avLst/>
                <a:gdLst/>
                <a:ahLst/>
                <a:cxnLst/>
                <a:rect l="l" t="t" r="r" b="b"/>
                <a:pathLst>
                  <a:path w="310" h="281" extrusionOk="0">
                    <a:moveTo>
                      <a:pt x="159" y="0"/>
                    </a:moveTo>
                    <a:cubicBezTo>
                      <a:pt x="125" y="0"/>
                      <a:pt x="90" y="15"/>
                      <a:pt x="60" y="45"/>
                    </a:cubicBezTo>
                    <a:cubicBezTo>
                      <a:pt x="0" y="93"/>
                      <a:pt x="0" y="176"/>
                      <a:pt x="60" y="236"/>
                    </a:cubicBezTo>
                    <a:cubicBezTo>
                      <a:pt x="78" y="265"/>
                      <a:pt x="110" y="280"/>
                      <a:pt x="146" y="280"/>
                    </a:cubicBezTo>
                    <a:cubicBezTo>
                      <a:pt x="182" y="280"/>
                      <a:pt x="220" y="265"/>
                      <a:pt x="250" y="236"/>
                    </a:cubicBezTo>
                    <a:cubicBezTo>
                      <a:pt x="310" y="200"/>
                      <a:pt x="310" y="105"/>
                      <a:pt x="250" y="45"/>
                    </a:cubicBezTo>
                    <a:cubicBezTo>
                      <a:pt x="226" y="15"/>
                      <a:pt x="194" y="0"/>
                      <a:pt x="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1380944" y="1399351"/>
                <a:ext cx="18169" cy="16357"/>
              </a:xfrm>
              <a:custGeom>
                <a:avLst/>
                <a:gdLst/>
                <a:ahLst/>
                <a:cxnLst/>
                <a:rect l="l" t="t" r="r" b="b"/>
                <a:pathLst>
                  <a:path w="311" h="280" extrusionOk="0">
                    <a:moveTo>
                      <a:pt x="160" y="0"/>
                    </a:moveTo>
                    <a:cubicBezTo>
                      <a:pt x="126" y="0"/>
                      <a:pt x="90" y="15"/>
                      <a:pt x="60" y="45"/>
                    </a:cubicBezTo>
                    <a:cubicBezTo>
                      <a:pt x="1" y="92"/>
                      <a:pt x="1" y="176"/>
                      <a:pt x="60" y="235"/>
                    </a:cubicBezTo>
                    <a:cubicBezTo>
                      <a:pt x="84" y="265"/>
                      <a:pt x="117" y="280"/>
                      <a:pt x="151" y="280"/>
                    </a:cubicBezTo>
                    <a:cubicBezTo>
                      <a:pt x="185" y="280"/>
                      <a:pt x="221" y="265"/>
                      <a:pt x="251" y="235"/>
                    </a:cubicBezTo>
                    <a:cubicBezTo>
                      <a:pt x="310" y="199"/>
                      <a:pt x="310" y="104"/>
                      <a:pt x="251" y="45"/>
                    </a:cubicBezTo>
                    <a:cubicBezTo>
                      <a:pt x="227" y="15"/>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887837" y="1972431"/>
                <a:ext cx="18110" cy="16415"/>
              </a:xfrm>
              <a:custGeom>
                <a:avLst/>
                <a:gdLst/>
                <a:ahLst/>
                <a:cxnLst/>
                <a:rect l="l" t="t" r="r" b="b"/>
                <a:pathLst>
                  <a:path w="310" h="281" extrusionOk="0">
                    <a:moveTo>
                      <a:pt x="155" y="1"/>
                    </a:moveTo>
                    <a:cubicBezTo>
                      <a:pt x="122" y="1"/>
                      <a:pt x="89" y="16"/>
                      <a:pt x="60" y="45"/>
                    </a:cubicBezTo>
                    <a:cubicBezTo>
                      <a:pt x="0" y="93"/>
                      <a:pt x="0" y="176"/>
                      <a:pt x="60" y="236"/>
                    </a:cubicBezTo>
                    <a:cubicBezTo>
                      <a:pt x="83" y="266"/>
                      <a:pt x="116" y="281"/>
                      <a:pt x="150" y="281"/>
                    </a:cubicBezTo>
                    <a:cubicBezTo>
                      <a:pt x="185" y="281"/>
                      <a:pt x="220" y="266"/>
                      <a:pt x="250" y="236"/>
                    </a:cubicBezTo>
                    <a:cubicBezTo>
                      <a:pt x="310" y="188"/>
                      <a:pt x="310" y="105"/>
                      <a:pt x="250" y="45"/>
                    </a:cubicBezTo>
                    <a:cubicBezTo>
                      <a:pt x="220" y="16"/>
                      <a:pt x="188"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929547" y="1930721"/>
                <a:ext cx="18110" cy="16415"/>
              </a:xfrm>
              <a:custGeom>
                <a:avLst/>
                <a:gdLst/>
                <a:ahLst/>
                <a:cxnLst/>
                <a:rect l="l" t="t" r="r" b="b"/>
                <a:pathLst>
                  <a:path w="310" h="281" extrusionOk="0">
                    <a:moveTo>
                      <a:pt x="155" y="0"/>
                    </a:moveTo>
                    <a:cubicBezTo>
                      <a:pt x="122" y="0"/>
                      <a:pt x="90" y="15"/>
                      <a:pt x="60" y="45"/>
                    </a:cubicBezTo>
                    <a:cubicBezTo>
                      <a:pt x="0" y="93"/>
                      <a:pt x="0" y="176"/>
                      <a:pt x="60" y="236"/>
                    </a:cubicBezTo>
                    <a:cubicBezTo>
                      <a:pt x="84" y="265"/>
                      <a:pt x="117" y="280"/>
                      <a:pt x="151" y="280"/>
                    </a:cubicBezTo>
                    <a:cubicBezTo>
                      <a:pt x="185" y="280"/>
                      <a:pt x="221" y="265"/>
                      <a:pt x="250" y="236"/>
                    </a:cubicBezTo>
                    <a:cubicBezTo>
                      <a:pt x="310" y="188"/>
                      <a:pt x="310" y="105"/>
                      <a:pt x="250" y="45"/>
                    </a:cubicBezTo>
                    <a:cubicBezTo>
                      <a:pt x="221"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970557" y="1891581"/>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1010223" y="1849695"/>
                <a:ext cx="18870" cy="16065"/>
              </a:xfrm>
              <a:custGeom>
                <a:avLst/>
                <a:gdLst/>
                <a:ahLst/>
                <a:cxnLst/>
                <a:rect l="l" t="t" r="r" b="b"/>
                <a:pathLst>
                  <a:path w="323" h="275" extrusionOk="0">
                    <a:moveTo>
                      <a:pt x="166" y="0"/>
                    </a:moveTo>
                    <a:cubicBezTo>
                      <a:pt x="129" y="0"/>
                      <a:pt x="90" y="9"/>
                      <a:pt x="60" y="27"/>
                    </a:cubicBezTo>
                    <a:cubicBezTo>
                      <a:pt x="1" y="75"/>
                      <a:pt x="1" y="170"/>
                      <a:pt x="60" y="230"/>
                    </a:cubicBezTo>
                    <a:cubicBezTo>
                      <a:pt x="84" y="259"/>
                      <a:pt x="120" y="274"/>
                      <a:pt x="157" y="274"/>
                    </a:cubicBezTo>
                    <a:cubicBezTo>
                      <a:pt x="194" y="274"/>
                      <a:pt x="233" y="259"/>
                      <a:pt x="263" y="230"/>
                    </a:cubicBezTo>
                    <a:cubicBezTo>
                      <a:pt x="322" y="182"/>
                      <a:pt x="322" y="87"/>
                      <a:pt x="263" y="27"/>
                    </a:cubicBezTo>
                    <a:cubicBezTo>
                      <a:pt x="239" y="9"/>
                      <a:pt x="203"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1051933" y="1807926"/>
                <a:ext cx="18169" cy="16065"/>
              </a:xfrm>
              <a:custGeom>
                <a:avLst/>
                <a:gdLst/>
                <a:ahLst/>
                <a:cxnLst/>
                <a:rect l="l" t="t" r="r" b="b"/>
                <a:pathLst>
                  <a:path w="311" h="275" extrusionOk="0">
                    <a:moveTo>
                      <a:pt x="165" y="1"/>
                    </a:moveTo>
                    <a:cubicBezTo>
                      <a:pt x="129" y="1"/>
                      <a:pt x="90" y="10"/>
                      <a:pt x="60" y="28"/>
                    </a:cubicBezTo>
                    <a:cubicBezTo>
                      <a:pt x="1" y="75"/>
                      <a:pt x="25" y="171"/>
                      <a:pt x="60" y="230"/>
                    </a:cubicBezTo>
                    <a:cubicBezTo>
                      <a:pt x="84" y="260"/>
                      <a:pt x="120" y="275"/>
                      <a:pt x="156" y="275"/>
                    </a:cubicBezTo>
                    <a:cubicBezTo>
                      <a:pt x="191" y="275"/>
                      <a:pt x="227" y="260"/>
                      <a:pt x="251" y="230"/>
                    </a:cubicBezTo>
                    <a:cubicBezTo>
                      <a:pt x="311" y="183"/>
                      <a:pt x="311" y="87"/>
                      <a:pt x="251" y="28"/>
                    </a:cubicBezTo>
                    <a:cubicBezTo>
                      <a:pt x="233" y="10"/>
                      <a:pt x="200"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92300" y="1768202"/>
                <a:ext cx="18169" cy="15890"/>
              </a:xfrm>
              <a:custGeom>
                <a:avLst/>
                <a:gdLst/>
                <a:ahLst/>
                <a:cxnLst/>
                <a:rect l="l" t="t" r="r" b="b"/>
                <a:pathLst>
                  <a:path w="311" h="272" extrusionOk="0">
                    <a:moveTo>
                      <a:pt x="161" y="1"/>
                    </a:moveTo>
                    <a:cubicBezTo>
                      <a:pt x="126" y="1"/>
                      <a:pt x="91" y="16"/>
                      <a:pt x="60" y="41"/>
                    </a:cubicBezTo>
                    <a:cubicBezTo>
                      <a:pt x="1" y="89"/>
                      <a:pt x="12" y="172"/>
                      <a:pt x="60" y="231"/>
                    </a:cubicBezTo>
                    <a:cubicBezTo>
                      <a:pt x="83" y="260"/>
                      <a:pt x="113" y="272"/>
                      <a:pt x="145" y="272"/>
                    </a:cubicBezTo>
                    <a:cubicBezTo>
                      <a:pt x="181" y="272"/>
                      <a:pt x="219" y="257"/>
                      <a:pt x="251" y="231"/>
                    </a:cubicBezTo>
                    <a:cubicBezTo>
                      <a:pt x="310" y="196"/>
                      <a:pt x="310" y="101"/>
                      <a:pt x="251" y="41"/>
                    </a:cubicBezTo>
                    <a:cubicBezTo>
                      <a:pt x="222" y="13"/>
                      <a:pt x="192" y="1"/>
                      <a:pt x="1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134011" y="1726725"/>
                <a:ext cx="18169" cy="15890"/>
              </a:xfrm>
              <a:custGeom>
                <a:avLst/>
                <a:gdLst/>
                <a:ahLst/>
                <a:cxnLst/>
                <a:rect l="l" t="t" r="r" b="b"/>
                <a:pathLst>
                  <a:path w="311" h="272" extrusionOk="0">
                    <a:moveTo>
                      <a:pt x="151" y="1"/>
                    </a:moveTo>
                    <a:cubicBezTo>
                      <a:pt x="117" y="1"/>
                      <a:pt x="84" y="13"/>
                      <a:pt x="60" y="37"/>
                    </a:cubicBezTo>
                    <a:cubicBezTo>
                      <a:pt x="1" y="84"/>
                      <a:pt x="1" y="168"/>
                      <a:pt x="60" y="227"/>
                    </a:cubicBezTo>
                    <a:cubicBezTo>
                      <a:pt x="84" y="257"/>
                      <a:pt x="117" y="272"/>
                      <a:pt x="151" y="272"/>
                    </a:cubicBezTo>
                    <a:cubicBezTo>
                      <a:pt x="185" y="272"/>
                      <a:pt x="221" y="257"/>
                      <a:pt x="251" y="227"/>
                    </a:cubicBezTo>
                    <a:cubicBezTo>
                      <a:pt x="310" y="191"/>
                      <a:pt x="310" y="96"/>
                      <a:pt x="251" y="37"/>
                    </a:cubicBezTo>
                    <a:cubicBezTo>
                      <a:pt x="221" y="13"/>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175780" y="1685015"/>
                <a:ext cx="18110" cy="15890"/>
              </a:xfrm>
              <a:custGeom>
                <a:avLst/>
                <a:gdLst/>
                <a:ahLst/>
                <a:cxnLst/>
                <a:rect l="l" t="t" r="r" b="b"/>
                <a:pathLst>
                  <a:path w="310" h="272" extrusionOk="0">
                    <a:moveTo>
                      <a:pt x="151" y="1"/>
                    </a:moveTo>
                    <a:cubicBezTo>
                      <a:pt x="116" y="1"/>
                      <a:pt x="84" y="12"/>
                      <a:pt x="60" y="36"/>
                    </a:cubicBezTo>
                    <a:cubicBezTo>
                      <a:pt x="0" y="84"/>
                      <a:pt x="0" y="167"/>
                      <a:pt x="60" y="227"/>
                    </a:cubicBezTo>
                    <a:cubicBezTo>
                      <a:pt x="84" y="257"/>
                      <a:pt x="116" y="271"/>
                      <a:pt x="151" y="271"/>
                    </a:cubicBezTo>
                    <a:cubicBezTo>
                      <a:pt x="185" y="271"/>
                      <a:pt x="221" y="257"/>
                      <a:pt x="250" y="227"/>
                    </a:cubicBezTo>
                    <a:cubicBezTo>
                      <a:pt x="310" y="191"/>
                      <a:pt x="310" y="96"/>
                      <a:pt x="250" y="36"/>
                    </a:cubicBezTo>
                    <a:cubicBezTo>
                      <a:pt x="221" y="12"/>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214745" y="1645524"/>
                <a:ext cx="18110" cy="16415"/>
              </a:xfrm>
              <a:custGeom>
                <a:avLst/>
                <a:gdLst/>
                <a:ahLst/>
                <a:cxnLst/>
                <a:rect l="l" t="t" r="r" b="b"/>
                <a:pathLst>
                  <a:path w="310" h="281" extrusionOk="0">
                    <a:moveTo>
                      <a:pt x="150" y="1"/>
                    </a:moveTo>
                    <a:cubicBezTo>
                      <a:pt x="116" y="1"/>
                      <a:pt x="83" y="16"/>
                      <a:pt x="60" y="45"/>
                    </a:cubicBezTo>
                    <a:cubicBezTo>
                      <a:pt x="0" y="93"/>
                      <a:pt x="0" y="176"/>
                      <a:pt x="60" y="236"/>
                    </a:cubicBezTo>
                    <a:cubicBezTo>
                      <a:pt x="83" y="266"/>
                      <a:pt x="116" y="281"/>
                      <a:pt x="150" y="281"/>
                    </a:cubicBezTo>
                    <a:cubicBezTo>
                      <a:pt x="185" y="281"/>
                      <a:pt x="220" y="266"/>
                      <a:pt x="250" y="236"/>
                    </a:cubicBezTo>
                    <a:cubicBezTo>
                      <a:pt x="310" y="188"/>
                      <a:pt x="310" y="105"/>
                      <a:pt x="250" y="45"/>
                    </a:cubicBezTo>
                    <a:cubicBezTo>
                      <a:pt x="220" y="16"/>
                      <a:pt x="185" y="1"/>
                      <a:pt x="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1256455" y="1603814"/>
                <a:ext cx="18110" cy="16415"/>
              </a:xfrm>
              <a:custGeom>
                <a:avLst/>
                <a:gdLst/>
                <a:ahLst/>
                <a:cxnLst/>
                <a:rect l="l" t="t" r="r" b="b"/>
                <a:pathLst>
                  <a:path w="310" h="281" extrusionOk="0">
                    <a:moveTo>
                      <a:pt x="151" y="0"/>
                    </a:moveTo>
                    <a:cubicBezTo>
                      <a:pt x="116" y="0"/>
                      <a:pt x="84" y="15"/>
                      <a:pt x="60" y="45"/>
                    </a:cubicBezTo>
                    <a:cubicBezTo>
                      <a:pt x="0" y="93"/>
                      <a:pt x="0" y="176"/>
                      <a:pt x="60" y="236"/>
                    </a:cubicBezTo>
                    <a:cubicBezTo>
                      <a:pt x="84" y="265"/>
                      <a:pt x="116" y="280"/>
                      <a:pt x="151" y="280"/>
                    </a:cubicBezTo>
                    <a:cubicBezTo>
                      <a:pt x="185" y="280"/>
                      <a:pt x="221" y="265"/>
                      <a:pt x="250" y="236"/>
                    </a:cubicBezTo>
                    <a:cubicBezTo>
                      <a:pt x="310" y="188"/>
                      <a:pt x="310" y="105"/>
                      <a:pt x="250"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1298166" y="1562103"/>
                <a:ext cx="18169" cy="16357"/>
              </a:xfrm>
              <a:custGeom>
                <a:avLst/>
                <a:gdLst/>
                <a:ahLst/>
                <a:cxnLst/>
                <a:rect l="l" t="t" r="r" b="b"/>
                <a:pathLst>
                  <a:path w="311" h="280" extrusionOk="0">
                    <a:moveTo>
                      <a:pt x="151" y="0"/>
                    </a:moveTo>
                    <a:cubicBezTo>
                      <a:pt x="117" y="0"/>
                      <a:pt x="84" y="15"/>
                      <a:pt x="60" y="45"/>
                    </a:cubicBezTo>
                    <a:cubicBezTo>
                      <a:pt x="1" y="92"/>
                      <a:pt x="1" y="176"/>
                      <a:pt x="60" y="235"/>
                    </a:cubicBezTo>
                    <a:cubicBezTo>
                      <a:pt x="84" y="265"/>
                      <a:pt x="117" y="280"/>
                      <a:pt x="151" y="280"/>
                    </a:cubicBezTo>
                    <a:cubicBezTo>
                      <a:pt x="185" y="280"/>
                      <a:pt x="221" y="265"/>
                      <a:pt x="251" y="235"/>
                    </a:cubicBezTo>
                    <a:cubicBezTo>
                      <a:pt x="310" y="188"/>
                      <a:pt x="310" y="104"/>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1337130" y="1523139"/>
                <a:ext cx="18811" cy="16415"/>
              </a:xfrm>
              <a:custGeom>
                <a:avLst/>
                <a:gdLst/>
                <a:ahLst/>
                <a:cxnLst/>
                <a:rect l="l" t="t" r="r" b="b"/>
                <a:pathLst>
                  <a:path w="322" h="281" extrusionOk="0">
                    <a:moveTo>
                      <a:pt x="166" y="0"/>
                    </a:moveTo>
                    <a:cubicBezTo>
                      <a:pt x="128" y="0"/>
                      <a:pt x="90" y="15"/>
                      <a:pt x="60" y="45"/>
                    </a:cubicBezTo>
                    <a:cubicBezTo>
                      <a:pt x="1" y="81"/>
                      <a:pt x="24" y="176"/>
                      <a:pt x="60" y="235"/>
                    </a:cubicBezTo>
                    <a:cubicBezTo>
                      <a:pt x="84" y="265"/>
                      <a:pt x="120" y="280"/>
                      <a:pt x="157" y="280"/>
                    </a:cubicBezTo>
                    <a:cubicBezTo>
                      <a:pt x="194" y="280"/>
                      <a:pt x="233" y="265"/>
                      <a:pt x="262" y="235"/>
                    </a:cubicBezTo>
                    <a:cubicBezTo>
                      <a:pt x="322" y="188"/>
                      <a:pt x="322" y="105"/>
                      <a:pt x="262" y="45"/>
                    </a:cubicBezTo>
                    <a:cubicBezTo>
                      <a:pt x="239" y="15"/>
                      <a:pt x="203"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1380944" y="1481195"/>
                <a:ext cx="15364" cy="15364"/>
              </a:xfrm>
              <a:custGeom>
                <a:avLst/>
                <a:gdLst/>
                <a:ahLst/>
                <a:cxnLst/>
                <a:rect l="l" t="t" r="r" b="b"/>
                <a:pathLst>
                  <a:path w="263" h="263" extrusionOk="0">
                    <a:moveTo>
                      <a:pt x="132" y="1"/>
                    </a:moveTo>
                    <a:cubicBezTo>
                      <a:pt x="60" y="1"/>
                      <a:pt x="1" y="61"/>
                      <a:pt x="1" y="132"/>
                    </a:cubicBezTo>
                    <a:cubicBezTo>
                      <a:pt x="1" y="203"/>
                      <a:pt x="60" y="263"/>
                      <a:pt x="132" y="263"/>
                    </a:cubicBezTo>
                    <a:cubicBezTo>
                      <a:pt x="203" y="263"/>
                      <a:pt x="263" y="203"/>
                      <a:pt x="263" y="132"/>
                    </a:cubicBezTo>
                    <a:cubicBezTo>
                      <a:pt x="263" y="61"/>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1420610" y="1439659"/>
                <a:ext cx="18811" cy="16415"/>
              </a:xfrm>
              <a:custGeom>
                <a:avLst/>
                <a:gdLst/>
                <a:ahLst/>
                <a:cxnLst/>
                <a:rect l="l" t="t" r="r" b="b"/>
                <a:pathLst>
                  <a:path w="322" h="281" extrusionOk="0">
                    <a:moveTo>
                      <a:pt x="157" y="1"/>
                    </a:moveTo>
                    <a:cubicBezTo>
                      <a:pt x="122" y="1"/>
                      <a:pt x="90" y="15"/>
                      <a:pt x="60" y="45"/>
                    </a:cubicBezTo>
                    <a:cubicBezTo>
                      <a:pt x="0" y="81"/>
                      <a:pt x="0" y="176"/>
                      <a:pt x="60" y="236"/>
                    </a:cubicBezTo>
                    <a:cubicBezTo>
                      <a:pt x="84" y="266"/>
                      <a:pt x="119" y="280"/>
                      <a:pt x="157" y="280"/>
                    </a:cubicBezTo>
                    <a:cubicBezTo>
                      <a:pt x="194" y="280"/>
                      <a:pt x="232" y="266"/>
                      <a:pt x="262" y="236"/>
                    </a:cubicBezTo>
                    <a:cubicBezTo>
                      <a:pt x="322" y="188"/>
                      <a:pt x="322" y="105"/>
                      <a:pt x="262" y="45"/>
                    </a:cubicBezTo>
                    <a:cubicBezTo>
                      <a:pt x="226" y="15"/>
                      <a:pt x="191"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69914" y="1970387"/>
                <a:ext cx="18110" cy="17058"/>
              </a:xfrm>
              <a:custGeom>
                <a:avLst/>
                <a:gdLst/>
                <a:ahLst/>
                <a:cxnLst/>
                <a:rect l="l" t="t" r="r" b="b"/>
                <a:pathLst>
                  <a:path w="310" h="292" extrusionOk="0">
                    <a:moveTo>
                      <a:pt x="146" y="0"/>
                    </a:moveTo>
                    <a:cubicBezTo>
                      <a:pt x="110" y="0"/>
                      <a:pt x="77" y="15"/>
                      <a:pt x="60" y="45"/>
                    </a:cubicBezTo>
                    <a:cubicBezTo>
                      <a:pt x="0" y="92"/>
                      <a:pt x="0" y="188"/>
                      <a:pt x="60" y="247"/>
                    </a:cubicBezTo>
                    <a:cubicBezTo>
                      <a:pt x="77" y="277"/>
                      <a:pt x="110" y="292"/>
                      <a:pt x="146" y="292"/>
                    </a:cubicBezTo>
                    <a:cubicBezTo>
                      <a:pt x="182" y="292"/>
                      <a:pt x="220" y="277"/>
                      <a:pt x="250" y="247"/>
                    </a:cubicBezTo>
                    <a:cubicBezTo>
                      <a:pt x="310" y="199"/>
                      <a:pt x="310" y="104"/>
                      <a:pt x="250" y="45"/>
                    </a:cubicBezTo>
                    <a:cubicBezTo>
                      <a:pt x="220"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1008821" y="1931247"/>
                <a:ext cx="18169" cy="15890"/>
              </a:xfrm>
              <a:custGeom>
                <a:avLst/>
                <a:gdLst/>
                <a:ahLst/>
                <a:cxnLst/>
                <a:rect l="l" t="t" r="r" b="b"/>
                <a:pathLst>
                  <a:path w="311" h="272" extrusionOk="0">
                    <a:moveTo>
                      <a:pt x="160" y="0"/>
                    </a:moveTo>
                    <a:cubicBezTo>
                      <a:pt x="126" y="0"/>
                      <a:pt x="90" y="12"/>
                      <a:pt x="60" y="36"/>
                    </a:cubicBezTo>
                    <a:cubicBezTo>
                      <a:pt x="1" y="84"/>
                      <a:pt x="1" y="167"/>
                      <a:pt x="60" y="227"/>
                    </a:cubicBezTo>
                    <a:cubicBezTo>
                      <a:pt x="78" y="256"/>
                      <a:pt x="111" y="271"/>
                      <a:pt x="147" y="271"/>
                    </a:cubicBezTo>
                    <a:cubicBezTo>
                      <a:pt x="182" y="271"/>
                      <a:pt x="221" y="256"/>
                      <a:pt x="251" y="227"/>
                    </a:cubicBezTo>
                    <a:cubicBezTo>
                      <a:pt x="310" y="179"/>
                      <a:pt x="310" y="96"/>
                      <a:pt x="251" y="36"/>
                    </a:cubicBezTo>
                    <a:cubicBezTo>
                      <a:pt x="227" y="12"/>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1050590" y="1889478"/>
                <a:ext cx="18110" cy="15656"/>
              </a:xfrm>
              <a:custGeom>
                <a:avLst/>
                <a:gdLst/>
                <a:ahLst/>
                <a:cxnLst/>
                <a:rect l="l" t="t" r="r" b="b"/>
                <a:pathLst>
                  <a:path w="310" h="268" extrusionOk="0">
                    <a:moveTo>
                      <a:pt x="159" y="1"/>
                    </a:moveTo>
                    <a:cubicBezTo>
                      <a:pt x="125" y="1"/>
                      <a:pt x="89" y="13"/>
                      <a:pt x="60" y="37"/>
                    </a:cubicBezTo>
                    <a:cubicBezTo>
                      <a:pt x="0" y="84"/>
                      <a:pt x="12" y="168"/>
                      <a:pt x="60" y="227"/>
                    </a:cubicBezTo>
                    <a:cubicBezTo>
                      <a:pt x="82" y="255"/>
                      <a:pt x="113" y="267"/>
                      <a:pt x="145" y="267"/>
                    </a:cubicBezTo>
                    <a:cubicBezTo>
                      <a:pt x="181" y="267"/>
                      <a:pt x="219" y="252"/>
                      <a:pt x="250" y="227"/>
                    </a:cubicBezTo>
                    <a:cubicBezTo>
                      <a:pt x="310" y="180"/>
                      <a:pt x="310" y="96"/>
                      <a:pt x="250" y="37"/>
                    </a:cubicBezTo>
                    <a:cubicBezTo>
                      <a:pt x="226" y="13"/>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1092300" y="1847767"/>
                <a:ext cx="18169" cy="15656"/>
              </a:xfrm>
              <a:custGeom>
                <a:avLst/>
                <a:gdLst/>
                <a:ahLst/>
                <a:cxnLst/>
                <a:rect l="l" t="t" r="r" b="b"/>
                <a:pathLst>
                  <a:path w="311" h="268" extrusionOk="0">
                    <a:moveTo>
                      <a:pt x="160" y="1"/>
                    </a:moveTo>
                    <a:cubicBezTo>
                      <a:pt x="126" y="1"/>
                      <a:pt x="90" y="12"/>
                      <a:pt x="60" y="36"/>
                    </a:cubicBezTo>
                    <a:cubicBezTo>
                      <a:pt x="1" y="84"/>
                      <a:pt x="1" y="167"/>
                      <a:pt x="60" y="227"/>
                    </a:cubicBezTo>
                    <a:cubicBezTo>
                      <a:pt x="83" y="255"/>
                      <a:pt x="113" y="267"/>
                      <a:pt x="145" y="267"/>
                    </a:cubicBezTo>
                    <a:cubicBezTo>
                      <a:pt x="181" y="267"/>
                      <a:pt x="219" y="252"/>
                      <a:pt x="251" y="227"/>
                    </a:cubicBezTo>
                    <a:cubicBezTo>
                      <a:pt x="310" y="179"/>
                      <a:pt x="310" y="96"/>
                      <a:pt x="251" y="36"/>
                    </a:cubicBezTo>
                    <a:cubicBezTo>
                      <a:pt x="227" y="12"/>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1131966" y="1808277"/>
                <a:ext cx="18811" cy="16415"/>
              </a:xfrm>
              <a:custGeom>
                <a:avLst/>
                <a:gdLst/>
                <a:ahLst/>
                <a:cxnLst/>
                <a:rect l="l" t="t" r="r" b="b"/>
                <a:pathLst>
                  <a:path w="322" h="281" extrusionOk="0">
                    <a:moveTo>
                      <a:pt x="156" y="1"/>
                    </a:moveTo>
                    <a:cubicBezTo>
                      <a:pt x="119" y="1"/>
                      <a:pt x="84" y="16"/>
                      <a:pt x="60" y="46"/>
                    </a:cubicBezTo>
                    <a:cubicBezTo>
                      <a:pt x="0" y="81"/>
                      <a:pt x="0" y="177"/>
                      <a:pt x="60" y="236"/>
                    </a:cubicBezTo>
                    <a:cubicBezTo>
                      <a:pt x="84" y="266"/>
                      <a:pt x="119" y="281"/>
                      <a:pt x="156" y="281"/>
                    </a:cubicBezTo>
                    <a:cubicBezTo>
                      <a:pt x="194" y="281"/>
                      <a:pt x="232" y="266"/>
                      <a:pt x="262" y="236"/>
                    </a:cubicBezTo>
                    <a:cubicBezTo>
                      <a:pt x="322" y="188"/>
                      <a:pt x="322" y="105"/>
                      <a:pt x="262" y="46"/>
                    </a:cubicBezTo>
                    <a:cubicBezTo>
                      <a:pt x="232" y="16"/>
                      <a:pt x="194"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173677" y="1766566"/>
                <a:ext cx="18169" cy="16415"/>
              </a:xfrm>
              <a:custGeom>
                <a:avLst/>
                <a:gdLst/>
                <a:ahLst/>
                <a:cxnLst/>
                <a:rect l="l" t="t" r="r" b="b"/>
                <a:pathLst>
                  <a:path w="311" h="281" extrusionOk="0">
                    <a:moveTo>
                      <a:pt x="155" y="1"/>
                    </a:moveTo>
                    <a:cubicBezTo>
                      <a:pt x="120" y="1"/>
                      <a:pt x="84" y="15"/>
                      <a:pt x="60" y="45"/>
                    </a:cubicBezTo>
                    <a:cubicBezTo>
                      <a:pt x="1" y="81"/>
                      <a:pt x="1" y="176"/>
                      <a:pt x="60" y="236"/>
                    </a:cubicBezTo>
                    <a:cubicBezTo>
                      <a:pt x="84" y="265"/>
                      <a:pt x="120" y="280"/>
                      <a:pt x="155" y="280"/>
                    </a:cubicBezTo>
                    <a:cubicBezTo>
                      <a:pt x="191" y="280"/>
                      <a:pt x="227" y="265"/>
                      <a:pt x="251" y="236"/>
                    </a:cubicBezTo>
                    <a:cubicBezTo>
                      <a:pt x="310" y="188"/>
                      <a:pt x="310" y="105"/>
                      <a:pt x="251" y="45"/>
                    </a:cubicBezTo>
                    <a:cubicBezTo>
                      <a:pt x="227" y="15"/>
                      <a:pt x="191"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1214745" y="1724856"/>
                <a:ext cx="18110" cy="16357"/>
              </a:xfrm>
              <a:custGeom>
                <a:avLst/>
                <a:gdLst/>
                <a:ahLst/>
                <a:cxnLst/>
                <a:rect l="l" t="t" r="r" b="b"/>
                <a:pathLst>
                  <a:path w="310" h="280" extrusionOk="0">
                    <a:moveTo>
                      <a:pt x="164" y="0"/>
                    </a:moveTo>
                    <a:cubicBezTo>
                      <a:pt x="128" y="0"/>
                      <a:pt x="89" y="15"/>
                      <a:pt x="60" y="45"/>
                    </a:cubicBezTo>
                    <a:cubicBezTo>
                      <a:pt x="0" y="81"/>
                      <a:pt x="0" y="176"/>
                      <a:pt x="60" y="235"/>
                    </a:cubicBezTo>
                    <a:cubicBezTo>
                      <a:pt x="83" y="265"/>
                      <a:pt x="116" y="280"/>
                      <a:pt x="150" y="280"/>
                    </a:cubicBezTo>
                    <a:cubicBezTo>
                      <a:pt x="185" y="280"/>
                      <a:pt x="220" y="265"/>
                      <a:pt x="250" y="235"/>
                    </a:cubicBezTo>
                    <a:cubicBezTo>
                      <a:pt x="310" y="188"/>
                      <a:pt x="310" y="92"/>
                      <a:pt x="250" y="45"/>
                    </a:cubicBezTo>
                    <a:cubicBezTo>
                      <a:pt x="232" y="15"/>
                      <a:pt x="199"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2"/>
              <p:cNvSpPr/>
              <p:nvPr/>
            </p:nvSpPr>
            <p:spPr>
              <a:xfrm>
                <a:off x="1255053" y="1685190"/>
                <a:ext cx="18169" cy="17116"/>
              </a:xfrm>
              <a:custGeom>
                <a:avLst/>
                <a:gdLst/>
                <a:ahLst/>
                <a:cxnLst/>
                <a:rect l="l" t="t" r="r" b="b"/>
                <a:pathLst>
                  <a:path w="311" h="293" extrusionOk="0">
                    <a:moveTo>
                      <a:pt x="146" y="0"/>
                    </a:moveTo>
                    <a:cubicBezTo>
                      <a:pt x="111" y="0"/>
                      <a:pt x="78" y="15"/>
                      <a:pt x="60" y="45"/>
                    </a:cubicBezTo>
                    <a:cubicBezTo>
                      <a:pt x="1" y="93"/>
                      <a:pt x="1" y="188"/>
                      <a:pt x="60" y="248"/>
                    </a:cubicBezTo>
                    <a:cubicBezTo>
                      <a:pt x="78" y="277"/>
                      <a:pt x="111" y="292"/>
                      <a:pt x="146" y="292"/>
                    </a:cubicBezTo>
                    <a:cubicBezTo>
                      <a:pt x="182" y="292"/>
                      <a:pt x="221" y="277"/>
                      <a:pt x="251" y="248"/>
                    </a:cubicBezTo>
                    <a:cubicBezTo>
                      <a:pt x="310" y="200"/>
                      <a:pt x="310" y="105"/>
                      <a:pt x="251" y="45"/>
                    </a:cubicBezTo>
                    <a:cubicBezTo>
                      <a:pt x="221"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96764" y="1643480"/>
                <a:ext cx="18169" cy="17058"/>
              </a:xfrm>
              <a:custGeom>
                <a:avLst/>
                <a:gdLst/>
                <a:ahLst/>
                <a:cxnLst/>
                <a:rect l="l" t="t" r="r" b="b"/>
                <a:pathLst>
                  <a:path w="311" h="292" extrusionOk="0">
                    <a:moveTo>
                      <a:pt x="147" y="0"/>
                    </a:moveTo>
                    <a:cubicBezTo>
                      <a:pt x="111" y="0"/>
                      <a:pt x="78" y="15"/>
                      <a:pt x="60" y="45"/>
                    </a:cubicBezTo>
                    <a:cubicBezTo>
                      <a:pt x="1" y="92"/>
                      <a:pt x="1" y="188"/>
                      <a:pt x="60" y="247"/>
                    </a:cubicBezTo>
                    <a:cubicBezTo>
                      <a:pt x="78" y="277"/>
                      <a:pt x="111" y="292"/>
                      <a:pt x="147" y="292"/>
                    </a:cubicBezTo>
                    <a:cubicBezTo>
                      <a:pt x="183" y="292"/>
                      <a:pt x="221" y="277"/>
                      <a:pt x="251" y="247"/>
                    </a:cubicBezTo>
                    <a:cubicBezTo>
                      <a:pt x="311" y="200"/>
                      <a:pt x="311" y="104"/>
                      <a:pt x="251" y="45"/>
                    </a:cubicBezTo>
                    <a:cubicBezTo>
                      <a:pt x="221" y="15"/>
                      <a:pt x="183" y="0"/>
                      <a:pt x="1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338533" y="1601711"/>
                <a:ext cx="18110" cy="16649"/>
              </a:xfrm>
              <a:custGeom>
                <a:avLst/>
                <a:gdLst/>
                <a:ahLst/>
                <a:cxnLst/>
                <a:rect l="l" t="t" r="r" b="b"/>
                <a:pathLst>
                  <a:path w="310" h="285" extrusionOk="0">
                    <a:moveTo>
                      <a:pt x="146" y="1"/>
                    </a:moveTo>
                    <a:cubicBezTo>
                      <a:pt x="110" y="1"/>
                      <a:pt x="78" y="16"/>
                      <a:pt x="60" y="45"/>
                    </a:cubicBezTo>
                    <a:cubicBezTo>
                      <a:pt x="0" y="93"/>
                      <a:pt x="12" y="188"/>
                      <a:pt x="60" y="248"/>
                    </a:cubicBezTo>
                    <a:cubicBezTo>
                      <a:pt x="76" y="274"/>
                      <a:pt x="103" y="284"/>
                      <a:pt x="133" y="284"/>
                    </a:cubicBezTo>
                    <a:cubicBezTo>
                      <a:pt x="173" y="284"/>
                      <a:pt x="217" y="268"/>
                      <a:pt x="250" y="248"/>
                    </a:cubicBezTo>
                    <a:cubicBezTo>
                      <a:pt x="310" y="200"/>
                      <a:pt x="310" y="105"/>
                      <a:pt x="250" y="45"/>
                    </a:cubicBezTo>
                    <a:cubicBezTo>
                      <a:pt x="221" y="16"/>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377497" y="1562629"/>
                <a:ext cx="18110" cy="15831"/>
              </a:xfrm>
              <a:custGeom>
                <a:avLst/>
                <a:gdLst/>
                <a:ahLst/>
                <a:cxnLst/>
                <a:rect l="l" t="t" r="r" b="b"/>
                <a:pathLst>
                  <a:path w="310" h="271" extrusionOk="0">
                    <a:moveTo>
                      <a:pt x="159" y="0"/>
                    </a:moveTo>
                    <a:cubicBezTo>
                      <a:pt x="125" y="0"/>
                      <a:pt x="89" y="12"/>
                      <a:pt x="60" y="36"/>
                    </a:cubicBezTo>
                    <a:cubicBezTo>
                      <a:pt x="0" y="83"/>
                      <a:pt x="0" y="167"/>
                      <a:pt x="60" y="226"/>
                    </a:cubicBezTo>
                    <a:cubicBezTo>
                      <a:pt x="83" y="256"/>
                      <a:pt x="116" y="271"/>
                      <a:pt x="150" y="271"/>
                    </a:cubicBezTo>
                    <a:cubicBezTo>
                      <a:pt x="185" y="271"/>
                      <a:pt x="220" y="256"/>
                      <a:pt x="250" y="226"/>
                    </a:cubicBezTo>
                    <a:cubicBezTo>
                      <a:pt x="310" y="179"/>
                      <a:pt x="310" y="95"/>
                      <a:pt x="250" y="36"/>
                    </a:cubicBezTo>
                    <a:cubicBezTo>
                      <a:pt x="226" y="12"/>
                      <a:pt x="194" y="0"/>
                      <a:pt x="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19208" y="1521036"/>
                <a:ext cx="18110" cy="16415"/>
              </a:xfrm>
              <a:custGeom>
                <a:avLst/>
                <a:gdLst/>
                <a:ahLst/>
                <a:cxnLst/>
                <a:rect l="l" t="t" r="r" b="b"/>
                <a:pathLst>
                  <a:path w="310" h="281" extrusionOk="0">
                    <a:moveTo>
                      <a:pt x="155" y="1"/>
                    </a:moveTo>
                    <a:cubicBezTo>
                      <a:pt x="122" y="1"/>
                      <a:pt x="90" y="16"/>
                      <a:pt x="60" y="45"/>
                    </a:cubicBezTo>
                    <a:cubicBezTo>
                      <a:pt x="0" y="93"/>
                      <a:pt x="0" y="176"/>
                      <a:pt x="60" y="236"/>
                    </a:cubicBezTo>
                    <a:cubicBezTo>
                      <a:pt x="84" y="266"/>
                      <a:pt x="117" y="280"/>
                      <a:pt x="151" y="280"/>
                    </a:cubicBezTo>
                    <a:cubicBezTo>
                      <a:pt x="185" y="280"/>
                      <a:pt x="221" y="266"/>
                      <a:pt x="250" y="236"/>
                    </a:cubicBezTo>
                    <a:cubicBezTo>
                      <a:pt x="310" y="200"/>
                      <a:pt x="310" y="105"/>
                      <a:pt x="250" y="45"/>
                    </a:cubicBezTo>
                    <a:cubicBezTo>
                      <a:pt x="221" y="16"/>
                      <a:pt x="188"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460918" y="1479325"/>
                <a:ext cx="18169" cy="16415"/>
              </a:xfrm>
              <a:custGeom>
                <a:avLst/>
                <a:gdLst/>
                <a:ahLst/>
                <a:cxnLst/>
                <a:rect l="l" t="t" r="r" b="b"/>
                <a:pathLst>
                  <a:path w="311" h="281" extrusionOk="0">
                    <a:moveTo>
                      <a:pt x="147" y="0"/>
                    </a:moveTo>
                    <a:cubicBezTo>
                      <a:pt x="111" y="0"/>
                      <a:pt x="78" y="15"/>
                      <a:pt x="60" y="45"/>
                    </a:cubicBezTo>
                    <a:cubicBezTo>
                      <a:pt x="1" y="93"/>
                      <a:pt x="1" y="176"/>
                      <a:pt x="60" y="235"/>
                    </a:cubicBezTo>
                    <a:cubicBezTo>
                      <a:pt x="78" y="265"/>
                      <a:pt x="111" y="280"/>
                      <a:pt x="147" y="280"/>
                    </a:cubicBezTo>
                    <a:cubicBezTo>
                      <a:pt x="182" y="280"/>
                      <a:pt x="221" y="265"/>
                      <a:pt x="251" y="235"/>
                    </a:cubicBezTo>
                    <a:cubicBezTo>
                      <a:pt x="310" y="200"/>
                      <a:pt x="310" y="104"/>
                      <a:pt x="251" y="45"/>
                    </a:cubicBezTo>
                    <a:cubicBezTo>
                      <a:pt x="221" y="15"/>
                      <a:pt x="182" y="0"/>
                      <a:pt x="1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048487" y="1970387"/>
                <a:ext cx="18110" cy="17058"/>
              </a:xfrm>
              <a:custGeom>
                <a:avLst/>
                <a:gdLst/>
                <a:ahLst/>
                <a:cxnLst/>
                <a:rect l="l" t="t" r="r" b="b"/>
                <a:pathLst>
                  <a:path w="310" h="292" extrusionOk="0">
                    <a:moveTo>
                      <a:pt x="166" y="0"/>
                    </a:moveTo>
                    <a:cubicBezTo>
                      <a:pt x="128" y="0"/>
                      <a:pt x="90" y="15"/>
                      <a:pt x="60" y="45"/>
                    </a:cubicBezTo>
                    <a:cubicBezTo>
                      <a:pt x="0" y="92"/>
                      <a:pt x="0" y="188"/>
                      <a:pt x="60" y="247"/>
                    </a:cubicBezTo>
                    <a:cubicBezTo>
                      <a:pt x="84" y="277"/>
                      <a:pt x="119" y="292"/>
                      <a:pt x="157" y="292"/>
                    </a:cubicBezTo>
                    <a:cubicBezTo>
                      <a:pt x="194" y="292"/>
                      <a:pt x="233" y="277"/>
                      <a:pt x="262" y="247"/>
                    </a:cubicBezTo>
                    <a:cubicBezTo>
                      <a:pt x="310" y="199"/>
                      <a:pt x="310" y="104"/>
                      <a:pt x="262" y="45"/>
                    </a:cubicBezTo>
                    <a:cubicBezTo>
                      <a:pt x="239" y="15"/>
                      <a:pt x="203"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090197" y="1929669"/>
                <a:ext cx="18870" cy="16065"/>
              </a:xfrm>
              <a:custGeom>
                <a:avLst/>
                <a:gdLst/>
                <a:ahLst/>
                <a:cxnLst/>
                <a:rect l="l" t="t" r="r" b="b"/>
                <a:pathLst>
                  <a:path w="323" h="275" extrusionOk="0">
                    <a:moveTo>
                      <a:pt x="166" y="1"/>
                    </a:moveTo>
                    <a:cubicBezTo>
                      <a:pt x="129" y="1"/>
                      <a:pt x="90" y="9"/>
                      <a:pt x="60" y="27"/>
                    </a:cubicBezTo>
                    <a:cubicBezTo>
                      <a:pt x="1" y="75"/>
                      <a:pt x="1" y="170"/>
                      <a:pt x="60" y="230"/>
                    </a:cubicBezTo>
                    <a:cubicBezTo>
                      <a:pt x="84" y="259"/>
                      <a:pt x="120" y="274"/>
                      <a:pt x="157" y="274"/>
                    </a:cubicBezTo>
                    <a:cubicBezTo>
                      <a:pt x="194" y="274"/>
                      <a:pt x="233" y="259"/>
                      <a:pt x="263" y="230"/>
                    </a:cubicBezTo>
                    <a:cubicBezTo>
                      <a:pt x="322" y="182"/>
                      <a:pt x="322" y="87"/>
                      <a:pt x="263" y="27"/>
                    </a:cubicBezTo>
                    <a:cubicBezTo>
                      <a:pt x="239" y="9"/>
                      <a:pt x="203"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131966" y="1887959"/>
                <a:ext cx="18811" cy="16006"/>
              </a:xfrm>
              <a:custGeom>
                <a:avLst/>
                <a:gdLst/>
                <a:ahLst/>
                <a:cxnLst/>
                <a:rect l="l" t="t" r="r" b="b"/>
                <a:pathLst>
                  <a:path w="322" h="274" extrusionOk="0">
                    <a:moveTo>
                      <a:pt x="161" y="0"/>
                    </a:moveTo>
                    <a:cubicBezTo>
                      <a:pt x="125" y="0"/>
                      <a:pt x="89" y="9"/>
                      <a:pt x="60" y="27"/>
                    </a:cubicBezTo>
                    <a:cubicBezTo>
                      <a:pt x="0" y="75"/>
                      <a:pt x="0" y="170"/>
                      <a:pt x="60" y="229"/>
                    </a:cubicBezTo>
                    <a:cubicBezTo>
                      <a:pt x="84" y="259"/>
                      <a:pt x="119" y="274"/>
                      <a:pt x="156" y="274"/>
                    </a:cubicBezTo>
                    <a:cubicBezTo>
                      <a:pt x="194" y="274"/>
                      <a:pt x="232" y="259"/>
                      <a:pt x="262" y="229"/>
                    </a:cubicBezTo>
                    <a:cubicBezTo>
                      <a:pt x="322" y="182"/>
                      <a:pt x="322" y="86"/>
                      <a:pt x="262" y="27"/>
                    </a:cubicBezTo>
                    <a:cubicBezTo>
                      <a:pt x="232" y="9"/>
                      <a:pt x="19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172275" y="1847943"/>
                <a:ext cx="18169" cy="16415"/>
              </a:xfrm>
              <a:custGeom>
                <a:avLst/>
                <a:gdLst/>
                <a:ahLst/>
                <a:cxnLst/>
                <a:rect l="l" t="t" r="r" b="b"/>
                <a:pathLst>
                  <a:path w="311" h="281" extrusionOk="0">
                    <a:moveTo>
                      <a:pt x="151" y="1"/>
                    </a:moveTo>
                    <a:cubicBezTo>
                      <a:pt x="117" y="1"/>
                      <a:pt x="84" y="15"/>
                      <a:pt x="60" y="45"/>
                    </a:cubicBezTo>
                    <a:cubicBezTo>
                      <a:pt x="1" y="93"/>
                      <a:pt x="1" y="176"/>
                      <a:pt x="60" y="236"/>
                    </a:cubicBezTo>
                    <a:cubicBezTo>
                      <a:pt x="84" y="265"/>
                      <a:pt x="117" y="280"/>
                      <a:pt x="151" y="280"/>
                    </a:cubicBezTo>
                    <a:cubicBezTo>
                      <a:pt x="185" y="280"/>
                      <a:pt x="221" y="265"/>
                      <a:pt x="251" y="236"/>
                    </a:cubicBezTo>
                    <a:cubicBezTo>
                      <a:pt x="310" y="200"/>
                      <a:pt x="310" y="105"/>
                      <a:pt x="251" y="45"/>
                    </a:cubicBezTo>
                    <a:cubicBezTo>
                      <a:pt x="221" y="15"/>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213343" y="1806466"/>
                <a:ext cx="18110" cy="16123"/>
              </a:xfrm>
              <a:custGeom>
                <a:avLst/>
                <a:gdLst/>
                <a:ahLst/>
                <a:cxnLst/>
                <a:rect l="l" t="t" r="r" b="b"/>
                <a:pathLst>
                  <a:path w="310" h="276" extrusionOk="0">
                    <a:moveTo>
                      <a:pt x="165" y="1"/>
                    </a:moveTo>
                    <a:cubicBezTo>
                      <a:pt x="129" y="1"/>
                      <a:pt x="91" y="16"/>
                      <a:pt x="60" y="41"/>
                    </a:cubicBezTo>
                    <a:cubicBezTo>
                      <a:pt x="0" y="88"/>
                      <a:pt x="0" y="172"/>
                      <a:pt x="60" y="231"/>
                    </a:cubicBezTo>
                    <a:cubicBezTo>
                      <a:pt x="78" y="261"/>
                      <a:pt x="110" y="276"/>
                      <a:pt x="146" y="276"/>
                    </a:cubicBezTo>
                    <a:cubicBezTo>
                      <a:pt x="182" y="276"/>
                      <a:pt x="220" y="261"/>
                      <a:pt x="250" y="231"/>
                    </a:cubicBezTo>
                    <a:cubicBezTo>
                      <a:pt x="310" y="196"/>
                      <a:pt x="310" y="100"/>
                      <a:pt x="250" y="41"/>
                    </a:cubicBezTo>
                    <a:cubicBezTo>
                      <a:pt x="228" y="13"/>
                      <a:pt x="197"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255053" y="1764755"/>
                <a:ext cx="18169" cy="16123"/>
              </a:xfrm>
              <a:custGeom>
                <a:avLst/>
                <a:gdLst/>
                <a:ahLst/>
                <a:cxnLst/>
                <a:rect l="l" t="t" r="r" b="b"/>
                <a:pathLst>
                  <a:path w="311" h="276" extrusionOk="0">
                    <a:moveTo>
                      <a:pt x="165" y="0"/>
                    </a:moveTo>
                    <a:cubicBezTo>
                      <a:pt x="130" y="0"/>
                      <a:pt x="92" y="15"/>
                      <a:pt x="60" y="40"/>
                    </a:cubicBezTo>
                    <a:cubicBezTo>
                      <a:pt x="1" y="88"/>
                      <a:pt x="1" y="171"/>
                      <a:pt x="60" y="231"/>
                    </a:cubicBezTo>
                    <a:cubicBezTo>
                      <a:pt x="78" y="261"/>
                      <a:pt x="111" y="276"/>
                      <a:pt x="146" y="276"/>
                    </a:cubicBezTo>
                    <a:cubicBezTo>
                      <a:pt x="182" y="276"/>
                      <a:pt x="221" y="261"/>
                      <a:pt x="251" y="231"/>
                    </a:cubicBezTo>
                    <a:cubicBezTo>
                      <a:pt x="310" y="195"/>
                      <a:pt x="310" y="100"/>
                      <a:pt x="251" y="40"/>
                    </a:cubicBezTo>
                    <a:cubicBezTo>
                      <a:pt x="228" y="12"/>
                      <a:pt x="198"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294719" y="1725557"/>
                <a:ext cx="18110" cy="16123"/>
              </a:xfrm>
              <a:custGeom>
                <a:avLst/>
                <a:gdLst/>
                <a:ahLst/>
                <a:cxnLst/>
                <a:rect l="l" t="t" r="r" b="b"/>
                <a:pathLst>
                  <a:path w="310" h="276" extrusionOk="0">
                    <a:moveTo>
                      <a:pt x="151" y="0"/>
                    </a:moveTo>
                    <a:cubicBezTo>
                      <a:pt x="116" y="0"/>
                      <a:pt x="84" y="15"/>
                      <a:pt x="60" y="45"/>
                    </a:cubicBezTo>
                    <a:cubicBezTo>
                      <a:pt x="0" y="92"/>
                      <a:pt x="0" y="176"/>
                      <a:pt x="60" y="235"/>
                    </a:cubicBezTo>
                    <a:cubicBezTo>
                      <a:pt x="82" y="263"/>
                      <a:pt x="113" y="276"/>
                      <a:pt x="145" y="276"/>
                    </a:cubicBezTo>
                    <a:cubicBezTo>
                      <a:pt x="181" y="276"/>
                      <a:pt x="219" y="260"/>
                      <a:pt x="250" y="235"/>
                    </a:cubicBezTo>
                    <a:cubicBezTo>
                      <a:pt x="310" y="188"/>
                      <a:pt x="310" y="104"/>
                      <a:pt x="250" y="45"/>
                    </a:cubicBezTo>
                    <a:cubicBezTo>
                      <a:pt x="220"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36429" y="1683788"/>
                <a:ext cx="18169" cy="16415"/>
              </a:xfrm>
              <a:custGeom>
                <a:avLst/>
                <a:gdLst/>
                <a:ahLst/>
                <a:cxnLst/>
                <a:rect l="l" t="t" r="r" b="b"/>
                <a:pathLst>
                  <a:path w="311" h="281" extrusionOk="0">
                    <a:moveTo>
                      <a:pt x="151" y="1"/>
                    </a:moveTo>
                    <a:cubicBezTo>
                      <a:pt x="117" y="1"/>
                      <a:pt x="84" y="16"/>
                      <a:pt x="60" y="45"/>
                    </a:cubicBezTo>
                    <a:cubicBezTo>
                      <a:pt x="1" y="93"/>
                      <a:pt x="1" y="176"/>
                      <a:pt x="60" y="236"/>
                    </a:cubicBezTo>
                    <a:cubicBezTo>
                      <a:pt x="84" y="266"/>
                      <a:pt x="117" y="280"/>
                      <a:pt x="151" y="280"/>
                    </a:cubicBezTo>
                    <a:cubicBezTo>
                      <a:pt x="185" y="280"/>
                      <a:pt x="221" y="266"/>
                      <a:pt x="251" y="236"/>
                    </a:cubicBezTo>
                    <a:cubicBezTo>
                      <a:pt x="310" y="188"/>
                      <a:pt x="310" y="105"/>
                      <a:pt x="251" y="45"/>
                    </a:cubicBezTo>
                    <a:cubicBezTo>
                      <a:pt x="221" y="16"/>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378140" y="1642078"/>
                <a:ext cx="18169" cy="16415"/>
              </a:xfrm>
              <a:custGeom>
                <a:avLst/>
                <a:gdLst/>
                <a:ahLst/>
                <a:cxnLst/>
                <a:rect l="l" t="t" r="r" b="b"/>
                <a:pathLst>
                  <a:path w="311" h="281" extrusionOk="0">
                    <a:moveTo>
                      <a:pt x="151" y="0"/>
                    </a:moveTo>
                    <a:cubicBezTo>
                      <a:pt x="117" y="0"/>
                      <a:pt x="84" y="15"/>
                      <a:pt x="61" y="45"/>
                    </a:cubicBezTo>
                    <a:cubicBezTo>
                      <a:pt x="1" y="93"/>
                      <a:pt x="1" y="176"/>
                      <a:pt x="61" y="235"/>
                    </a:cubicBezTo>
                    <a:cubicBezTo>
                      <a:pt x="84" y="265"/>
                      <a:pt x="117" y="280"/>
                      <a:pt x="151" y="280"/>
                    </a:cubicBezTo>
                    <a:cubicBezTo>
                      <a:pt x="186" y="280"/>
                      <a:pt x="221" y="265"/>
                      <a:pt x="251" y="235"/>
                    </a:cubicBezTo>
                    <a:cubicBezTo>
                      <a:pt x="311" y="188"/>
                      <a:pt x="311" y="104"/>
                      <a:pt x="251" y="45"/>
                    </a:cubicBezTo>
                    <a:cubicBezTo>
                      <a:pt x="221" y="15"/>
                      <a:pt x="186"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417105" y="1602762"/>
                <a:ext cx="18169" cy="16065"/>
              </a:xfrm>
              <a:custGeom>
                <a:avLst/>
                <a:gdLst/>
                <a:ahLst/>
                <a:cxnLst/>
                <a:rect l="l" t="t" r="r" b="b"/>
                <a:pathLst>
                  <a:path w="311" h="275" extrusionOk="0">
                    <a:moveTo>
                      <a:pt x="156" y="1"/>
                    </a:moveTo>
                    <a:cubicBezTo>
                      <a:pt x="120" y="1"/>
                      <a:pt x="84" y="10"/>
                      <a:pt x="60" y="27"/>
                    </a:cubicBezTo>
                    <a:cubicBezTo>
                      <a:pt x="1" y="75"/>
                      <a:pt x="1" y="170"/>
                      <a:pt x="60" y="230"/>
                    </a:cubicBezTo>
                    <a:cubicBezTo>
                      <a:pt x="84" y="260"/>
                      <a:pt x="120" y="274"/>
                      <a:pt x="156" y="274"/>
                    </a:cubicBezTo>
                    <a:cubicBezTo>
                      <a:pt x="191" y="274"/>
                      <a:pt x="227" y="260"/>
                      <a:pt x="251" y="230"/>
                    </a:cubicBezTo>
                    <a:cubicBezTo>
                      <a:pt x="310" y="182"/>
                      <a:pt x="310" y="87"/>
                      <a:pt x="251" y="27"/>
                    </a:cubicBezTo>
                    <a:cubicBezTo>
                      <a:pt x="227" y="10"/>
                      <a:pt x="191"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458874" y="1561052"/>
                <a:ext cx="18811" cy="16065"/>
              </a:xfrm>
              <a:custGeom>
                <a:avLst/>
                <a:gdLst/>
                <a:ahLst/>
                <a:cxnLst/>
                <a:rect l="l" t="t" r="r" b="b"/>
                <a:pathLst>
                  <a:path w="322" h="275" extrusionOk="0">
                    <a:moveTo>
                      <a:pt x="156" y="0"/>
                    </a:moveTo>
                    <a:cubicBezTo>
                      <a:pt x="119" y="0"/>
                      <a:pt x="83" y="9"/>
                      <a:pt x="60" y="27"/>
                    </a:cubicBezTo>
                    <a:cubicBezTo>
                      <a:pt x="0" y="75"/>
                      <a:pt x="0" y="170"/>
                      <a:pt x="60" y="229"/>
                    </a:cubicBezTo>
                    <a:cubicBezTo>
                      <a:pt x="83" y="259"/>
                      <a:pt x="119" y="274"/>
                      <a:pt x="156" y="274"/>
                    </a:cubicBezTo>
                    <a:cubicBezTo>
                      <a:pt x="194" y="274"/>
                      <a:pt x="232" y="259"/>
                      <a:pt x="262" y="229"/>
                    </a:cubicBezTo>
                    <a:cubicBezTo>
                      <a:pt x="322" y="182"/>
                      <a:pt x="322" y="87"/>
                      <a:pt x="262" y="27"/>
                    </a:cubicBezTo>
                    <a:cubicBezTo>
                      <a:pt x="232" y="9"/>
                      <a:pt x="194"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500584" y="1519283"/>
                <a:ext cx="18169" cy="16065"/>
              </a:xfrm>
              <a:custGeom>
                <a:avLst/>
                <a:gdLst/>
                <a:ahLst/>
                <a:cxnLst/>
                <a:rect l="l" t="t" r="r" b="b"/>
                <a:pathLst>
                  <a:path w="311" h="275" extrusionOk="0">
                    <a:moveTo>
                      <a:pt x="157" y="1"/>
                    </a:moveTo>
                    <a:cubicBezTo>
                      <a:pt x="120" y="1"/>
                      <a:pt x="84" y="10"/>
                      <a:pt x="60" y="28"/>
                    </a:cubicBezTo>
                    <a:cubicBezTo>
                      <a:pt x="0" y="75"/>
                      <a:pt x="0" y="171"/>
                      <a:pt x="60" y="230"/>
                    </a:cubicBezTo>
                    <a:cubicBezTo>
                      <a:pt x="84" y="260"/>
                      <a:pt x="120" y="275"/>
                      <a:pt x="157" y="275"/>
                    </a:cubicBezTo>
                    <a:cubicBezTo>
                      <a:pt x="194" y="275"/>
                      <a:pt x="233" y="260"/>
                      <a:pt x="262" y="230"/>
                    </a:cubicBezTo>
                    <a:cubicBezTo>
                      <a:pt x="310" y="182"/>
                      <a:pt x="310" y="87"/>
                      <a:pt x="262" y="28"/>
                    </a:cubicBezTo>
                    <a:cubicBezTo>
                      <a:pt x="233" y="10"/>
                      <a:pt x="194"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130564" y="1968985"/>
                <a:ext cx="18110" cy="16415"/>
              </a:xfrm>
              <a:custGeom>
                <a:avLst/>
                <a:gdLst/>
                <a:ahLst/>
                <a:cxnLst/>
                <a:rect l="l" t="t" r="r" b="b"/>
                <a:pathLst>
                  <a:path w="310" h="281" extrusionOk="0">
                    <a:moveTo>
                      <a:pt x="155" y="0"/>
                    </a:moveTo>
                    <a:cubicBezTo>
                      <a:pt x="122" y="0"/>
                      <a:pt x="90" y="15"/>
                      <a:pt x="60" y="45"/>
                    </a:cubicBezTo>
                    <a:cubicBezTo>
                      <a:pt x="0" y="93"/>
                      <a:pt x="0" y="176"/>
                      <a:pt x="60" y="235"/>
                    </a:cubicBezTo>
                    <a:cubicBezTo>
                      <a:pt x="78" y="265"/>
                      <a:pt x="110" y="280"/>
                      <a:pt x="146" y="280"/>
                    </a:cubicBezTo>
                    <a:cubicBezTo>
                      <a:pt x="182" y="280"/>
                      <a:pt x="221" y="265"/>
                      <a:pt x="250" y="235"/>
                    </a:cubicBezTo>
                    <a:cubicBezTo>
                      <a:pt x="310" y="188"/>
                      <a:pt x="310" y="104"/>
                      <a:pt x="250" y="45"/>
                    </a:cubicBezTo>
                    <a:cubicBezTo>
                      <a:pt x="221"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172275" y="1927742"/>
                <a:ext cx="18169" cy="15890"/>
              </a:xfrm>
              <a:custGeom>
                <a:avLst/>
                <a:gdLst/>
                <a:ahLst/>
                <a:cxnLst/>
                <a:rect l="l" t="t" r="r" b="b"/>
                <a:pathLst>
                  <a:path w="311" h="272" extrusionOk="0">
                    <a:moveTo>
                      <a:pt x="151" y="1"/>
                    </a:moveTo>
                    <a:cubicBezTo>
                      <a:pt x="117" y="1"/>
                      <a:pt x="84" y="13"/>
                      <a:pt x="60" y="37"/>
                    </a:cubicBezTo>
                    <a:cubicBezTo>
                      <a:pt x="1" y="84"/>
                      <a:pt x="1" y="167"/>
                      <a:pt x="60" y="227"/>
                    </a:cubicBezTo>
                    <a:cubicBezTo>
                      <a:pt x="84" y="257"/>
                      <a:pt x="117" y="272"/>
                      <a:pt x="151" y="272"/>
                    </a:cubicBezTo>
                    <a:cubicBezTo>
                      <a:pt x="185" y="272"/>
                      <a:pt x="221" y="257"/>
                      <a:pt x="251" y="227"/>
                    </a:cubicBezTo>
                    <a:cubicBezTo>
                      <a:pt x="310" y="179"/>
                      <a:pt x="310" y="96"/>
                      <a:pt x="251" y="37"/>
                    </a:cubicBezTo>
                    <a:cubicBezTo>
                      <a:pt x="221" y="13"/>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211239" y="1888309"/>
                <a:ext cx="18169" cy="16357"/>
              </a:xfrm>
              <a:custGeom>
                <a:avLst/>
                <a:gdLst/>
                <a:ahLst/>
                <a:cxnLst/>
                <a:rect l="l" t="t" r="r" b="b"/>
                <a:pathLst>
                  <a:path w="311" h="280" extrusionOk="0">
                    <a:moveTo>
                      <a:pt x="160" y="0"/>
                    </a:moveTo>
                    <a:cubicBezTo>
                      <a:pt x="125" y="0"/>
                      <a:pt x="90" y="15"/>
                      <a:pt x="60" y="45"/>
                    </a:cubicBezTo>
                    <a:cubicBezTo>
                      <a:pt x="0" y="80"/>
                      <a:pt x="0" y="176"/>
                      <a:pt x="60" y="235"/>
                    </a:cubicBezTo>
                    <a:cubicBezTo>
                      <a:pt x="84" y="265"/>
                      <a:pt x="117" y="280"/>
                      <a:pt x="151" y="280"/>
                    </a:cubicBezTo>
                    <a:cubicBezTo>
                      <a:pt x="185" y="280"/>
                      <a:pt x="221" y="265"/>
                      <a:pt x="251" y="235"/>
                    </a:cubicBezTo>
                    <a:cubicBezTo>
                      <a:pt x="310" y="188"/>
                      <a:pt x="310" y="104"/>
                      <a:pt x="251" y="45"/>
                    </a:cubicBezTo>
                    <a:cubicBezTo>
                      <a:pt x="227" y="15"/>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252950" y="1846541"/>
                <a:ext cx="18169" cy="16182"/>
              </a:xfrm>
              <a:custGeom>
                <a:avLst/>
                <a:gdLst/>
                <a:ahLst/>
                <a:cxnLst/>
                <a:rect l="l" t="t" r="r" b="b"/>
                <a:pathLst>
                  <a:path w="311" h="277" extrusionOk="0">
                    <a:moveTo>
                      <a:pt x="165" y="1"/>
                    </a:moveTo>
                    <a:cubicBezTo>
                      <a:pt x="129" y="1"/>
                      <a:pt x="90" y="16"/>
                      <a:pt x="60" y="45"/>
                    </a:cubicBezTo>
                    <a:cubicBezTo>
                      <a:pt x="1" y="81"/>
                      <a:pt x="13" y="176"/>
                      <a:pt x="60" y="236"/>
                    </a:cubicBezTo>
                    <a:cubicBezTo>
                      <a:pt x="83" y="264"/>
                      <a:pt x="113" y="276"/>
                      <a:pt x="146" y="276"/>
                    </a:cubicBezTo>
                    <a:cubicBezTo>
                      <a:pt x="181" y="276"/>
                      <a:pt x="219" y="261"/>
                      <a:pt x="251" y="236"/>
                    </a:cubicBezTo>
                    <a:cubicBezTo>
                      <a:pt x="310" y="188"/>
                      <a:pt x="310" y="93"/>
                      <a:pt x="251" y="45"/>
                    </a:cubicBezTo>
                    <a:cubicBezTo>
                      <a:pt x="233" y="16"/>
                      <a:pt x="200"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294719" y="1804830"/>
                <a:ext cx="18110" cy="16123"/>
              </a:xfrm>
              <a:custGeom>
                <a:avLst/>
                <a:gdLst/>
                <a:ahLst/>
                <a:cxnLst/>
                <a:rect l="l" t="t" r="r" b="b"/>
                <a:pathLst>
                  <a:path w="310" h="276" extrusionOk="0">
                    <a:moveTo>
                      <a:pt x="164" y="0"/>
                    </a:moveTo>
                    <a:cubicBezTo>
                      <a:pt x="128" y="0"/>
                      <a:pt x="90" y="15"/>
                      <a:pt x="60" y="45"/>
                    </a:cubicBezTo>
                    <a:cubicBezTo>
                      <a:pt x="0" y="81"/>
                      <a:pt x="0" y="176"/>
                      <a:pt x="60" y="236"/>
                    </a:cubicBezTo>
                    <a:cubicBezTo>
                      <a:pt x="82" y="264"/>
                      <a:pt x="113" y="276"/>
                      <a:pt x="145" y="276"/>
                    </a:cubicBezTo>
                    <a:cubicBezTo>
                      <a:pt x="181" y="276"/>
                      <a:pt x="219" y="261"/>
                      <a:pt x="250" y="236"/>
                    </a:cubicBezTo>
                    <a:cubicBezTo>
                      <a:pt x="310" y="188"/>
                      <a:pt x="310" y="105"/>
                      <a:pt x="250" y="45"/>
                    </a:cubicBezTo>
                    <a:cubicBezTo>
                      <a:pt x="232" y="15"/>
                      <a:pt x="200"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335027" y="1764989"/>
                <a:ext cx="18169" cy="15890"/>
              </a:xfrm>
              <a:custGeom>
                <a:avLst/>
                <a:gdLst/>
                <a:ahLst/>
                <a:cxnLst/>
                <a:rect l="l" t="t" r="r" b="b"/>
                <a:pathLst>
                  <a:path w="311" h="272" extrusionOk="0">
                    <a:moveTo>
                      <a:pt x="147" y="1"/>
                    </a:moveTo>
                    <a:cubicBezTo>
                      <a:pt x="111" y="1"/>
                      <a:pt x="78" y="13"/>
                      <a:pt x="60" y="36"/>
                    </a:cubicBezTo>
                    <a:cubicBezTo>
                      <a:pt x="1" y="84"/>
                      <a:pt x="1" y="167"/>
                      <a:pt x="60" y="227"/>
                    </a:cubicBezTo>
                    <a:cubicBezTo>
                      <a:pt x="78" y="257"/>
                      <a:pt x="111" y="272"/>
                      <a:pt x="147" y="272"/>
                    </a:cubicBezTo>
                    <a:cubicBezTo>
                      <a:pt x="182" y="272"/>
                      <a:pt x="221" y="257"/>
                      <a:pt x="251" y="227"/>
                    </a:cubicBezTo>
                    <a:cubicBezTo>
                      <a:pt x="310" y="191"/>
                      <a:pt x="310" y="96"/>
                      <a:pt x="251" y="36"/>
                    </a:cubicBezTo>
                    <a:cubicBezTo>
                      <a:pt x="221" y="13"/>
                      <a:pt x="182"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376796" y="1723454"/>
                <a:ext cx="18110" cy="17116"/>
              </a:xfrm>
              <a:custGeom>
                <a:avLst/>
                <a:gdLst/>
                <a:ahLst/>
                <a:cxnLst/>
                <a:rect l="l" t="t" r="r" b="b"/>
                <a:pathLst>
                  <a:path w="310" h="293" extrusionOk="0">
                    <a:moveTo>
                      <a:pt x="146" y="0"/>
                    </a:moveTo>
                    <a:cubicBezTo>
                      <a:pt x="110" y="0"/>
                      <a:pt x="78" y="15"/>
                      <a:pt x="60" y="45"/>
                    </a:cubicBezTo>
                    <a:cubicBezTo>
                      <a:pt x="0" y="93"/>
                      <a:pt x="0" y="188"/>
                      <a:pt x="60" y="247"/>
                    </a:cubicBezTo>
                    <a:cubicBezTo>
                      <a:pt x="78" y="277"/>
                      <a:pt x="110" y="292"/>
                      <a:pt x="146" y="292"/>
                    </a:cubicBezTo>
                    <a:cubicBezTo>
                      <a:pt x="182" y="292"/>
                      <a:pt x="220" y="277"/>
                      <a:pt x="250" y="247"/>
                    </a:cubicBezTo>
                    <a:cubicBezTo>
                      <a:pt x="310" y="200"/>
                      <a:pt x="310" y="105"/>
                      <a:pt x="250" y="45"/>
                    </a:cubicBezTo>
                    <a:cubicBezTo>
                      <a:pt x="220"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18507" y="1681685"/>
                <a:ext cx="18169" cy="17116"/>
              </a:xfrm>
              <a:custGeom>
                <a:avLst/>
                <a:gdLst/>
                <a:ahLst/>
                <a:cxnLst/>
                <a:rect l="l" t="t" r="r" b="b"/>
                <a:pathLst>
                  <a:path w="311" h="293" extrusionOk="0">
                    <a:moveTo>
                      <a:pt x="146" y="1"/>
                    </a:moveTo>
                    <a:cubicBezTo>
                      <a:pt x="111" y="1"/>
                      <a:pt x="78" y="16"/>
                      <a:pt x="60" y="46"/>
                    </a:cubicBezTo>
                    <a:cubicBezTo>
                      <a:pt x="1" y="93"/>
                      <a:pt x="1" y="188"/>
                      <a:pt x="60" y="248"/>
                    </a:cubicBezTo>
                    <a:cubicBezTo>
                      <a:pt x="78" y="278"/>
                      <a:pt x="111" y="293"/>
                      <a:pt x="146" y="293"/>
                    </a:cubicBezTo>
                    <a:cubicBezTo>
                      <a:pt x="182" y="293"/>
                      <a:pt x="221" y="278"/>
                      <a:pt x="251" y="248"/>
                    </a:cubicBezTo>
                    <a:cubicBezTo>
                      <a:pt x="310" y="200"/>
                      <a:pt x="310" y="105"/>
                      <a:pt x="251" y="46"/>
                    </a:cubicBezTo>
                    <a:cubicBezTo>
                      <a:pt x="221" y="16"/>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57472" y="1642603"/>
                <a:ext cx="18110" cy="15890"/>
              </a:xfrm>
              <a:custGeom>
                <a:avLst/>
                <a:gdLst/>
                <a:ahLst/>
                <a:cxnLst/>
                <a:rect l="l" t="t" r="r" b="b"/>
                <a:pathLst>
                  <a:path w="310" h="272" extrusionOk="0">
                    <a:moveTo>
                      <a:pt x="151" y="0"/>
                    </a:moveTo>
                    <a:cubicBezTo>
                      <a:pt x="116" y="0"/>
                      <a:pt x="84" y="12"/>
                      <a:pt x="60" y="36"/>
                    </a:cubicBezTo>
                    <a:cubicBezTo>
                      <a:pt x="0" y="84"/>
                      <a:pt x="0" y="167"/>
                      <a:pt x="60" y="226"/>
                    </a:cubicBezTo>
                    <a:cubicBezTo>
                      <a:pt x="84" y="256"/>
                      <a:pt x="116" y="271"/>
                      <a:pt x="151" y="271"/>
                    </a:cubicBezTo>
                    <a:cubicBezTo>
                      <a:pt x="185" y="271"/>
                      <a:pt x="221" y="256"/>
                      <a:pt x="250" y="226"/>
                    </a:cubicBezTo>
                    <a:cubicBezTo>
                      <a:pt x="310" y="179"/>
                      <a:pt x="310" y="95"/>
                      <a:pt x="250"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99182" y="1600835"/>
                <a:ext cx="18169" cy="15890"/>
              </a:xfrm>
              <a:custGeom>
                <a:avLst/>
                <a:gdLst/>
                <a:ahLst/>
                <a:cxnLst/>
                <a:rect l="l" t="t" r="r" b="b"/>
                <a:pathLst>
                  <a:path w="311" h="272" extrusionOk="0">
                    <a:moveTo>
                      <a:pt x="151" y="1"/>
                    </a:moveTo>
                    <a:cubicBezTo>
                      <a:pt x="117" y="1"/>
                      <a:pt x="84" y="13"/>
                      <a:pt x="60" y="37"/>
                    </a:cubicBezTo>
                    <a:cubicBezTo>
                      <a:pt x="1" y="84"/>
                      <a:pt x="1" y="168"/>
                      <a:pt x="60" y="227"/>
                    </a:cubicBezTo>
                    <a:cubicBezTo>
                      <a:pt x="84" y="257"/>
                      <a:pt x="117" y="272"/>
                      <a:pt x="151" y="272"/>
                    </a:cubicBezTo>
                    <a:cubicBezTo>
                      <a:pt x="185" y="272"/>
                      <a:pt x="221" y="257"/>
                      <a:pt x="251" y="227"/>
                    </a:cubicBezTo>
                    <a:cubicBezTo>
                      <a:pt x="310" y="179"/>
                      <a:pt x="310" y="96"/>
                      <a:pt x="251" y="37"/>
                    </a:cubicBezTo>
                    <a:cubicBezTo>
                      <a:pt x="221" y="13"/>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540951" y="1559124"/>
                <a:ext cx="18110" cy="15656"/>
              </a:xfrm>
              <a:custGeom>
                <a:avLst/>
                <a:gdLst/>
                <a:ahLst/>
                <a:cxnLst/>
                <a:rect l="l" t="t" r="r" b="b"/>
                <a:pathLst>
                  <a:path w="310" h="268" extrusionOk="0">
                    <a:moveTo>
                      <a:pt x="150" y="0"/>
                    </a:moveTo>
                    <a:cubicBezTo>
                      <a:pt x="116" y="0"/>
                      <a:pt x="83" y="12"/>
                      <a:pt x="60" y="36"/>
                    </a:cubicBezTo>
                    <a:cubicBezTo>
                      <a:pt x="0" y="84"/>
                      <a:pt x="12" y="167"/>
                      <a:pt x="60" y="227"/>
                    </a:cubicBezTo>
                    <a:cubicBezTo>
                      <a:pt x="82" y="255"/>
                      <a:pt x="113" y="267"/>
                      <a:pt x="145" y="267"/>
                    </a:cubicBezTo>
                    <a:cubicBezTo>
                      <a:pt x="181" y="267"/>
                      <a:pt x="219" y="252"/>
                      <a:pt x="250" y="227"/>
                    </a:cubicBezTo>
                    <a:cubicBezTo>
                      <a:pt x="310" y="179"/>
                      <a:pt x="310" y="96"/>
                      <a:pt x="250" y="36"/>
                    </a:cubicBezTo>
                    <a:cubicBezTo>
                      <a:pt x="220" y="12"/>
                      <a:pt x="185" y="0"/>
                      <a:pt x="1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211941" y="1967349"/>
                <a:ext cx="18811" cy="16649"/>
              </a:xfrm>
              <a:custGeom>
                <a:avLst/>
                <a:gdLst/>
                <a:ahLst/>
                <a:cxnLst/>
                <a:rect l="l" t="t" r="r" b="b"/>
                <a:pathLst>
                  <a:path w="322" h="285" extrusionOk="0">
                    <a:moveTo>
                      <a:pt x="169" y="1"/>
                    </a:moveTo>
                    <a:cubicBezTo>
                      <a:pt x="130" y="1"/>
                      <a:pt x="93" y="17"/>
                      <a:pt x="60" y="37"/>
                    </a:cubicBezTo>
                    <a:cubicBezTo>
                      <a:pt x="0" y="85"/>
                      <a:pt x="0" y="180"/>
                      <a:pt x="60" y="240"/>
                    </a:cubicBezTo>
                    <a:cubicBezTo>
                      <a:pt x="84" y="269"/>
                      <a:pt x="119" y="284"/>
                      <a:pt x="157" y="284"/>
                    </a:cubicBezTo>
                    <a:cubicBezTo>
                      <a:pt x="194" y="284"/>
                      <a:pt x="233" y="269"/>
                      <a:pt x="262" y="240"/>
                    </a:cubicBezTo>
                    <a:cubicBezTo>
                      <a:pt x="322" y="192"/>
                      <a:pt x="322" y="97"/>
                      <a:pt x="262" y="37"/>
                    </a:cubicBezTo>
                    <a:cubicBezTo>
                      <a:pt x="231" y="11"/>
                      <a:pt x="199" y="1"/>
                      <a:pt x="1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251606" y="1927917"/>
                <a:ext cx="18110" cy="16415"/>
              </a:xfrm>
              <a:custGeom>
                <a:avLst/>
                <a:gdLst/>
                <a:ahLst/>
                <a:cxnLst/>
                <a:rect l="l" t="t" r="r" b="b"/>
                <a:pathLst>
                  <a:path w="310" h="281" extrusionOk="0">
                    <a:moveTo>
                      <a:pt x="155" y="1"/>
                    </a:moveTo>
                    <a:cubicBezTo>
                      <a:pt x="119" y="1"/>
                      <a:pt x="83" y="16"/>
                      <a:pt x="60" y="45"/>
                    </a:cubicBezTo>
                    <a:cubicBezTo>
                      <a:pt x="0" y="93"/>
                      <a:pt x="0" y="176"/>
                      <a:pt x="60" y="236"/>
                    </a:cubicBezTo>
                    <a:cubicBezTo>
                      <a:pt x="77" y="266"/>
                      <a:pt x="110" y="281"/>
                      <a:pt x="146" y="281"/>
                    </a:cubicBezTo>
                    <a:cubicBezTo>
                      <a:pt x="182" y="281"/>
                      <a:pt x="220" y="266"/>
                      <a:pt x="250" y="236"/>
                    </a:cubicBezTo>
                    <a:cubicBezTo>
                      <a:pt x="310" y="200"/>
                      <a:pt x="310" y="105"/>
                      <a:pt x="250" y="45"/>
                    </a:cubicBezTo>
                    <a:cubicBezTo>
                      <a:pt x="226" y="16"/>
                      <a:pt x="191"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293317" y="1886440"/>
                <a:ext cx="18110" cy="16182"/>
              </a:xfrm>
              <a:custGeom>
                <a:avLst/>
                <a:gdLst/>
                <a:ahLst/>
                <a:cxnLst/>
                <a:rect l="l" t="t" r="r" b="b"/>
                <a:pathLst>
                  <a:path w="310" h="277" extrusionOk="0">
                    <a:moveTo>
                      <a:pt x="165" y="1"/>
                    </a:moveTo>
                    <a:cubicBezTo>
                      <a:pt x="129" y="1"/>
                      <a:pt x="91" y="16"/>
                      <a:pt x="60" y="41"/>
                    </a:cubicBezTo>
                    <a:cubicBezTo>
                      <a:pt x="0" y="89"/>
                      <a:pt x="12" y="172"/>
                      <a:pt x="60" y="232"/>
                    </a:cubicBezTo>
                    <a:cubicBezTo>
                      <a:pt x="78" y="261"/>
                      <a:pt x="111" y="276"/>
                      <a:pt x="146" y="276"/>
                    </a:cubicBezTo>
                    <a:cubicBezTo>
                      <a:pt x="182" y="276"/>
                      <a:pt x="221" y="261"/>
                      <a:pt x="250" y="232"/>
                    </a:cubicBezTo>
                    <a:cubicBezTo>
                      <a:pt x="310" y="196"/>
                      <a:pt x="310" y="101"/>
                      <a:pt x="250" y="41"/>
                    </a:cubicBezTo>
                    <a:cubicBezTo>
                      <a:pt x="228" y="13"/>
                      <a:pt x="197"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335027" y="1844496"/>
                <a:ext cx="18169" cy="16357"/>
              </a:xfrm>
              <a:custGeom>
                <a:avLst/>
                <a:gdLst/>
                <a:ahLst/>
                <a:cxnLst/>
                <a:rect l="l" t="t" r="r" b="b"/>
                <a:pathLst>
                  <a:path w="311" h="280" extrusionOk="0">
                    <a:moveTo>
                      <a:pt x="156" y="0"/>
                    </a:moveTo>
                    <a:cubicBezTo>
                      <a:pt x="123" y="0"/>
                      <a:pt x="90" y="15"/>
                      <a:pt x="60" y="45"/>
                    </a:cubicBezTo>
                    <a:cubicBezTo>
                      <a:pt x="1" y="92"/>
                      <a:pt x="1" y="176"/>
                      <a:pt x="60" y="235"/>
                    </a:cubicBezTo>
                    <a:cubicBezTo>
                      <a:pt x="78" y="265"/>
                      <a:pt x="111" y="280"/>
                      <a:pt x="147" y="280"/>
                    </a:cubicBezTo>
                    <a:cubicBezTo>
                      <a:pt x="182" y="280"/>
                      <a:pt x="221" y="265"/>
                      <a:pt x="251" y="235"/>
                    </a:cubicBezTo>
                    <a:cubicBezTo>
                      <a:pt x="310" y="199"/>
                      <a:pt x="310" y="104"/>
                      <a:pt x="251" y="45"/>
                    </a:cubicBezTo>
                    <a:cubicBezTo>
                      <a:pt x="221" y="15"/>
                      <a:pt x="188"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374693" y="1805356"/>
                <a:ext cx="18110" cy="15890"/>
              </a:xfrm>
              <a:custGeom>
                <a:avLst/>
                <a:gdLst/>
                <a:ahLst/>
                <a:cxnLst/>
                <a:rect l="l" t="t" r="r" b="b"/>
                <a:pathLst>
                  <a:path w="310" h="272" extrusionOk="0">
                    <a:moveTo>
                      <a:pt x="151" y="0"/>
                    </a:moveTo>
                    <a:cubicBezTo>
                      <a:pt x="117" y="0"/>
                      <a:pt x="84" y="12"/>
                      <a:pt x="60" y="36"/>
                    </a:cubicBezTo>
                    <a:cubicBezTo>
                      <a:pt x="0" y="72"/>
                      <a:pt x="0" y="167"/>
                      <a:pt x="60" y="227"/>
                    </a:cubicBezTo>
                    <a:cubicBezTo>
                      <a:pt x="84" y="256"/>
                      <a:pt x="117" y="271"/>
                      <a:pt x="151" y="271"/>
                    </a:cubicBezTo>
                    <a:cubicBezTo>
                      <a:pt x="185" y="271"/>
                      <a:pt x="221" y="256"/>
                      <a:pt x="250" y="227"/>
                    </a:cubicBezTo>
                    <a:cubicBezTo>
                      <a:pt x="310" y="179"/>
                      <a:pt x="310" y="96"/>
                      <a:pt x="250"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15703" y="1763587"/>
                <a:ext cx="18169" cy="15890"/>
              </a:xfrm>
              <a:custGeom>
                <a:avLst/>
                <a:gdLst/>
                <a:ahLst/>
                <a:cxnLst/>
                <a:rect l="l" t="t" r="r" b="b"/>
                <a:pathLst>
                  <a:path w="311" h="272" extrusionOk="0">
                    <a:moveTo>
                      <a:pt x="160" y="1"/>
                    </a:moveTo>
                    <a:cubicBezTo>
                      <a:pt x="126" y="1"/>
                      <a:pt x="90" y="13"/>
                      <a:pt x="60" y="37"/>
                    </a:cubicBezTo>
                    <a:cubicBezTo>
                      <a:pt x="1" y="72"/>
                      <a:pt x="1" y="168"/>
                      <a:pt x="60" y="227"/>
                    </a:cubicBezTo>
                    <a:cubicBezTo>
                      <a:pt x="84" y="257"/>
                      <a:pt x="117" y="272"/>
                      <a:pt x="151" y="272"/>
                    </a:cubicBezTo>
                    <a:cubicBezTo>
                      <a:pt x="185" y="272"/>
                      <a:pt x="221" y="257"/>
                      <a:pt x="251" y="227"/>
                    </a:cubicBezTo>
                    <a:cubicBezTo>
                      <a:pt x="310" y="180"/>
                      <a:pt x="310" y="96"/>
                      <a:pt x="251" y="37"/>
                    </a:cubicBezTo>
                    <a:cubicBezTo>
                      <a:pt x="227" y="13"/>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57472" y="1722286"/>
                <a:ext cx="18110" cy="16182"/>
              </a:xfrm>
              <a:custGeom>
                <a:avLst/>
                <a:gdLst/>
                <a:ahLst/>
                <a:cxnLst/>
                <a:rect l="l" t="t" r="r" b="b"/>
                <a:pathLst>
                  <a:path w="310" h="277" extrusionOk="0">
                    <a:moveTo>
                      <a:pt x="165" y="1"/>
                    </a:moveTo>
                    <a:cubicBezTo>
                      <a:pt x="129" y="1"/>
                      <a:pt x="91" y="16"/>
                      <a:pt x="60" y="41"/>
                    </a:cubicBezTo>
                    <a:cubicBezTo>
                      <a:pt x="0" y="89"/>
                      <a:pt x="0" y="172"/>
                      <a:pt x="60" y="232"/>
                    </a:cubicBezTo>
                    <a:cubicBezTo>
                      <a:pt x="84" y="261"/>
                      <a:pt x="116" y="276"/>
                      <a:pt x="151" y="276"/>
                    </a:cubicBezTo>
                    <a:cubicBezTo>
                      <a:pt x="185" y="276"/>
                      <a:pt x="221" y="261"/>
                      <a:pt x="250" y="232"/>
                    </a:cubicBezTo>
                    <a:cubicBezTo>
                      <a:pt x="310" y="184"/>
                      <a:pt x="310" y="101"/>
                      <a:pt x="250" y="41"/>
                    </a:cubicBezTo>
                    <a:cubicBezTo>
                      <a:pt x="228" y="13"/>
                      <a:pt x="197"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97079" y="1681685"/>
                <a:ext cx="18870" cy="17116"/>
              </a:xfrm>
              <a:custGeom>
                <a:avLst/>
                <a:gdLst/>
                <a:ahLst/>
                <a:cxnLst/>
                <a:rect l="l" t="t" r="r" b="b"/>
                <a:pathLst>
                  <a:path w="323" h="293" extrusionOk="0">
                    <a:moveTo>
                      <a:pt x="157" y="1"/>
                    </a:moveTo>
                    <a:cubicBezTo>
                      <a:pt x="120" y="1"/>
                      <a:pt x="84" y="16"/>
                      <a:pt x="60" y="46"/>
                    </a:cubicBezTo>
                    <a:cubicBezTo>
                      <a:pt x="1" y="93"/>
                      <a:pt x="1" y="188"/>
                      <a:pt x="60" y="248"/>
                    </a:cubicBezTo>
                    <a:cubicBezTo>
                      <a:pt x="84" y="278"/>
                      <a:pt x="120" y="293"/>
                      <a:pt x="157" y="293"/>
                    </a:cubicBezTo>
                    <a:cubicBezTo>
                      <a:pt x="194" y="293"/>
                      <a:pt x="233" y="278"/>
                      <a:pt x="263" y="248"/>
                    </a:cubicBezTo>
                    <a:cubicBezTo>
                      <a:pt x="322" y="200"/>
                      <a:pt x="322" y="105"/>
                      <a:pt x="263" y="46"/>
                    </a:cubicBezTo>
                    <a:cubicBezTo>
                      <a:pt x="233" y="16"/>
                      <a:pt x="194"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538848" y="1641026"/>
                <a:ext cx="18110" cy="16065"/>
              </a:xfrm>
              <a:custGeom>
                <a:avLst/>
                <a:gdLst/>
                <a:ahLst/>
                <a:cxnLst/>
                <a:rect l="l" t="t" r="r" b="b"/>
                <a:pathLst>
                  <a:path w="310" h="275" extrusionOk="0">
                    <a:moveTo>
                      <a:pt x="155" y="0"/>
                    </a:moveTo>
                    <a:cubicBezTo>
                      <a:pt x="119" y="0"/>
                      <a:pt x="84" y="9"/>
                      <a:pt x="60" y="27"/>
                    </a:cubicBezTo>
                    <a:cubicBezTo>
                      <a:pt x="0" y="75"/>
                      <a:pt x="0" y="170"/>
                      <a:pt x="60" y="230"/>
                    </a:cubicBezTo>
                    <a:cubicBezTo>
                      <a:pt x="84" y="259"/>
                      <a:pt x="119" y="274"/>
                      <a:pt x="155" y="274"/>
                    </a:cubicBezTo>
                    <a:cubicBezTo>
                      <a:pt x="191" y="274"/>
                      <a:pt x="227" y="259"/>
                      <a:pt x="250" y="230"/>
                    </a:cubicBezTo>
                    <a:cubicBezTo>
                      <a:pt x="310" y="182"/>
                      <a:pt x="310" y="87"/>
                      <a:pt x="250" y="27"/>
                    </a:cubicBezTo>
                    <a:cubicBezTo>
                      <a:pt x="227" y="9"/>
                      <a:pt x="191"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580559" y="1599316"/>
                <a:ext cx="18870" cy="16006"/>
              </a:xfrm>
              <a:custGeom>
                <a:avLst/>
                <a:gdLst/>
                <a:ahLst/>
                <a:cxnLst/>
                <a:rect l="l" t="t" r="r" b="b"/>
                <a:pathLst>
                  <a:path w="323" h="274" extrusionOk="0">
                    <a:moveTo>
                      <a:pt x="161" y="0"/>
                    </a:moveTo>
                    <a:cubicBezTo>
                      <a:pt x="126" y="0"/>
                      <a:pt x="90" y="9"/>
                      <a:pt x="60" y="27"/>
                    </a:cubicBezTo>
                    <a:cubicBezTo>
                      <a:pt x="1" y="74"/>
                      <a:pt x="25" y="170"/>
                      <a:pt x="60" y="229"/>
                    </a:cubicBezTo>
                    <a:cubicBezTo>
                      <a:pt x="84" y="259"/>
                      <a:pt x="120" y="274"/>
                      <a:pt x="157" y="274"/>
                    </a:cubicBezTo>
                    <a:cubicBezTo>
                      <a:pt x="194" y="274"/>
                      <a:pt x="233" y="259"/>
                      <a:pt x="263" y="229"/>
                    </a:cubicBezTo>
                    <a:cubicBezTo>
                      <a:pt x="322" y="182"/>
                      <a:pt x="322" y="86"/>
                      <a:pt x="263" y="27"/>
                    </a:cubicBezTo>
                    <a:cubicBezTo>
                      <a:pt x="233" y="9"/>
                      <a:pt x="19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291214" y="1968284"/>
                <a:ext cx="18169" cy="16415"/>
              </a:xfrm>
              <a:custGeom>
                <a:avLst/>
                <a:gdLst/>
                <a:ahLst/>
                <a:cxnLst/>
                <a:rect l="l" t="t" r="r" b="b"/>
                <a:pathLst>
                  <a:path w="311" h="281" extrusionOk="0">
                    <a:moveTo>
                      <a:pt x="164" y="0"/>
                    </a:moveTo>
                    <a:cubicBezTo>
                      <a:pt x="129" y="0"/>
                      <a:pt x="90" y="15"/>
                      <a:pt x="60" y="45"/>
                    </a:cubicBezTo>
                    <a:cubicBezTo>
                      <a:pt x="1" y="81"/>
                      <a:pt x="1" y="176"/>
                      <a:pt x="60" y="235"/>
                    </a:cubicBezTo>
                    <a:cubicBezTo>
                      <a:pt x="84" y="265"/>
                      <a:pt x="117" y="280"/>
                      <a:pt x="151" y="280"/>
                    </a:cubicBezTo>
                    <a:cubicBezTo>
                      <a:pt x="185" y="280"/>
                      <a:pt x="221" y="265"/>
                      <a:pt x="251" y="235"/>
                    </a:cubicBezTo>
                    <a:cubicBezTo>
                      <a:pt x="310" y="188"/>
                      <a:pt x="310" y="93"/>
                      <a:pt x="251" y="45"/>
                    </a:cubicBezTo>
                    <a:cubicBezTo>
                      <a:pt x="233" y="15"/>
                      <a:pt x="200"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332983" y="1926515"/>
                <a:ext cx="18110" cy="16415"/>
              </a:xfrm>
              <a:custGeom>
                <a:avLst/>
                <a:gdLst/>
                <a:ahLst/>
                <a:cxnLst/>
                <a:rect l="l" t="t" r="r" b="b"/>
                <a:pathLst>
                  <a:path w="310" h="281" extrusionOk="0">
                    <a:moveTo>
                      <a:pt x="155" y="1"/>
                    </a:moveTo>
                    <a:cubicBezTo>
                      <a:pt x="122" y="1"/>
                      <a:pt x="89" y="16"/>
                      <a:pt x="60" y="46"/>
                    </a:cubicBezTo>
                    <a:cubicBezTo>
                      <a:pt x="0" y="81"/>
                      <a:pt x="0" y="177"/>
                      <a:pt x="60" y="236"/>
                    </a:cubicBezTo>
                    <a:cubicBezTo>
                      <a:pt x="83" y="266"/>
                      <a:pt x="116" y="281"/>
                      <a:pt x="150" y="281"/>
                    </a:cubicBezTo>
                    <a:cubicBezTo>
                      <a:pt x="185" y="281"/>
                      <a:pt x="220" y="266"/>
                      <a:pt x="250" y="236"/>
                    </a:cubicBezTo>
                    <a:cubicBezTo>
                      <a:pt x="310" y="188"/>
                      <a:pt x="310" y="105"/>
                      <a:pt x="250" y="46"/>
                    </a:cubicBezTo>
                    <a:cubicBezTo>
                      <a:pt x="220" y="16"/>
                      <a:pt x="188"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374693" y="1884804"/>
                <a:ext cx="18110" cy="16415"/>
              </a:xfrm>
              <a:custGeom>
                <a:avLst/>
                <a:gdLst/>
                <a:ahLst/>
                <a:cxnLst/>
                <a:rect l="l" t="t" r="r" b="b"/>
                <a:pathLst>
                  <a:path w="310" h="281" extrusionOk="0">
                    <a:moveTo>
                      <a:pt x="151" y="1"/>
                    </a:moveTo>
                    <a:cubicBezTo>
                      <a:pt x="117" y="1"/>
                      <a:pt x="84" y="15"/>
                      <a:pt x="60" y="45"/>
                    </a:cubicBezTo>
                    <a:cubicBezTo>
                      <a:pt x="0" y="81"/>
                      <a:pt x="0" y="176"/>
                      <a:pt x="60" y="236"/>
                    </a:cubicBezTo>
                    <a:cubicBezTo>
                      <a:pt x="84" y="265"/>
                      <a:pt x="117" y="280"/>
                      <a:pt x="151" y="280"/>
                    </a:cubicBezTo>
                    <a:cubicBezTo>
                      <a:pt x="185" y="280"/>
                      <a:pt x="221" y="265"/>
                      <a:pt x="250" y="236"/>
                    </a:cubicBezTo>
                    <a:cubicBezTo>
                      <a:pt x="310" y="188"/>
                      <a:pt x="310" y="105"/>
                      <a:pt x="250" y="45"/>
                    </a:cubicBezTo>
                    <a:cubicBezTo>
                      <a:pt x="221" y="15"/>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13658" y="1844963"/>
                <a:ext cx="18110" cy="15890"/>
              </a:xfrm>
              <a:custGeom>
                <a:avLst/>
                <a:gdLst/>
                <a:ahLst/>
                <a:cxnLst/>
                <a:rect l="l" t="t" r="r" b="b"/>
                <a:pathLst>
                  <a:path w="310" h="272" extrusionOk="0">
                    <a:moveTo>
                      <a:pt x="165" y="1"/>
                    </a:moveTo>
                    <a:cubicBezTo>
                      <a:pt x="128" y="1"/>
                      <a:pt x="89" y="13"/>
                      <a:pt x="60" y="37"/>
                    </a:cubicBezTo>
                    <a:cubicBezTo>
                      <a:pt x="0" y="84"/>
                      <a:pt x="0" y="168"/>
                      <a:pt x="60" y="227"/>
                    </a:cubicBezTo>
                    <a:cubicBezTo>
                      <a:pt x="84" y="257"/>
                      <a:pt x="119" y="272"/>
                      <a:pt x="156" y="272"/>
                    </a:cubicBezTo>
                    <a:cubicBezTo>
                      <a:pt x="194" y="272"/>
                      <a:pt x="232" y="257"/>
                      <a:pt x="262" y="227"/>
                    </a:cubicBezTo>
                    <a:cubicBezTo>
                      <a:pt x="310" y="191"/>
                      <a:pt x="310" y="96"/>
                      <a:pt x="262" y="37"/>
                    </a:cubicBezTo>
                    <a:cubicBezTo>
                      <a:pt x="238" y="13"/>
                      <a:pt x="203"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55369" y="1803253"/>
                <a:ext cx="18870" cy="15890"/>
              </a:xfrm>
              <a:custGeom>
                <a:avLst/>
                <a:gdLst/>
                <a:ahLst/>
                <a:cxnLst/>
                <a:rect l="l" t="t" r="r" b="b"/>
                <a:pathLst>
                  <a:path w="323" h="272" extrusionOk="0">
                    <a:moveTo>
                      <a:pt x="166" y="1"/>
                    </a:moveTo>
                    <a:cubicBezTo>
                      <a:pt x="129" y="1"/>
                      <a:pt x="90" y="12"/>
                      <a:pt x="60" y="36"/>
                    </a:cubicBezTo>
                    <a:cubicBezTo>
                      <a:pt x="1" y="84"/>
                      <a:pt x="1" y="167"/>
                      <a:pt x="60" y="227"/>
                    </a:cubicBezTo>
                    <a:cubicBezTo>
                      <a:pt x="84" y="257"/>
                      <a:pt x="120" y="271"/>
                      <a:pt x="157" y="271"/>
                    </a:cubicBezTo>
                    <a:cubicBezTo>
                      <a:pt x="194" y="271"/>
                      <a:pt x="233" y="257"/>
                      <a:pt x="263" y="227"/>
                    </a:cubicBezTo>
                    <a:cubicBezTo>
                      <a:pt x="322" y="191"/>
                      <a:pt x="322" y="96"/>
                      <a:pt x="263" y="36"/>
                    </a:cubicBezTo>
                    <a:cubicBezTo>
                      <a:pt x="239" y="12"/>
                      <a:pt x="203"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97079" y="1761542"/>
                <a:ext cx="18870" cy="15597"/>
              </a:xfrm>
              <a:custGeom>
                <a:avLst/>
                <a:gdLst/>
                <a:ahLst/>
                <a:cxnLst/>
                <a:rect l="l" t="t" r="r" b="b"/>
                <a:pathLst>
                  <a:path w="323" h="267" extrusionOk="0">
                    <a:moveTo>
                      <a:pt x="166" y="0"/>
                    </a:moveTo>
                    <a:cubicBezTo>
                      <a:pt x="129" y="0"/>
                      <a:pt x="90" y="12"/>
                      <a:pt x="60" y="36"/>
                    </a:cubicBezTo>
                    <a:cubicBezTo>
                      <a:pt x="1" y="84"/>
                      <a:pt x="1" y="167"/>
                      <a:pt x="60" y="226"/>
                    </a:cubicBezTo>
                    <a:cubicBezTo>
                      <a:pt x="83" y="255"/>
                      <a:pt x="116" y="267"/>
                      <a:pt x="151" y="267"/>
                    </a:cubicBezTo>
                    <a:cubicBezTo>
                      <a:pt x="190" y="267"/>
                      <a:pt x="231" y="252"/>
                      <a:pt x="263" y="226"/>
                    </a:cubicBezTo>
                    <a:cubicBezTo>
                      <a:pt x="322" y="191"/>
                      <a:pt x="322" y="95"/>
                      <a:pt x="263" y="36"/>
                    </a:cubicBezTo>
                    <a:cubicBezTo>
                      <a:pt x="239" y="12"/>
                      <a:pt x="203"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537446" y="1722052"/>
                <a:ext cx="18169" cy="16415"/>
              </a:xfrm>
              <a:custGeom>
                <a:avLst/>
                <a:gdLst/>
                <a:ahLst/>
                <a:cxnLst/>
                <a:rect l="l" t="t" r="r" b="b"/>
                <a:pathLst>
                  <a:path w="311" h="281" extrusionOk="0">
                    <a:moveTo>
                      <a:pt x="151" y="1"/>
                    </a:moveTo>
                    <a:cubicBezTo>
                      <a:pt x="117" y="1"/>
                      <a:pt x="84" y="15"/>
                      <a:pt x="60" y="45"/>
                    </a:cubicBezTo>
                    <a:cubicBezTo>
                      <a:pt x="1" y="93"/>
                      <a:pt x="1" y="176"/>
                      <a:pt x="60" y="236"/>
                    </a:cubicBezTo>
                    <a:cubicBezTo>
                      <a:pt x="84" y="265"/>
                      <a:pt x="117" y="280"/>
                      <a:pt x="151" y="280"/>
                    </a:cubicBezTo>
                    <a:cubicBezTo>
                      <a:pt x="185" y="280"/>
                      <a:pt x="221" y="265"/>
                      <a:pt x="251" y="236"/>
                    </a:cubicBezTo>
                    <a:cubicBezTo>
                      <a:pt x="310" y="188"/>
                      <a:pt x="310" y="105"/>
                      <a:pt x="251" y="45"/>
                    </a:cubicBezTo>
                    <a:cubicBezTo>
                      <a:pt x="221" y="15"/>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579157" y="1680341"/>
                <a:ext cx="18169" cy="16357"/>
              </a:xfrm>
              <a:custGeom>
                <a:avLst/>
                <a:gdLst/>
                <a:ahLst/>
                <a:cxnLst/>
                <a:rect l="l" t="t" r="r" b="b"/>
                <a:pathLst>
                  <a:path w="311" h="280" extrusionOk="0">
                    <a:moveTo>
                      <a:pt x="151" y="0"/>
                    </a:moveTo>
                    <a:cubicBezTo>
                      <a:pt x="117" y="0"/>
                      <a:pt x="84" y="15"/>
                      <a:pt x="60" y="45"/>
                    </a:cubicBezTo>
                    <a:cubicBezTo>
                      <a:pt x="1" y="92"/>
                      <a:pt x="1" y="176"/>
                      <a:pt x="60" y="235"/>
                    </a:cubicBezTo>
                    <a:cubicBezTo>
                      <a:pt x="84" y="265"/>
                      <a:pt x="117" y="280"/>
                      <a:pt x="151" y="280"/>
                    </a:cubicBezTo>
                    <a:cubicBezTo>
                      <a:pt x="185" y="280"/>
                      <a:pt x="221" y="265"/>
                      <a:pt x="251" y="235"/>
                    </a:cubicBezTo>
                    <a:cubicBezTo>
                      <a:pt x="310" y="188"/>
                      <a:pt x="310" y="104"/>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620926" y="1639098"/>
                <a:ext cx="18110" cy="15890"/>
              </a:xfrm>
              <a:custGeom>
                <a:avLst/>
                <a:gdLst/>
                <a:ahLst/>
                <a:cxnLst/>
                <a:rect l="l" t="t" r="r" b="b"/>
                <a:pathLst>
                  <a:path w="310" h="272" extrusionOk="0">
                    <a:moveTo>
                      <a:pt x="151" y="1"/>
                    </a:moveTo>
                    <a:cubicBezTo>
                      <a:pt x="116" y="1"/>
                      <a:pt x="84" y="13"/>
                      <a:pt x="60" y="36"/>
                    </a:cubicBezTo>
                    <a:cubicBezTo>
                      <a:pt x="0" y="84"/>
                      <a:pt x="0" y="167"/>
                      <a:pt x="60" y="227"/>
                    </a:cubicBezTo>
                    <a:cubicBezTo>
                      <a:pt x="84" y="257"/>
                      <a:pt x="116" y="272"/>
                      <a:pt x="151" y="272"/>
                    </a:cubicBezTo>
                    <a:cubicBezTo>
                      <a:pt x="185" y="272"/>
                      <a:pt x="221" y="257"/>
                      <a:pt x="250" y="227"/>
                    </a:cubicBezTo>
                    <a:cubicBezTo>
                      <a:pt x="310" y="179"/>
                      <a:pt x="310" y="96"/>
                      <a:pt x="250" y="36"/>
                    </a:cubicBezTo>
                    <a:cubicBezTo>
                      <a:pt x="221" y="13"/>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373291" y="1966005"/>
                <a:ext cx="18169" cy="15890"/>
              </a:xfrm>
              <a:custGeom>
                <a:avLst/>
                <a:gdLst/>
                <a:ahLst/>
                <a:cxnLst/>
                <a:rect l="l" t="t" r="r" b="b"/>
                <a:pathLst>
                  <a:path w="311" h="272" extrusionOk="0">
                    <a:moveTo>
                      <a:pt x="146" y="1"/>
                    </a:moveTo>
                    <a:cubicBezTo>
                      <a:pt x="111" y="1"/>
                      <a:pt x="78" y="13"/>
                      <a:pt x="60" y="36"/>
                    </a:cubicBezTo>
                    <a:cubicBezTo>
                      <a:pt x="1" y="84"/>
                      <a:pt x="1" y="167"/>
                      <a:pt x="60" y="227"/>
                    </a:cubicBezTo>
                    <a:cubicBezTo>
                      <a:pt x="78" y="257"/>
                      <a:pt x="111" y="271"/>
                      <a:pt x="146" y="271"/>
                    </a:cubicBezTo>
                    <a:cubicBezTo>
                      <a:pt x="182" y="271"/>
                      <a:pt x="221" y="257"/>
                      <a:pt x="251" y="227"/>
                    </a:cubicBezTo>
                    <a:cubicBezTo>
                      <a:pt x="310" y="179"/>
                      <a:pt x="310" y="96"/>
                      <a:pt x="251" y="36"/>
                    </a:cubicBezTo>
                    <a:cubicBezTo>
                      <a:pt x="221" y="13"/>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15060" y="1924470"/>
                <a:ext cx="18110" cy="16415"/>
              </a:xfrm>
              <a:custGeom>
                <a:avLst/>
                <a:gdLst/>
                <a:ahLst/>
                <a:cxnLst/>
                <a:rect l="l" t="t" r="r" b="b"/>
                <a:pathLst>
                  <a:path w="310" h="281" extrusionOk="0">
                    <a:moveTo>
                      <a:pt x="146" y="0"/>
                    </a:moveTo>
                    <a:cubicBezTo>
                      <a:pt x="110" y="0"/>
                      <a:pt x="77" y="15"/>
                      <a:pt x="60" y="45"/>
                    </a:cubicBezTo>
                    <a:cubicBezTo>
                      <a:pt x="0" y="93"/>
                      <a:pt x="0" y="176"/>
                      <a:pt x="60" y="235"/>
                    </a:cubicBezTo>
                    <a:cubicBezTo>
                      <a:pt x="77" y="265"/>
                      <a:pt x="110" y="280"/>
                      <a:pt x="146" y="280"/>
                    </a:cubicBezTo>
                    <a:cubicBezTo>
                      <a:pt x="182" y="280"/>
                      <a:pt x="220" y="265"/>
                      <a:pt x="250" y="235"/>
                    </a:cubicBezTo>
                    <a:cubicBezTo>
                      <a:pt x="310" y="200"/>
                      <a:pt x="310" y="104"/>
                      <a:pt x="250" y="45"/>
                    </a:cubicBezTo>
                    <a:cubicBezTo>
                      <a:pt x="220"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53967" y="1885330"/>
                <a:ext cx="18169" cy="15890"/>
              </a:xfrm>
              <a:custGeom>
                <a:avLst/>
                <a:gdLst/>
                <a:ahLst/>
                <a:cxnLst/>
                <a:rect l="l" t="t" r="r" b="b"/>
                <a:pathLst>
                  <a:path w="311" h="272" extrusionOk="0">
                    <a:moveTo>
                      <a:pt x="160" y="1"/>
                    </a:moveTo>
                    <a:cubicBezTo>
                      <a:pt x="126" y="1"/>
                      <a:pt x="90" y="12"/>
                      <a:pt x="60" y="36"/>
                    </a:cubicBezTo>
                    <a:cubicBezTo>
                      <a:pt x="1" y="72"/>
                      <a:pt x="1" y="167"/>
                      <a:pt x="60" y="227"/>
                    </a:cubicBezTo>
                    <a:cubicBezTo>
                      <a:pt x="84" y="256"/>
                      <a:pt x="117" y="271"/>
                      <a:pt x="151" y="271"/>
                    </a:cubicBezTo>
                    <a:cubicBezTo>
                      <a:pt x="185" y="271"/>
                      <a:pt x="221" y="256"/>
                      <a:pt x="251" y="227"/>
                    </a:cubicBezTo>
                    <a:cubicBezTo>
                      <a:pt x="310" y="179"/>
                      <a:pt x="310" y="96"/>
                      <a:pt x="251" y="36"/>
                    </a:cubicBezTo>
                    <a:cubicBezTo>
                      <a:pt x="227" y="12"/>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495736" y="1843620"/>
                <a:ext cx="18110" cy="15597"/>
              </a:xfrm>
              <a:custGeom>
                <a:avLst/>
                <a:gdLst/>
                <a:ahLst/>
                <a:cxnLst/>
                <a:rect l="l" t="t" r="r" b="b"/>
                <a:pathLst>
                  <a:path w="310" h="267" extrusionOk="0">
                    <a:moveTo>
                      <a:pt x="159" y="0"/>
                    </a:moveTo>
                    <a:cubicBezTo>
                      <a:pt x="125" y="0"/>
                      <a:pt x="89" y="12"/>
                      <a:pt x="60" y="36"/>
                    </a:cubicBezTo>
                    <a:cubicBezTo>
                      <a:pt x="0" y="72"/>
                      <a:pt x="0" y="167"/>
                      <a:pt x="60" y="226"/>
                    </a:cubicBezTo>
                    <a:cubicBezTo>
                      <a:pt x="77" y="254"/>
                      <a:pt x="107" y="267"/>
                      <a:pt x="140" y="267"/>
                    </a:cubicBezTo>
                    <a:cubicBezTo>
                      <a:pt x="177" y="267"/>
                      <a:pt x="219" y="251"/>
                      <a:pt x="250" y="226"/>
                    </a:cubicBezTo>
                    <a:cubicBezTo>
                      <a:pt x="310" y="179"/>
                      <a:pt x="310" y="95"/>
                      <a:pt x="250" y="36"/>
                    </a:cubicBezTo>
                    <a:cubicBezTo>
                      <a:pt x="226" y="12"/>
                      <a:pt x="194" y="0"/>
                      <a:pt x="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537446" y="1801851"/>
                <a:ext cx="18169" cy="15890"/>
              </a:xfrm>
              <a:custGeom>
                <a:avLst/>
                <a:gdLst/>
                <a:ahLst/>
                <a:cxnLst/>
                <a:rect l="l" t="t" r="r" b="b"/>
                <a:pathLst>
                  <a:path w="311" h="272" extrusionOk="0">
                    <a:moveTo>
                      <a:pt x="160" y="1"/>
                    </a:moveTo>
                    <a:cubicBezTo>
                      <a:pt x="126" y="1"/>
                      <a:pt x="90" y="13"/>
                      <a:pt x="60" y="36"/>
                    </a:cubicBezTo>
                    <a:cubicBezTo>
                      <a:pt x="1" y="72"/>
                      <a:pt x="1" y="167"/>
                      <a:pt x="60" y="227"/>
                    </a:cubicBezTo>
                    <a:cubicBezTo>
                      <a:pt x="84" y="257"/>
                      <a:pt x="117" y="272"/>
                      <a:pt x="151" y="272"/>
                    </a:cubicBezTo>
                    <a:cubicBezTo>
                      <a:pt x="185" y="272"/>
                      <a:pt x="221" y="257"/>
                      <a:pt x="251" y="227"/>
                    </a:cubicBezTo>
                    <a:cubicBezTo>
                      <a:pt x="310" y="179"/>
                      <a:pt x="310" y="96"/>
                      <a:pt x="251" y="36"/>
                    </a:cubicBezTo>
                    <a:cubicBezTo>
                      <a:pt x="227" y="13"/>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577112" y="1761718"/>
                <a:ext cx="18811" cy="17058"/>
              </a:xfrm>
              <a:custGeom>
                <a:avLst/>
                <a:gdLst/>
                <a:ahLst/>
                <a:cxnLst/>
                <a:rect l="l" t="t" r="r" b="b"/>
                <a:pathLst>
                  <a:path w="322" h="292" extrusionOk="0">
                    <a:moveTo>
                      <a:pt x="152" y="0"/>
                    </a:moveTo>
                    <a:cubicBezTo>
                      <a:pt x="116" y="0"/>
                      <a:pt x="84" y="15"/>
                      <a:pt x="60" y="45"/>
                    </a:cubicBezTo>
                    <a:cubicBezTo>
                      <a:pt x="0" y="92"/>
                      <a:pt x="0" y="188"/>
                      <a:pt x="60" y="247"/>
                    </a:cubicBezTo>
                    <a:cubicBezTo>
                      <a:pt x="84" y="277"/>
                      <a:pt x="119" y="292"/>
                      <a:pt x="156" y="292"/>
                    </a:cubicBezTo>
                    <a:cubicBezTo>
                      <a:pt x="194" y="292"/>
                      <a:pt x="232" y="277"/>
                      <a:pt x="262" y="247"/>
                    </a:cubicBezTo>
                    <a:cubicBezTo>
                      <a:pt x="322" y="200"/>
                      <a:pt x="322" y="104"/>
                      <a:pt x="262" y="45"/>
                    </a:cubicBezTo>
                    <a:cubicBezTo>
                      <a:pt x="226" y="15"/>
                      <a:pt x="188" y="0"/>
                      <a:pt x="1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618823" y="1719949"/>
                <a:ext cx="18811" cy="17116"/>
              </a:xfrm>
              <a:custGeom>
                <a:avLst/>
                <a:gdLst/>
                <a:ahLst/>
                <a:cxnLst/>
                <a:rect l="l" t="t" r="r" b="b"/>
                <a:pathLst>
                  <a:path w="322" h="293" extrusionOk="0">
                    <a:moveTo>
                      <a:pt x="157" y="1"/>
                    </a:moveTo>
                    <a:cubicBezTo>
                      <a:pt x="120" y="1"/>
                      <a:pt x="84" y="16"/>
                      <a:pt x="60" y="45"/>
                    </a:cubicBezTo>
                    <a:cubicBezTo>
                      <a:pt x="1" y="93"/>
                      <a:pt x="1" y="188"/>
                      <a:pt x="60" y="248"/>
                    </a:cubicBezTo>
                    <a:cubicBezTo>
                      <a:pt x="84" y="278"/>
                      <a:pt x="120" y="293"/>
                      <a:pt x="157" y="293"/>
                    </a:cubicBezTo>
                    <a:cubicBezTo>
                      <a:pt x="194" y="293"/>
                      <a:pt x="233" y="278"/>
                      <a:pt x="262" y="248"/>
                    </a:cubicBezTo>
                    <a:cubicBezTo>
                      <a:pt x="322" y="200"/>
                      <a:pt x="322" y="105"/>
                      <a:pt x="262" y="45"/>
                    </a:cubicBezTo>
                    <a:cubicBezTo>
                      <a:pt x="233" y="16"/>
                      <a:pt x="194"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659890" y="1678238"/>
                <a:ext cx="18110" cy="17116"/>
              </a:xfrm>
              <a:custGeom>
                <a:avLst/>
                <a:gdLst/>
                <a:ahLst/>
                <a:cxnLst/>
                <a:rect l="l" t="t" r="r" b="b"/>
                <a:pathLst>
                  <a:path w="310" h="293" extrusionOk="0">
                    <a:moveTo>
                      <a:pt x="164" y="0"/>
                    </a:moveTo>
                    <a:cubicBezTo>
                      <a:pt x="128" y="0"/>
                      <a:pt x="89" y="15"/>
                      <a:pt x="60" y="45"/>
                    </a:cubicBezTo>
                    <a:cubicBezTo>
                      <a:pt x="0" y="93"/>
                      <a:pt x="0" y="188"/>
                      <a:pt x="60" y="247"/>
                    </a:cubicBezTo>
                    <a:cubicBezTo>
                      <a:pt x="83" y="277"/>
                      <a:pt x="116" y="292"/>
                      <a:pt x="150" y="292"/>
                    </a:cubicBezTo>
                    <a:cubicBezTo>
                      <a:pt x="185" y="292"/>
                      <a:pt x="220" y="277"/>
                      <a:pt x="250" y="247"/>
                    </a:cubicBezTo>
                    <a:cubicBezTo>
                      <a:pt x="310" y="200"/>
                      <a:pt x="310" y="105"/>
                      <a:pt x="250" y="45"/>
                    </a:cubicBezTo>
                    <a:cubicBezTo>
                      <a:pt x="232" y="15"/>
                      <a:pt x="199"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454668" y="1964428"/>
                <a:ext cx="18169" cy="15597"/>
              </a:xfrm>
              <a:custGeom>
                <a:avLst/>
                <a:gdLst/>
                <a:ahLst/>
                <a:cxnLst/>
                <a:rect l="l" t="t" r="r" b="b"/>
                <a:pathLst>
                  <a:path w="311" h="267" extrusionOk="0">
                    <a:moveTo>
                      <a:pt x="151" y="1"/>
                    </a:moveTo>
                    <a:cubicBezTo>
                      <a:pt x="117" y="1"/>
                      <a:pt x="84" y="10"/>
                      <a:pt x="60" y="28"/>
                    </a:cubicBezTo>
                    <a:cubicBezTo>
                      <a:pt x="1" y="75"/>
                      <a:pt x="13" y="171"/>
                      <a:pt x="60" y="230"/>
                    </a:cubicBezTo>
                    <a:cubicBezTo>
                      <a:pt x="81" y="256"/>
                      <a:pt x="109" y="266"/>
                      <a:pt x="139" y="266"/>
                    </a:cubicBezTo>
                    <a:cubicBezTo>
                      <a:pt x="177" y="266"/>
                      <a:pt x="217" y="250"/>
                      <a:pt x="251" y="230"/>
                    </a:cubicBezTo>
                    <a:cubicBezTo>
                      <a:pt x="310" y="182"/>
                      <a:pt x="310" y="87"/>
                      <a:pt x="251" y="28"/>
                    </a:cubicBezTo>
                    <a:cubicBezTo>
                      <a:pt x="221" y="10"/>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493633" y="1924704"/>
                <a:ext cx="18811" cy="16182"/>
              </a:xfrm>
              <a:custGeom>
                <a:avLst/>
                <a:gdLst/>
                <a:ahLst/>
                <a:cxnLst/>
                <a:rect l="l" t="t" r="r" b="b"/>
                <a:pathLst>
                  <a:path w="322" h="277" extrusionOk="0">
                    <a:moveTo>
                      <a:pt x="172" y="1"/>
                    </a:moveTo>
                    <a:cubicBezTo>
                      <a:pt x="133" y="1"/>
                      <a:pt x="91" y="16"/>
                      <a:pt x="60" y="41"/>
                    </a:cubicBezTo>
                    <a:cubicBezTo>
                      <a:pt x="0" y="89"/>
                      <a:pt x="24" y="172"/>
                      <a:pt x="60" y="231"/>
                    </a:cubicBezTo>
                    <a:cubicBezTo>
                      <a:pt x="84" y="261"/>
                      <a:pt x="119" y="276"/>
                      <a:pt x="157" y="276"/>
                    </a:cubicBezTo>
                    <a:cubicBezTo>
                      <a:pt x="194" y="276"/>
                      <a:pt x="233" y="261"/>
                      <a:pt x="262" y="231"/>
                    </a:cubicBezTo>
                    <a:cubicBezTo>
                      <a:pt x="322" y="196"/>
                      <a:pt x="322" y="100"/>
                      <a:pt x="262" y="41"/>
                    </a:cubicBezTo>
                    <a:cubicBezTo>
                      <a:pt x="240" y="13"/>
                      <a:pt x="207" y="1"/>
                      <a:pt x="1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535343" y="1882701"/>
                <a:ext cx="18169" cy="16415"/>
              </a:xfrm>
              <a:custGeom>
                <a:avLst/>
                <a:gdLst/>
                <a:ahLst/>
                <a:cxnLst/>
                <a:rect l="l" t="t" r="r" b="b"/>
                <a:pathLst>
                  <a:path w="311" h="281" extrusionOk="0">
                    <a:moveTo>
                      <a:pt x="166" y="1"/>
                    </a:moveTo>
                    <a:cubicBezTo>
                      <a:pt x="129" y="1"/>
                      <a:pt x="90" y="16"/>
                      <a:pt x="60" y="46"/>
                    </a:cubicBezTo>
                    <a:cubicBezTo>
                      <a:pt x="1" y="93"/>
                      <a:pt x="1" y="176"/>
                      <a:pt x="60" y="236"/>
                    </a:cubicBezTo>
                    <a:cubicBezTo>
                      <a:pt x="84" y="266"/>
                      <a:pt x="120" y="281"/>
                      <a:pt x="157" y="281"/>
                    </a:cubicBezTo>
                    <a:cubicBezTo>
                      <a:pt x="194" y="281"/>
                      <a:pt x="233" y="266"/>
                      <a:pt x="263" y="236"/>
                    </a:cubicBezTo>
                    <a:cubicBezTo>
                      <a:pt x="310" y="200"/>
                      <a:pt x="310" y="105"/>
                      <a:pt x="263" y="46"/>
                    </a:cubicBezTo>
                    <a:cubicBezTo>
                      <a:pt x="239" y="16"/>
                      <a:pt x="203"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577112" y="1841517"/>
                <a:ext cx="18811" cy="15890"/>
              </a:xfrm>
              <a:custGeom>
                <a:avLst/>
                <a:gdLst/>
                <a:ahLst/>
                <a:cxnLst/>
                <a:rect l="l" t="t" r="r" b="b"/>
                <a:pathLst>
                  <a:path w="322" h="272" extrusionOk="0">
                    <a:moveTo>
                      <a:pt x="156" y="0"/>
                    </a:moveTo>
                    <a:cubicBezTo>
                      <a:pt x="122" y="0"/>
                      <a:pt x="89" y="12"/>
                      <a:pt x="60" y="36"/>
                    </a:cubicBezTo>
                    <a:cubicBezTo>
                      <a:pt x="0" y="84"/>
                      <a:pt x="0" y="167"/>
                      <a:pt x="60" y="227"/>
                    </a:cubicBezTo>
                    <a:cubicBezTo>
                      <a:pt x="84" y="256"/>
                      <a:pt x="119" y="271"/>
                      <a:pt x="156" y="271"/>
                    </a:cubicBezTo>
                    <a:cubicBezTo>
                      <a:pt x="194" y="271"/>
                      <a:pt x="232" y="256"/>
                      <a:pt x="262" y="227"/>
                    </a:cubicBezTo>
                    <a:cubicBezTo>
                      <a:pt x="322" y="191"/>
                      <a:pt x="322" y="96"/>
                      <a:pt x="262" y="36"/>
                    </a:cubicBezTo>
                    <a:cubicBezTo>
                      <a:pt x="226" y="12"/>
                      <a:pt x="191"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616719" y="1802026"/>
                <a:ext cx="18169" cy="16415"/>
              </a:xfrm>
              <a:custGeom>
                <a:avLst/>
                <a:gdLst/>
                <a:ahLst/>
                <a:cxnLst/>
                <a:rect l="l" t="t" r="r" b="b"/>
                <a:pathLst>
                  <a:path w="311" h="281" extrusionOk="0">
                    <a:moveTo>
                      <a:pt x="156" y="1"/>
                    </a:moveTo>
                    <a:cubicBezTo>
                      <a:pt x="120" y="1"/>
                      <a:pt x="84" y="16"/>
                      <a:pt x="60" y="45"/>
                    </a:cubicBezTo>
                    <a:cubicBezTo>
                      <a:pt x="1" y="93"/>
                      <a:pt x="1" y="176"/>
                      <a:pt x="60" y="236"/>
                    </a:cubicBezTo>
                    <a:cubicBezTo>
                      <a:pt x="78" y="266"/>
                      <a:pt x="111" y="281"/>
                      <a:pt x="147" y="281"/>
                    </a:cubicBezTo>
                    <a:cubicBezTo>
                      <a:pt x="182" y="281"/>
                      <a:pt x="221" y="266"/>
                      <a:pt x="251" y="236"/>
                    </a:cubicBezTo>
                    <a:cubicBezTo>
                      <a:pt x="310" y="188"/>
                      <a:pt x="310" y="105"/>
                      <a:pt x="251" y="45"/>
                    </a:cubicBezTo>
                    <a:cubicBezTo>
                      <a:pt x="227" y="16"/>
                      <a:pt x="191"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659890" y="1760140"/>
                <a:ext cx="16007" cy="16065"/>
              </a:xfrm>
              <a:custGeom>
                <a:avLst/>
                <a:gdLst/>
                <a:ahLst/>
                <a:cxnLst/>
                <a:rect l="l" t="t" r="r" b="b"/>
                <a:pathLst>
                  <a:path w="274" h="275" extrusionOk="0">
                    <a:moveTo>
                      <a:pt x="131" y="0"/>
                    </a:moveTo>
                    <a:cubicBezTo>
                      <a:pt x="60" y="0"/>
                      <a:pt x="0" y="60"/>
                      <a:pt x="0" y="131"/>
                    </a:cubicBezTo>
                    <a:cubicBezTo>
                      <a:pt x="0" y="203"/>
                      <a:pt x="60" y="274"/>
                      <a:pt x="131" y="274"/>
                    </a:cubicBezTo>
                    <a:cubicBezTo>
                      <a:pt x="202" y="274"/>
                      <a:pt x="274" y="203"/>
                      <a:pt x="274" y="131"/>
                    </a:cubicBezTo>
                    <a:cubicBezTo>
                      <a:pt x="274" y="60"/>
                      <a:pt x="202"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700199" y="1718547"/>
                <a:ext cx="18169" cy="16415"/>
              </a:xfrm>
              <a:custGeom>
                <a:avLst/>
                <a:gdLst/>
                <a:ahLst/>
                <a:cxnLst/>
                <a:rect l="l" t="t" r="r" b="b"/>
                <a:pathLst>
                  <a:path w="311" h="281" extrusionOk="0">
                    <a:moveTo>
                      <a:pt x="160" y="1"/>
                    </a:moveTo>
                    <a:cubicBezTo>
                      <a:pt x="126" y="1"/>
                      <a:pt x="90" y="16"/>
                      <a:pt x="60" y="46"/>
                    </a:cubicBezTo>
                    <a:cubicBezTo>
                      <a:pt x="1" y="93"/>
                      <a:pt x="1" y="177"/>
                      <a:pt x="60" y="236"/>
                    </a:cubicBezTo>
                    <a:cubicBezTo>
                      <a:pt x="78" y="266"/>
                      <a:pt x="111" y="281"/>
                      <a:pt x="146" y="281"/>
                    </a:cubicBezTo>
                    <a:cubicBezTo>
                      <a:pt x="182" y="281"/>
                      <a:pt x="221" y="266"/>
                      <a:pt x="251" y="236"/>
                    </a:cubicBezTo>
                    <a:cubicBezTo>
                      <a:pt x="310" y="189"/>
                      <a:pt x="310" y="105"/>
                      <a:pt x="251" y="46"/>
                    </a:cubicBezTo>
                    <a:cubicBezTo>
                      <a:pt x="227" y="16"/>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533941" y="1964779"/>
                <a:ext cx="18169" cy="16415"/>
              </a:xfrm>
              <a:custGeom>
                <a:avLst/>
                <a:gdLst/>
                <a:ahLst/>
                <a:cxnLst/>
                <a:rect l="l" t="t" r="r" b="b"/>
                <a:pathLst>
                  <a:path w="311" h="281" extrusionOk="0">
                    <a:moveTo>
                      <a:pt x="156" y="1"/>
                    </a:moveTo>
                    <a:cubicBezTo>
                      <a:pt x="123" y="1"/>
                      <a:pt x="90" y="16"/>
                      <a:pt x="61" y="45"/>
                    </a:cubicBezTo>
                    <a:cubicBezTo>
                      <a:pt x="1" y="81"/>
                      <a:pt x="1" y="176"/>
                      <a:pt x="61" y="236"/>
                    </a:cubicBezTo>
                    <a:cubicBezTo>
                      <a:pt x="84" y="266"/>
                      <a:pt x="117" y="281"/>
                      <a:pt x="151" y="281"/>
                    </a:cubicBezTo>
                    <a:cubicBezTo>
                      <a:pt x="186" y="281"/>
                      <a:pt x="221" y="266"/>
                      <a:pt x="251" y="236"/>
                    </a:cubicBezTo>
                    <a:cubicBezTo>
                      <a:pt x="311" y="188"/>
                      <a:pt x="311" y="105"/>
                      <a:pt x="251" y="45"/>
                    </a:cubicBezTo>
                    <a:cubicBezTo>
                      <a:pt x="221" y="16"/>
                      <a:pt x="188"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575710" y="1923068"/>
                <a:ext cx="18110" cy="16415"/>
              </a:xfrm>
              <a:custGeom>
                <a:avLst/>
                <a:gdLst/>
                <a:ahLst/>
                <a:cxnLst/>
                <a:rect l="l" t="t" r="r" b="b"/>
                <a:pathLst>
                  <a:path w="310" h="281" extrusionOk="0">
                    <a:moveTo>
                      <a:pt x="151" y="0"/>
                    </a:moveTo>
                    <a:cubicBezTo>
                      <a:pt x="116" y="0"/>
                      <a:pt x="84" y="15"/>
                      <a:pt x="60" y="45"/>
                    </a:cubicBezTo>
                    <a:cubicBezTo>
                      <a:pt x="0" y="81"/>
                      <a:pt x="0" y="176"/>
                      <a:pt x="60" y="236"/>
                    </a:cubicBezTo>
                    <a:cubicBezTo>
                      <a:pt x="84" y="265"/>
                      <a:pt x="116" y="280"/>
                      <a:pt x="151" y="280"/>
                    </a:cubicBezTo>
                    <a:cubicBezTo>
                      <a:pt x="185" y="280"/>
                      <a:pt x="221" y="265"/>
                      <a:pt x="250" y="236"/>
                    </a:cubicBezTo>
                    <a:cubicBezTo>
                      <a:pt x="310" y="188"/>
                      <a:pt x="310" y="105"/>
                      <a:pt x="250"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618122" y="1881825"/>
                <a:ext cx="15364" cy="16065"/>
              </a:xfrm>
              <a:custGeom>
                <a:avLst/>
                <a:gdLst/>
                <a:ahLst/>
                <a:cxnLst/>
                <a:rect l="l" t="t" r="r" b="b"/>
                <a:pathLst>
                  <a:path w="263" h="275" extrusionOk="0">
                    <a:moveTo>
                      <a:pt x="132" y="1"/>
                    </a:moveTo>
                    <a:cubicBezTo>
                      <a:pt x="60" y="1"/>
                      <a:pt x="1" y="61"/>
                      <a:pt x="1" y="132"/>
                    </a:cubicBezTo>
                    <a:cubicBezTo>
                      <a:pt x="1" y="203"/>
                      <a:pt x="60" y="275"/>
                      <a:pt x="132" y="275"/>
                    </a:cubicBezTo>
                    <a:cubicBezTo>
                      <a:pt x="203" y="275"/>
                      <a:pt x="263" y="203"/>
                      <a:pt x="263" y="132"/>
                    </a:cubicBezTo>
                    <a:cubicBezTo>
                      <a:pt x="263" y="61"/>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656385" y="1841692"/>
                <a:ext cx="18169" cy="17116"/>
              </a:xfrm>
              <a:custGeom>
                <a:avLst/>
                <a:gdLst/>
                <a:ahLst/>
                <a:cxnLst/>
                <a:rect l="l" t="t" r="r" b="b"/>
                <a:pathLst>
                  <a:path w="311" h="293" extrusionOk="0">
                    <a:moveTo>
                      <a:pt x="164" y="0"/>
                    </a:moveTo>
                    <a:cubicBezTo>
                      <a:pt x="128" y="0"/>
                      <a:pt x="90" y="15"/>
                      <a:pt x="60" y="45"/>
                    </a:cubicBezTo>
                    <a:cubicBezTo>
                      <a:pt x="0" y="93"/>
                      <a:pt x="0" y="188"/>
                      <a:pt x="60" y="247"/>
                    </a:cubicBezTo>
                    <a:cubicBezTo>
                      <a:pt x="84" y="277"/>
                      <a:pt x="117" y="292"/>
                      <a:pt x="151" y="292"/>
                    </a:cubicBezTo>
                    <a:cubicBezTo>
                      <a:pt x="185" y="292"/>
                      <a:pt x="221" y="277"/>
                      <a:pt x="251" y="247"/>
                    </a:cubicBezTo>
                    <a:cubicBezTo>
                      <a:pt x="310" y="200"/>
                      <a:pt x="310" y="105"/>
                      <a:pt x="251" y="45"/>
                    </a:cubicBezTo>
                    <a:cubicBezTo>
                      <a:pt x="233" y="15"/>
                      <a:pt x="200"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698096" y="1799981"/>
                <a:ext cx="18169" cy="17058"/>
              </a:xfrm>
              <a:custGeom>
                <a:avLst/>
                <a:gdLst/>
                <a:ahLst/>
                <a:cxnLst/>
                <a:rect l="l" t="t" r="r" b="b"/>
                <a:pathLst>
                  <a:path w="311" h="292" extrusionOk="0">
                    <a:moveTo>
                      <a:pt x="160" y="0"/>
                    </a:moveTo>
                    <a:cubicBezTo>
                      <a:pt x="126" y="0"/>
                      <a:pt x="90" y="15"/>
                      <a:pt x="60" y="45"/>
                    </a:cubicBezTo>
                    <a:cubicBezTo>
                      <a:pt x="1" y="92"/>
                      <a:pt x="1" y="188"/>
                      <a:pt x="60" y="247"/>
                    </a:cubicBezTo>
                    <a:cubicBezTo>
                      <a:pt x="84" y="277"/>
                      <a:pt x="117" y="292"/>
                      <a:pt x="151" y="292"/>
                    </a:cubicBezTo>
                    <a:cubicBezTo>
                      <a:pt x="185" y="292"/>
                      <a:pt x="221" y="277"/>
                      <a:pt x="251" y="247"/>
                    </a:cubicBezTo>
                    <a:cubicBezTo>
                      <a:pt x="310" y="199"/>
                      <a:pt x="310" y="104"/>
                      <a:pt x="251" y="45"/>
                    </a:cubicBezTo>
                    <a:cubicBezTo>
                      <a:pt x="227" y="15"/>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2"/>
              <p:cNvSpPr/>
              <p:nvPr/>
            </p:nvSpPr>
            <p:spPr>
              <a:xfrm>
                <a:off x="1739865" y="1758213"/>
                <a:ext cx="18110" cy="17116"/>
              </a:xfrm>
              <a:custGeom>
                <a:avLst/>
                <a:gdLst/>
                <a:ahLst/>
                <a:cxnLst/>
                <a:rect l="l" t="t" r="r" b="b"/>
                <a:pathLst>
                  <a:path w="310" h="293" extrusionOk="0">
                    <a:moveTo>
                      <a:pt x="164" y="1"/>
                    </a:moveTo>
                    <a:cubicBezTo>
                      <a:pt x="128" y="1"/>
                      <a:pt x="90" y="16"/>
                      <a:pt x="60" y="45"/>
                    </a:cubicBezTo>
                    <a:cubicBezTo>
                      <a:pt x="0" y="93"/>
                      <a:pt x="0" y="188"/>
                      <a:pt x="60" y="248"/>
                    </a:cubicBezTo>
                    <a:cubicBezTo>
                      <a:pt x="84" y="277"/>
                      <a:pt x="116" y="292"/>
                      <a:pt x="151" y="292"/>
                    </a:cubicBezTo>
                    <a:cubicBezTo>
                      <a:pt x="185" y="292"/>
                      <a:pt x="220" y="277"/>
                      <a:pt x="250" y="248"/>
                    </a:cubicBezTo>
                    <a:cubicBezTo>
                      <a:pt x="310" y="200"/>
                      <a:pt x="310" y="105"/>
                      <a:pt x="250" y="45"/>
                    </a:cubicBezTo>
                    <a:cubicBezTo>
                      <a:pt x="232" y="16"/>
                      <a:pt x="200"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2"/>
              <p:cNvSpPr/>
              <p:nvPr/>
            </p:nvSpPr>
            <p:spPr>
              <a:xfrm>
                <a:off x="1615376" y="1962968"/>
                <a:ext cx="18811" cy="16123"/>
              </a:xfrm>
              <a:custGeom>
                <a:avLst/>
                <a:gdLst/>
                <a:ahLst/>
                <a:cxnLst/>
                <a:rect l="l" t="t" r="r" b="b"/>
                <a:pathLst>
                  <a:path w="322" h="276" extrusionOk="0">
                    <a:moveTo>
                      <a:pt x="167" y="0"/>
                    </a:moveTo>
                    <a:cubicBezTo>
                      <a:pt x="129" y="0"/>
                      <a:pt x="91" y="16"/>
                      <a:pt x="60" y="41"/>
                    </a:cubicBezTo>
                    <a:cubicBezTo>
                      <a:pt x="0" y="88"/>
                      <a:pt x="0" y="172"/>
                      <a:pt x="60" y="231"/>
                    </a:cubicBezTo>
                    <a:cubicBezTo>
                      <a:pt x="83" y="261"/>
                      <a:pt x="119" y="276"/>
                      <a:pt x="156" y="276"/>
                    </a:cubicBezTo>
                    <a:cubicBezTo>
                      <a:pt x="193" y="276"/>
                      <a:pt x="232" y="261"/>
                      <a:pt x="262" y="231"/>
                    </a:cubicBezTo>
                    <a:cubicBezTo>
                      <a:pt x="321" y="196"/>
                      <a:pt x="321" y="100"/>
                      <a:pt x="262" y="41"/>
                    </a:cubicBezTo>
                    <a:cubicBezTo>
                      <a:pt x="234" y="13"/>
                      <a:pt x="200" y="0"/>
                      <a:pt x="1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657086" y="1920965"/>
                <a:ext cx="18110" cy="16415"/>
              </a:xfrm>
              <a:custGeom>
                <a:avLst/>
                <a:gdLst/>
                <a:ahLst/>
                <a:cxnLst/>
                <a:rect l="l" t="t" r="r" b="b"/>
                <a:pathLst>
                  <a:path w="310" h="281" extrusionOk="0">
                    <a:moveTo>
                      <a:pt x="157" y="1"/>
                    </a:moveTo>
                    <a:cubicBezTo>
                      <a:pt x="119" y="1"/>
                      <a:pt x="84" y="16"/>
                      <a:pt x="60" y="45"/>
                    </a:cubicBezTo>
                    <a:cubicBezTo>
                      <a:pt x="0" y="93"/>
                      <a:pt x="0" y="176"/>
                      <a:pt x="60" y="236"/>
                    </a:cubicBezTo>
                    <a:cubicBezTo>
                      <a:pt x="84" y="266"/>
                      <a:pt x="119" y="280"/>
                      <a:pt x="157" y="280"/>
                    </a:cubicBezTo>
                    <a:cubicBezTo>
                      <a:pt x="194" y="280"/>
                      <a:pt x="233" y="266"/>
                      <a:pt x="262" y="236"/>
                    </a:cubicBezTo>
                    <a:cubicBezTo>
                      <a:pt x="310" y="200"/>
                      <a:pt x="310" y="105"/>
                      <a:pt x="262" y="45"/>
                    </a:cubicBezTo>
                    <a:cubicBezTo>
                      <a:pt x="233" y="16"/>
                      <a:pt x="194"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696752" y="1882000"/>
                <a:ext cx="18110" cy="16415"/>
              </a:xfrm>
              <a:custGeom>
                <a:avLst/>
                <a:gdLst/>
                <a:ahLst/>
                <a:cxnLst/>
                <a:rect l="l" t="t" r="r" b="b"/>
                <a:pathLst>
                  <a:path w="310" h="281" extrusionOk="0">
                    <a:moveTo>
                      <a:pt x="159" y="1"/>
                    </a:moveTo>
                    <a:cubicBezTo>
                      <a:pt x="125" y="1"/>
                      <a:pt x="89" y="16"/>
                      <a:pt x="60" y="46"/>
                    </a:cubicBezTo>
                    <a:cubicBezTo>
                      <a:pt x="0" y="93"/>
                      <a:pt x="0" y="177"/>
                      <a:pt x="60" y="236"/>
                    </a:cubicBezTo>
                    <a:cubicBezTo>
                      <a:pt x="77" y="266"/>
                      <a:pt x="110" y="281"/>
                      <a:pt x="146" y="281"/>
                    </a:cubicBezTo>
                    <a:cubicBezTo>
                      <a:pt x="182" y="281"/>
                      <a:pt x="220" y="266"/>
                      <a:pt x="250" y="236"/>
                    </a:cubicBezTo>
                    <a:cubicBezTo>
                      <a:pt x="310" y="188"/>
                      <a:pt x="310" y="105"/>
                      <a:pt x="250" y="46"/>
                    </a:cubicBezTo>
                    <a:cubicBezTo>
                      <a:pt x="226" y="16"/>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739865" y="1840115"/>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780173" y="1798579"/>
                <a:ext cx="18169" cy="16357"/>
              </a:xfrm>
              <a:custGeom>
                <a:avLst/>
                <a:gdLst/>
                <a:ahLst/>
                <a:cxnLst/>
                <a:rect l="l" t="t" r="r" b="b"/>
                <a:pathLst>
                  <a:path w="311" h="280" extrusionOk="0">
                    <a:moveTo>
                      <a:pt x="156" y="0"/>
                    </a:moveTo>
                    <a:cubicBezTo>
                      <a:pt x="123" y="0"/>
                      <a:pt x="90" y="15"/>
                      <a:pt x="60" y="45"/>
                    </a:cubicBezTo>
                    <a:cubicBezTo>
                      <a:pt x="1" y="92"/>
                      <a:pt x="1" y="176"/>
                      <a:pt x="60" y="235"/>
                    </a:cubicBezTo>
                    <a:cubicBezTo>
                      <a:pt x="78" y="265"/>
                      <a:pt x="111" y="280"/>
                      <a:pt x="147" y="280"/>
                    </a:cubicBezTo>
                    <a:cubicBezTo>
                      <a:pt x="182" y="280"/>
                      <a:pt x="221" y="265"/>
                      <a:pt x="251" y="235"/>
                    </a:cubicBezTo>
                    <a:cubicBezTo>
                      <a:pt x="310" y="188"/>
                      <a:pt x="310" y="104"/>
                      <a:pt x="251" y="45"/>
                    </a:cubicBezTo>
                    <a:cubicBezTo>
                      <a:pt x="221" y="15"/>
                      <a:pt x="188"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697395" y="1961332"/>
                <a:ext cx="18169" cy="16415"/>
              </a:xfrm>
              <a:custGeom>
                <a:avLst/>
                <a:gdLst/>
                <a:ahLst/>
                <a:cxnLst/>
                <a:rect l="l" t="t" r="r" b="b"/>
                <a:pathLst>
                  <a:path w="311" h="281" extrusionOk="0">
                    <a:moveTo>
                      <a:pt x="151" y="0"/>
                    </a:moveTo>
                    <a:cubicBezTo>
                      <a:pt x="117" y="0"/>
                      <a:pt x="84" y="15"/>
                      <a:pt x="60" y="45"/>
                    </a:cubicBezTo>
                    <a:cubicBezTo>
                      <a:pt x="1" y="81"/>
                      <a:pt x="13" y="176"/>
                      <a:pt x="60" y="235"/>
                    </a:cubicBezTo>
                    <a:cubicBezTo>
                      <a:pt x="84" y="265"/>
                      <a:pt x="117" y="280"/>
                      <a:pt x="151" y="280"/>
                    </a:cubicBezTo>
                    <a:cubicBezTo>
                      <a:pt x="185" y="280"/>
                      <a:pt x="221" y="265"/>
                      <a:pt x="251" y="235"/>
                    </a:cubicBezTo>
                    <a:cubicBezTo>
                      <a:pt x="311" y="188"/>
                      <a:pt x="311" y="104"/>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736360" y="1921491"/>
                <a:ext cx="18169" cy="15890"/>
              </a:xfrm>
              <a:custGeom>
                <a:avLst/>
                <a:gdLst/>
                <a:ahLst/>
                <a:cxnLst/>
                <a:rect l="l" t="t" r="r" b="b"/>
                <a:pathLst>
                  <a:path w="311" h="272" extrusionOk="0">
                    <a:moveTo>
                      <a:pt x="164" y="1"/>
                    </a:moveTo>
                    <a:cubicBezTo>
                      <a:pt x="129" y="1"/>
                      <a:pt x="90" y="13"/>
                      <a:pt x="60" y="36"/>
                    </a:cubicBezTo>
                    <a:cubicBezTo>
                      <a:pt x="1" y="84"/>
                      <a:pt x="1" y="167"/>
                      <a:pt x="60" y="227"/>
                    </a:cubicBezTo>
                    <a:cubicBezTo>
                      <a:pt x="84" y="257"/>
                      <a:pt x="117" y="271"/>
                      <a:pt x="151" y="271"/>
                    </a:cubicBezTo>
                    <a:cubicBezTo>
                      <a:pt x="185" y="271"/>
                      <a:pt x="221" y="257"/>
                      <a:pt x="251" y="227"/>
                    </a:cubicBezTo>
                    <a:cubicBezTo>
                      <a:pt x="310" y="191"/>
                      <a:pt x="310" y="96"/>
                      <a:pt x="251" y="36"/>
                    </a:cubicBezTo>
                    <a:cubicBezTo>
                      <a:pt x="233" y="13"/>
                      <a:pt x="200"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778129" y="1879956"/>
                <a:ext cx="18110" cy="17058"/>
              </a:xfrm>
              <a:custGeom>
                <a:avLst/>
                <a:gdLst/>
                <a:ahLst/>
                <a:cxnLst/>
                <a:rect l="l" t="t" r="r" b="b"/>
                <a:pathLst>
                  <a:path w="310" h="292" extrusionOk="0">
                    <a:moveTo>
                      <a:pt x="155" y="0"/>
                    </a:moveTo>
                    <a:cubicBezTo>
                      <a:pt x="122" y="0"/>
                      <a:pt x="89" y="15"/>
                      <a:pt x="60" y="45"/>
                    </a:cubicBezTo>
                    <a:cubicBezTo>
                      <a:pt x="0" y="93"/>
                      <a:pt x="0" y="188"/>
                      <a:pt x="60" y="247"/>
                    </a:cubicBezTo>
                    <a:cubicBezTo>
                      <a:pt x="83" y="277"/>
                      <a:pt x="116" y="292"/>
                      <a:pt x="150" y="292"/>
                    </a:cubicBezTo>
                    <a:cubicBezTo>
                      <a:pt x="185" y="292"/>
                      <a:pt x="220" y="277"/>
                      <a:pt x="250" y="247"/>
                    </a:cubicBezTo>
                    <a:cubicBezTo>
                      <a:pt x="310" y="200"/>
                      <a:pt x="310" y="104"/>
                      <a:pt x="250" y="45"/>
                    </a:cubicBezTo>
                    <a:cubicBezTo>
                      <a:pt x="220"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819839" y="1838187"/>
                <a:ext cx="18110" cy="17116"/>
              </a:xfrm>
              <a:custGeom>
                <a:avLst/>
                <a:gdLst/>
                <a:ahLst/>
                <a:cxnLst/>
                <a:rect l="l" t="t" r="r" b="b"/>
                <a:pathLst>
                  <a:path w="310" h="293" extrusionOk="0">
                    <a:moveTo>
                      <a:pt x="151" y="1"/>
                    </a:moveTo>
                    <a:cubicBezTo>
                      <a:pt x="117" y="1"/>
                      <a:pt x="84" y="16"/>
                      <a:pt x="60" y="46"/>
                    </a:cubicBezTo>
                    <a:cubicBezTo>
                      <a:pt x="0" y="93"/>
                      <a:pt x="0" y="188"/>
                      <a:pt x="60" y="248"/>
                    </a:cubicBezTo>
                    <a:cubicBezTo>
                      <a:pt x="84" y="278"/>
                      <a:pt x="117" y="293"/>
                      <a:pt x="151" y="293"/>
                    </a:cubicBezTo>
                    <a:cubicBezTo>
                      <a:pt x="185" y="293"/>
                      <a:pt x="221" y="278"/>
                      <a:pt x="250" y="248"/>
                    </a:cubicBezTo>
                    <a:cubicBezTo>
                      <a:pt x="310" y="200"/>
                      <a:pt x="310" y="105"/>
                      <a:pt x="250" y="46"/>
                    </a:cubicBezTo>
                    <a:cubicBezTo>
                      <a:pt x="221" y="16"/>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776727" y="1961858"/>
                <a:ext cx="18110" cy="15890"/>
              </a:xfrm>
              <a:custGeom>
                <a:avLst/>
                <a:gdLst/>
                <a:ahLst/>
                <a:cxnLst/>
                <a:rect l="l" t="t" r="r" b="b"/>
                <a:pathLst>
                  <a:path w="310" h="272" extrusionOk="0">
                    <a:moveTo>
                      <a:pt x="155" y="0"/>
                    </a:moveTo>
                    <a:cubicBezTo>
                      <a:pt x="122" y="0"/>
                      <a:pt x="90" y="12"/>
                      <a:pt x="60" y="36"/>
                    </a:cubicBezTo>
                    <a:cubicBezTo>
                      <a:pt x="0" y="72"/>
                      <a:pt x="0" y="167"/>
                      <a:pt x="60" y="226"/>
                    </a:cubicBezTo>
                    <a:cubicBezTo>
                      <a:pt x="78" y="256"/>
                      <a:pt x="110" y="271"/>
                      <a:pt x="146" y="271"/>
                    </a:cubicBezTo>
                    <a:cubicBezTo>
                      <a:pt x="182" y="271"/>
                      <a:pt x="221" y="256"/>
                      <a:pt x="250" y="226"/>
                    </a:cubicBezTo>
                    <a:cubicBezTo>
                      <a:pt x="310" y="179"/>
                      <a:pt x="310" y="95"/>
                      <a:pt x="250" y="36"/>
                    </a:cubicBezTo>
                    <a:cubicBezTo>
                      <a:pt x="221" y="12"/>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818437" y="1920089"/>
                <a:ext cx="18169" cy="15890"/>
              </a:xfrm>
              <a:custGeom>
                <a:avLst/>
                <a:gdLst/>
                <a:ahLst/>
                <a:cxnLst/>
                <a:rect l="l" t="t" r="r" b="b"/>
                <a:pathLst>
                  <a:path w="311" h="272" extrusionOk="0">
                    <a:moveTo>
                      <a:pt x="146" y="1"/>
                    </a:moveTo>
                    <a:cubicBezTo>
                      <a:pt x="111" y="1"/>
                      <a:pt x="78" y="13"/>
                      <a:pt x="60" y="37"/>
                    </a:cubicBezTo>
                    <a:cubicBezTo>
                      <a:pt x="1" y="72"/>
                      <a:pt x="1" y="168"/>
                      <a:pt x="60" y="227"/>
                    </a:cubicBezTo>
                    <a:cubicBezTo>
                      <a:pt x="78" y="257"/>
                      <a:pt x="111" y="272"/>
                      <a:pt x="146" y="272"/>
                    </a:cubicBezTo>
                    <a:cubicBezTo>
                      <a:pt x="182" y="272"/>
                      <a:pt x="221" y="257"/>
                      <a:pt x="251" y="227"/>
                    </a:cubicBezTo>
                    <a:cubicBezTo>
                      <a:pt x="310" y="179"/>
                      <a:pt x="310" y="96"/>
                      <a:pt x="251" y="37"/>
                    </a:cubicBezTo>
                    <a:cubicBezTo>
                      <a:pt x="221" y="13"/>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860206" y="1878378"/>
                <a:ext cx="18110" cy="15890"/>
              </a:xfrm>
              <a:custGeom>
                <a:avLst/>
                <a:gdLst/>
                <a:ahLst/>
                <a:cxnLst/>
                <a:rect l="l" t="t" r="r" b="b"/>
                <a:pathLst>
                  <a:path w="310" h="272" extrusionOk="0">
                    <a:moveTo>
                      <a:pt x="146" y="0"/>
                    </a:moveTo>
                    <a:cubicBezTo>
                      <a:pt x="110" y="0"/>
                      <a:pt x="77" y="12"/>
                      <a:pt x="60" y="36"/>
                    </a:cubicBezTo>
                    <a:cubicBezTo>
                      <a:pt x="0" y="72"/>
                      <a:pt x="0" y="167"/>
                      <a:pt x="60" y="227"/>
                    </a:cubicBezTo>
                    <a:cubicBezTo>
                      <a:pt x="77" y="256"/>
                      <a:pt x="110" y="271"/>
                      <a:pt x="146" y="271"/>
                    </a:cubicBezTo>
                    <a:cubicBezTo>
                      <a:pt x="182" y="271"/>
                      <a:pt x="220" y="256"/>
                      <a:pt x="250" y="227"/>
                    </a:cubicBezTo>
                    <a:cubicBezTo>
                      <a:pt x="310" y="179"/>
                      <a:pt x="310" y="96"/>
                      <a:pt x="250" y="36"/>
                    </a:cubicBezTo>
                    <a:cubicBezTo>
                      <a:pt x="220" y="12"/>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858103" y="1959755"/>
                <a:ext cx="18110" cy="15890"/>
              </a:xfrm>
              <a:custGeom>
                <a:avLst/>
                <a:gdLst/>
                <a:ahLst/>
                <a:cxnLst/>
                <a:rect l="l" t="t" r="r" b="b"/>
                <a:pathLst>
                  <a:path w="310" h="272" extrusionOk="0">
                    <a:moveTo>
                      <a:pt x="151" y="0"/>
                    </a:moveTo>
                    <a:cubicBezTo>
                      <a:pt x="116" y="0"/>
                      <a:pt x="84" y="12"/>
                      <a:pt x="60" y="36"/>
                    </a:cubicBezTo>
                    <a:cubicBezTo>
                      <a:pt x="0" y="84"/>
                      <a:pt x="0" y="167"/>
                      <a:pt x="60" y="227"/>
                    </a:cubicBezTo>
                    <a:cubicBezTo>
                      <a:pt x="84" y="256"/>
                      <a:pt x="116" y="271"/>
                      <a:pt x="151" y="271"/>
                    </a:cubicBezTo>
                    <a:cubicBezTo>
                      <a:pt x="185" y="271"/>
                      <a:pt x="221" y="256"/>
                      <a:pt x="250" y="227"/>
                    </a:cubicBezTo>
                    <a:cubicBezTo>
                      <a:pt x="310" y="191"/>
                      <a:pt x="310" y="96"/>
                      <a:pt x="250"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899814" y="1918044"/>
                <a:ext cx="18169" cy="15597"/>
              </a:xfrm>
              <a:custGeom>
                <a:avLst/>
                <a:gdLst/>
                <a:ahLst/>
                <a:cxnLst/>
                <a:rect l="l" t="t" r="r" b="b"/>
                <a:pathLst>
                  <a:path w="311" h="267" extrusionOk="0">
                    <a:moveTo>
                      <a:pt x="151" y="0"/>
                    </a:moveTo>
                    <a:cubicBezTo>
                      <a:pt x="117" y="0"/>
                      <a:pt x="84" y="12"/>
                      <a:pt x="60" y="36"/>
                    </a:cubicBezTo>
                    <a:cubicBezTo>
                      <a:pt x="1" y="83"/>
                      <a:pt x="13" y="167"/>
                      <a:pt x="60" y="226"/>
                    </a:cubicBezTo>
                    <a:cubicBezTo>
                      <a:pt x="83" y="254"/>
                      <a:pt x="113" y="267"/>
                      <a:pt x="145" y="267"/>
                    </a:cubicBezTo>
                    <a:cubicBezTo>
                      <a:pt x="181" y="267"/>
                      <a:pt x="219" y="251"/>
                      <a:pt x="251" y="226"/>
                    </a:cubicBezTo>
                    <a:cubicBezTo>
                      <a:pt x="310" y="191"/>
                      <a:pt x="310" y="95"/>
                      <a:pt x="251"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940180" y="1958353"/>
                <a:ext cx="18110" cy="15890"/>
              </a:xfrm>
              <a:custGeom>
                <a:avLst/>
                <a:gdLst/>
                <a:ahLst/>
                <a:cxnLst/>
                <a:rect l="l" t="t" r="r" b="b"/>
                <a:pathLst>
                  <a:path w="310" h="272" extrusionOk="0">
                    <a:moveTo>
                      <a:pt x="146" y="1"/>
                    </a:moveTo>
                    <a:cubicBezTo>
                      <a:pt x="110" y="1"/>
                      <a:pt x="78" y="13"/>
                      <a:pt x="60" y="36"/>
                    </a:cubicBezTo>
                    <a:cubicBezTo>
                      <a:pt x="0" y="72"/>
                      <a:pt x="12" y="167"/>
                      <a:pt x="60" y="227"/>
                    </a:cubicBezTo>
                    <a:cubicBezTo>
                      <a:pt x="78" y="257"/>
                      <a:pt x="110" y="272"/>
                      <a:pt x="146" y="272"/>
                    </a:cubicBezTo>
                    <a:cubicBezTo>
                      <a:pt x="182" y="272"/>
                      <a:pt x="220" y="257"/>
                      <a:pt x="250" y="227"/>
                    </a:cubicBezTo>
                    <a:cubicBezTo>
                      <a:pt x="310" y="179"/>
                      <a:pt x="310" y="96"/>
                      <a:pt x="250" y="36"/>
                    </a:cubicBezTo>
                    <a:cubicBezTo>
                      <a:pt x="220" y="13"/>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92" name="Google Shape;192;p2"/>
          <p:cNvSpPr/>
          <p:nvPr/>
        </p:nvSpPr>
        <p:spPr>
          <a:xfrm flipH="1">
            <a:off x="263951" y="-1207533"/>
            <a:ext cx="2073888" cy="2073860"/>
          </a:xfrm>
          <a:custGeom>
            <a:avLst/>
            <a:gdLst/>
            <a:ahLst/>
            <a:cxnLst/>
            <a:rect l="l" t="t" r="r" b="b"/>
            <a:pathLst>
              <a:path w="8550" h="8550" extrusionOk="0">
                <a:moveTo>
                  <a:pt x="8549" y="1"/>
                </a:moveTo>
                <a:lnTo>
                  <a:pt x="1" y="8549"/>
                </a:lnTo>
                <a:lnTo>
                  <a:pt x="8549" y="8549"/>
                </a:lnTo>
                <a:lnTo>
                  <a:pt x="8549" y="1"/>
                </a:lnTo>
                <a:close/>
              </a:path>
            </a:pathLst>
          </a:custGeom>
          <a:gradFill>
            <a:gsLst>
              <a:gs pos="0">
                <a:schemeClr val="accent1"/>
              </a:gs>
              <a:gs pos="100000">
                <a:srgbClr val="D9D378">
                  <a:alpha val="52157"/>
                </a:srgbClr>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 name="Google Shape;193;p2"/>
          <p:cNvSpPr/>
          <p:nvPr/>
        </p:nvSpPr>
        <p:spPr>
          <a:xfrm flipH="1">
            <a:off x="648642" y="1327381"/>
            <a:ext cx="615375" cy="294707"/>
          </a:xfrm>
          <a:custGeom>
            <a:avLst/>
            <a:gdLst/>
            <a:ahLst/>
            <a:cxnLst/>
            <a:rect l="l" t="t" r="r" b="b"/>
            <a:pathLst>
              <a:path w="2537" h="1215" extrusionOk="0">
                <a:moveTo>
                  <a:pt x="1275" y="1"/>
                </a:moveTo>
                <a:lnTo>
                  <a:pt x="644" y="608"/>
                </a:lnTo>
                <a:lnTo>
                  <a:pt x="1" y="1215"/>
                </a:lnTo>
                <a:lnTo>
                  <a:pt x="2537" y="1215"/>
                </a:lnTo>
                <a:lnTo>
                  <a:pt x="1894" y="608"/>
                </a:lnTo>
                <a:lnTo>
                  <a:pt x="1275" y="1"/>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4" name="Google Shape;194;p2"/>
          <p:cNvSpPr/>
          <p:nvPr/>
        </p:nvSpPr>
        <p:spPr>
          <a:xfrm flipH="1">
            <a:off x="648642" y="1890597"/>
            <a:ext cx="615375" cy="294707"/>
          </a:xfrm>
          <a:custGeom>
            <a:avLst/>
            <a:gdLst/>
            <a:ahLst/>
            <a:cxnLst/>
            <a:rect l="l" t="t" r="r" b="b"/>
            <a:pathLst>
              <a:path w="2537" h="1215" extrusionOk="0">
                <a:moveTo>
                  <a:pt x="1275" y="0"/>
                </a:moveTo>
                <a:lnTo>
                  <a:pt x="644" y="607"/>
                </a:lnTo>
                <a:lnTo>
                  <a:pt x="1" y="1215"/>
                </a:lnTo>
                <a:lnTo>
                  <a:pt x="2537" y="1215"/>
                </a:lnTo>
                <a:lnTo>
                  <a:pt x="1894" y="607"/>
                </a:lnTo>
                <a:lnTo>
                  <a:pt x="1275" y="0"/>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417336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5"/>
        <p:cNvGrpSpPr/>
        <p:nvPr/>
      </p:nvGrpSpPr>
      <p:grpSpPr>
        <a:xfrm>
          <a:off x="0" y="0"/>
          <a:ext cx="0" cy="0"/>
          <a:chOff x="0" y="0"/>
          <a:chExt cx="0" cy="0"/>
        </a:xfrm>
      </p:grpSpPr>
      <p:sp>
        <p:nvSpPr>
          <p:cNvPr id="196" name="Google Shape;196;p3"/>
          <p:cNvSpPr txBox="1">
            <a:spLocks noGrp="1"/>
          </p:cNvSpPr>
          <p:nvPr>
            <p:ph type="title"/>
          </p:nvPr>
        </p:nvSpPr>
        <p:spPr>
          <a:xfrm flipH="1">
            <a:off x="1663500" y="3016233"/>
            <a:ext cx="5064800" cy="216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97" name="Google Shape;197;p3"/>
          <p:cNvSpPr txBox="1">
            <a:spLocks noGrp="1"/>
          </p:cNvSpPr>
          <p:nvPr>
            <p:ph type="title" idx="2" hasCustomPrompt="1"/>
          </p:nvPr>
        </p:nvSpPr>
        <p:spPr>
          <a:xfrm flipH="1">
            <a:off x="3451151" y="1679767"/>
            <a:ext cx="1490000" cy="112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8000" b="1">
                <a:solidFill>
                  <a:schemeClr val="dk2"/>
                </a:solidFill>
                <a:latin typeface="Outfit"/>
                <a:ea typeface="Outfit"/>
                <a:cs typeface="Outfit"/>
                <a:sym typeface="Outfit"/>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grpSp>
        <p:nvGrpSpPr>
          <p:cNvPr id="198" name="Google Shape;198;p3"/>
          <p:cNvGrpSpPr/>
          <p:nvPr/>
        </p:nvGrpSpPr>
        <p:grpSpPr>
          <a:xfrm>
            <a:off x="-971921" y="-701854"/>
            <a:ext cx="14029789" cy="8071019"/>
            <a:chOff x="-728941" y="-526390"/>
            <a:chExt cx="10522342" cy="6053264"/>
          </a:xfrm>
        </p:grpSpPr>
        <p:grpSp>
          <p:nvGrpSpPr>
            <p:cNvPr id="199" name="Google Shape;199;p3"/>
            <p:cNvGrpSpPr/>
            <p:nvPr/>
          </p:nvGrpSpPr>
          <p:grpSpPr>
            <a:xfrm>
              <a:off x="-728941" y="-526390"/>
              <a:ext cx="4693064" cy="2442433"/>
              <a:chOff x="-728941" y="-526390"/>
              <a:chExt cx="4693064" cy="2442433"/>
            </a:xfrm>
          </p:grpSpPr>
          <p:sp>
            <p:nvSpPr>
              <p:cNvPr id="200" name="Google Shape;200;p3"/>
              <p:cNvSpPr/>
              <p:nvPr/>
            </p:nvSpPr>
            <p:spPr>
              <a:xfrm flipH="1">
                <a:off x="-728941" y="704130"/>
                <a:ext cx="1213801" cy="1211913"/>
              </a:xfrm>
              <a:custGeom>
                <a:avLst/>
                <a:gdLst/>
                <a:ahLst/>
                <a:cxnLst/>
                <a:rect l="l" t="t" r="r" b="b"/>
                <a:pathLst>
                  <a:path w="8550" h="8537" extrusionOk="0">
                    <a:moveTo>
                      <a:pt x="1" y="0"/>
                    </a:moveTo>
                    <a:lnTo>
                      <a:pt x="1" y="8537"/>
                    </a:lnTo>
                    <a:lnTo>
                      <a:pt x="8550"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3"/>
              <p:cNvSpPr/>
              <p:nvPr/>
            </p:nvSpPr>
            <p:spPr>
              <a:xfrm flipH="1">
                <a:off x="474466" y="-526390"/>
                <a:ext cx="1213801" cy="1215462"/>
              </a:xfrm>
              <a:custGeom>
                <a:avLst/>
                <a:gdLst/>
                <a:ahLst/>
                <a:cxnLst/>
                <a:rect l="l" t="t" r="r" b="b"/>
                <a:pathLst>
                  <a:path w="8550" h="8562" extrusionOk="0">
                    <a:moveTo>
                      <a:pt x="8549" y="0"/>
                    </a:moveTo>
                    <a:lnTo>
                      <a:pt x="1" y="8561"/>
                    </a:lnTo>
                    <a:lnTo>
                      <a:pt x="8549" y="8561"/>
                    </a:lnTo>
                    <a:lnTo>
                      <a:pt x="8549"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3"/>
              <p:cNvSpPr/>
              <p:nvPr/>
            </p:nvSpPr>
            <p:spPr>
              <a:xfrm flipH="1">
                <a:off x="3429908" y="-236691"/>
                <a:ext cx="534214" cy="419350"/>
              </a:xfrm>
              <a:custGeom>
                <a:avLst/>
                <a:gdLst/>
                <a:ahLst/>
                <a:cxnLst/>
                <a:rect l="l" t="t" r="r" b="b"/>
                <a:pathLst>
                  <a:path w="3763" h="2954" extrusionOk="0">
                    <a:moveTo>
                      <a:pt x="3013" y="1"/>
                    </a:moveTo>
                    <a:lnTo>
                      <a:pt x="0" y="2954"/>
                    </a:lnTo>
                    <a:lnTo>
                      <a:pt x="822" y="2954"/>
                    </a:lnTo>
                    <a:lnTo>
                      <a:pt x="37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3" name="Google Shape;203;p3"/>
            <p:cNvGrpSpPr/>
            <p:nvPr/>
          </p:nvGrpSpPr>
          <p:grpSpPr>
            <a:xfrm>
              <a:off x="-685814" y="3664412"/>
              <a:ext cx="3217127" cy="1862462"/>
              <a:chOff x="-685814" y="3664412"/>
              <a:chExt cx="3217127" cy="1862462"/>
            </a:xfrm>
          </p:grpSpPr>
          <p:sp>
            <p:nvSpPr>
              <p:cNvPr id="204" name="Google Shape;204;p3"/>
              <p:cNvSpPr/>
              <p:nvPr/>
            </p:nvSpPr>
            <p:spPr>
              <a:xfrm>
                <a:off x="-138569" y="4382547"/>
                <a:ext cx="1145999" cy="1144327"/>
              </a:xfrm>
              <a:custGeom>
                <a:avLst/>
                <a:gdLst/>
                <a:ahLst/>
                <a:cxnLst/>
                <a:rect l="l" t="t" r="r" b="b"/>
                <a:pathLst>
                  <a:path w="8550" h="8538" extrusionOk="0">
                    <a:moveTo>
                      <a:pt x="1" y="1"/>
                    </a:moveTo>
                    <a:lnTo>
                      <a:pt x="8550" y="8538"/>
                    </a:lnTo>
                    <a:lnTo>
                      <a:pt x="8550" y="1"/>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3"/>
              <p:cNvSpPr/>
              <p:nvPr/>
            </p:nvSpPr>
            <p:spPr>
              <a:xfrm>
                <a:off x="-685814" y="4631575"/>
                <a:ext cx="1085281" cy="633548"/>
              </a:xfrm>
              <a:custGeom>
                <a:avLst/>
                <a:gdLst/>
                <a:ahLst/>
                <a:cxnLst/>
                <a:rect l="l" t="t" r="r" b="b"/>
                <a:pathLst>
                  <a:path w="8097" h="4727" extrusionOk="0">
                    <a:moveTo>
                      <a:pt x="0" y="0"/>
                    </a:moveTo>
                    <a:lnTo>
                      <a:pt x="4739" y="4727"/>
                    </a:lnTo>
                    <a:lnTo>
                      <a:pt x="8096" y="4727"/>
                    </a:lnTo>
                    <a:lnTo>
                      <a:pt x="3262"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3"/>
              <p:cNvSpPr/>
              <p:nvPr/>
            </p:nvSpPr>
            <p:spPr>
              <a:xfrm>
                <a:off x="-396979" y="3664412"/>
                <a:ext cx="502765" cy="394309"/>
              </a:xfrm>
              <a:custGeom>
                <a:avLst/>
                <a:gdLst/>
                <a:ahLst/>
                <a:cxnLst/>
                <a:rect l="l" t="t" r="r" b="b"/>
                <a:pathLst>
                  <a:path w="3751" h="2942" extrusionOk="0">
                    <a:moveTo>
                      <a:pt x="0" y="1"/>
                    </a:moveTo>
                    <a:lnTo>
                      <a:pt x="2953" y="2942"/>
                    </a:lnTo>
                    <a:lnTo>
                      <a:pt x="3751" y="2942"/>
                    </a:lnTo>
                    <a:lnTo>
                      <a:pt x="7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3"/>
              <p:cNvSpPr/>
              <p:nvPr/>
            </p:nvSpPr>
            <p:spPr>
              <a:xfrm>
                <a:off x="1972673" y="4808629"/>
                <a:ext cx="68760" cy="67148"/>
              </a:xfrm>
              <a:custGeom>
                <a:avLst/>
                <a:gdLst/>
                <a:ahLst/>
                <a:cxnLst/>
                <a:rect l="l" t="t" r="r" b="b"/>
                <a:pathLst>
                  <a:path w="513" h="501" extrusionOk="0">
                    <a:moveTo>
                      <a:pt x="263" y="1"/>
                    </a:moveTo>
                    <a:cubicBezTo>
                      <a:pt x="120" y="1"/>
                      <a:pt x="1" y="120"/>
                      <a:pt x="1" y="251"/>
                    </a:cubicBezTo>
                    <a:cubicBezTo>
                      <a:pt x="1" y="394"/>
                      <a:pt x="120" y="501"/>
                      <a:pt x="263" y="501"/>
                    </a:cubicBezTo>
                    <a:cubicBezTo>
                      <a:pt x="394" y="501"/>
                      <a:pt x="513" y="394"/>
                      <a:pt x="513" y="251"/>
                    </a:cubicBezTo>
                    <a:cubicBezTo>
                      <a:pt x="513" y="120"/>
                      <a:pt x="394" y="1"/>
                      <a:pt x="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3"/>
              <p:cNvSpPr/>
              <p:nvPr/>
            </p:nvSpPr>
            <p:spPr>
              <a:xfrm>
                <a:off x="2218484" y="4808629"/>
                <a:ext cx="68760" cy="67148"/>
              </a:xfrm>
              <a:custGeom>
                <a:avLst/>
                <a:gdLst/>
                <a:ahLst/>
                <a:cxnLst/>
                <a:rect l="l" t="t" r="r" b="b"/>
                <a:pathLst>
                  <a:path w="513" h="501" extrusionOk="0">
                    <a:moveTo>
                      <a:pt x="250" y="1"/>
                    </a:moveTo>
                    <a:cubicBezTo>
                      <a:pt x="119" y="1"/>
                      <a:pt x="0" y="120"/>
                      <a:pt x="0" y="251"/>
                    </a:cubicBezTo>
                    <a:cubicBezTo>
                      <a:pt x="0" y="394"/>
                      <a:pt x="119" y="501"/>
                      <a:pt x="250" y="501"/>
                    </a:cubicBezTo>
                    <a:cubicBezTo>
                      <a:pt x="393" y="501"/>
                      <a:pt x="512" y="394"/>
                      <a:pt x="512" y="251"/>
                    </a:cubicBezTo>
                    <a:cubicBezTo>
                      <a:pt x="512" y="120"/>
                      <a:pt x="393"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3"/>
              <p:cNvSpPr/>
              <p:nvPr/>
            </p:nvSpPr>
            <p:spPr>
              <a:xfrm>
                <a:off x="2464161" y="4808629"/>
                <a:ext cx="67152" cy="67148"/>
              </a:xfrm>
              <a:custGeom>
                <a:avLst/>
                <a:gdLst/>
                <a:ahLst/>
                <a:cxnLst/>
                <a:rect l="l" t="t" r="r" b="b"/>
                <a:pathLst>
                  <a:path w="501" h="501" extrusionOk="0">
                    <a:moveTo>
                      <a:pt x="251" y="1"/>
                    </a:moveTo>
                    <a:cubicBezTo>
                      <a:pt x="108" y="1"/>
                      <a:pt x="1" y="120"/>
                      <a:pt x="1" y="251"/>
                    </a:cubicBezTo>
                    <a:cubicBezTo>
                      <a:pt x="1" y="394"/>
                      <a:pt x="108" y="501"/>
                      <a:pt x="251" y="501"/>
                    </a:cubicBezTo>
                    <a:cubicBezTo>
                      <a:pt x="394" y="501"/>
                      <a:pt x="501" y="394"/>
                      <a:pt x="501" y="251"/>
                    </a:cubicBezTo>
                    <a:cubicBezTo>
                      <a:pt x="501" y="120"/>
                      <a:pt x="394" y="1"/>
                      <a:pt x="2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0" name="Google Shape;210;p3"/>
            <p:cNvGrpSpPr/>
            <p:nvPr/>
          </p:nvGrpSpPr>
          <p:grpSpPr>
            <a:xfrm>
              <a:off x="6667292" y="-397649"/>
              <a:ext cx="2974206" cy="1657493"/>
              <a:chOff x="6667292" y="-397649"/>
              <a:chExt cx="2974206" cy="1657493"/>
            </a:xfrm>
          </p:grpSpPr>
          <p:sp>
            <p:nvSpPr>
              <p:cNvPr id="211" name="Google Shape;211;p3"/>
              <p:cNvSpPr/>
              <p:nvPr/>
            </p:nvSpPr>
            <p:spPr>
              <a:xfrm>
                <a:off x="6667292" y="149928"/>
                <a:ext cx="65364" cy="63832"/>
              </a:xfrm>
              <a:custGeom>
                <a:avLst/>
                <a:gdLst/>
                <a:ahLst/>
                <a:cxnLst/>
                <a:rect l="l" t="t" r="r" b="b"/>
                <a:pathLst>
                  <a:path w="513" h="501" extrusionOk="0">
                    <a:moveTo>
                      <a:pt x="263" y="0"/>
                    </a:moveTo>
                    <a:cubicBezTo>
                      <a:pt x="120" y="0"/>
                      <a:pt x="1" y="107"/>
                      <a:pt x="1" y="250"/>
                    </a:cubicBezTo>
                    <a:cubicBezTo>
                      <a:pt x="1" y="393"/>
                      <a:pt x="120" y="500"/>
                      <a:pt x="263" y="500"/>
                    </a:cubicBezTo>
                    <a:cubicBezTo>
                      <a:pt x="394" y="500"/>
                      <a:pt x="513" y="393"/>
                      <a:pt x="513" y="250"/>
                    </a:cubicBezTo>
                    <a:cubicBezTo>
                      <a:pt x="513" y="107"/>
                      <a:pt x="394" y="0"/>
                      <a:pt x="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3"/>
              <p:cNvSpPr/>
              <p:nvPr/>
            </p:nvSpPr>
            <p:spPr>
              <a:xfrm>
                <a:off x="6900963" y="149928"/>
                <a:ext cx="65364" cy="63832"/>
              </a:xfrm>
              <a:custGeom>
                <a:avLst/>
                <a:gdLst/>
                <a:ahLst/>
                <a:cxnLst/>
                <a:rect l="l" t="t" r="r" b="b"/>
                <a:pathLst>
                  <a:path w="513" h="501" extrusionOk="0">
                    <a:moveTo>
                      <a:pt x="262" y="0"/>
                    </a:moveTo>
                    <a:cubicBezTo>
                      <a:pt x="119" y="0"/>
                      <a:pt x="0" y="107"/>
                      <a:pt x="0" y="250"/>
                    </a:cubicBezTo>
                    <a:cubicBezTo>
                      <a:pt x="0" y="393"/>
                      <a:pt x="119" y="500"/>
                      <a:pt x="262" y="500"/>
                    </a:cubicBezTo>
                    <a:cubicBezTo>
                      <a:pt x="393" y="500"/>
                      <a:pt x="512" y="393"/>
                      <a:pt x="512" y="250"/>
                    </a:cubicBezTo>
                    <a:cubicBezTo>
                      <a:pt x="512" y="107"/>
                      <a:pt x="393" y="0"/>
                      <a:pt x="2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3"/>
              <p:cNvSpPr/>
              <p:nvPr/>
            </p:nvSpPr>
            <p:spPr>
              <a:xfrm>
                <a:off x="7134507" y="149928"/>
                <a:ext cx="65364" cy="63832"/>
              </a:xfrm>
              <a:custGeom>
                <a:avLst/>
                <a:gdLst/>
                <a:ahLst/>
                <a:cxnLst/>
                <a:rect l="l" t="t" r="r" b="b"/>
                <a:pathLst>
                  <a:path w="513" h="501" extrusionOk="0">
                    <a:moveTo>
                      <a:pt x="251" y="0"/>
                    </a:moveTo>
                    <a:cubicBezTo>
                      <a:pt x="120" y="0"/>
                      <a:pt x="1" y="119"/>
                      <a:pt x="1" y="250"/>
                    </a:cubicBezTo>
                    <a:cubicBezTo>
                      <a:pt x="1" y="381"/>
                      <a:pt x="120" y="500"/>
                      <a:pt x="251" y="500"/>
                    </a:cubicBezTo>
                    <a:cubicBezTo>
                      <a:pt x="394" y="500"/>
                      <a:pt x="513" y="381"/>
                      <a:pt x="513" y="250"/>
                    </a:cubicBezTo>
                    <a:cubicBezTo>
                      <a:pt x="513" y="119"/>
                      <a:pt x="394"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3"/>
              <p:cNvSpPr/>
              <p:nvPr/>
            </p:nvSpPr>
            <p:spPr>
              <a:xfrm>
                <a:off x="7368179" y="149928"/>
                <a:ext cx="63835" cy="63832"/>
              </a:xfrm>
              <a:custGeom>
                <a:avLst/>
                <a:gdLst/>
                <a:ahLst/>
                <a:cxnLst/>
                <a:rect l="l" t="t" r="r" b="b"/>
                <a:pathLst>
                  <a:path w="501" h="501" extrusionOk="0">
                    <a:moveTo>
                      <a:pt x="250" y="0"/>
                    </a:moveTo>
                    <a:cubicBezTo>
                      <a:pt x="119" y="0"/>
                      <a:pt x="0" y="119"/>
                      <a:pt x="0" y="250"/>
                    </a:cubicBezTo>
                    <a:cubicBezTo>
                      <a:pt x="0" y="381"/>
                      <a:pt x="119" y="500"/>
                      <a:pt x="250" y="500"/>
                    </a:cubicBezTo>
                    <a:cubicBezTo>
                      <a:pt x="381" y="500"/>
                      <a:pt x="500" y="381"/>
                      <a:pt x="500" y="250"/>
                    </a:cubicBezTo>
                    <a:cubicBezTo>
                      <a:pt x="500" y="119"/>
                      <a:pt x="405" y="0"/>
                      <a:pt x="2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3"/>
              <p:cNvSpPr/>
              <p:nvPr/>
            </p:nvSpPr>
            <p:spPr>
              <a:xfrm>
                <a:off x="7601723" y="149928"/>
                <a:ext cx="63835" cy="63832"/>
              </a:xfrm>
              <a:custGeom>
                <a:avLst/>
                <a:gdLst/>
                <a:ahLst/>
                <a:cxnLst/>
                <a:rect l="l" t="t" r="r" b="b"/>
                <a:pathLst>
                  <a:path w="501" h="501" extrusionOk="0">
                    <a:moveTo>
                      <a:pt x="251" y="0"/>
                    </a:moveTo>
                    <a:cubicBezTo>
                      <a:pt x="108" y="0"/>
                      <a:pt x="1" y="107"/>
                      <a:pt x="1" y="250"/>
                    </a:cubicBezTo>
                    <a:cubicBezTo>
                      <a:pt x="1" y="393"/>
                      <a:pt x="108" y="500"/>
                      <a:pt x="251" y="500"/>
                    </a:cubicBezTo>
                    <a:cubicBezTo>
                      <a:pt x="382" y="500"/>
                      <a:pt x="501" y="393"/>
                      <a:pt x="501" y="250"/>
                    </a:cubicBezTo>
                    <a:cubicBezTo>
                      <a:pt x="501" y="107"/>
                      <a:pt x="382"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
              <p:cNvSpPr/>
              <p:nvPr/>
            </p:nvSpPr>
            <p:spPr>
              <a:xfrm>
                <a:off x="7833866" y="149928"/>
                <a:ext cx="65364" cy="63832"/>
              </a:xfrm>
              <a:custGeom>
                <a:avLst/>
                <a:gdLst/>
                <a:ahLst/>
                <a:cxnLst/>
                <a:rect l="l" t="t" r="r" b="b"/>
                <a:pathLst>
                  <a:path w="513" h="501" extrusionOk="0">
                    <a:moveTo>
                      <a:pt x="251" y="0"/>
                    </a:moveTo>
                    <a:cubicBezTo>
                      <a:pt x="120" y="0"/>
                      <a:pt x="1" y="107"/>
                      <a:pt x="1" y="250"/>
                    </a:cubicBezTo>
                    <a:cubicBezTo>
                      <a:pt x="1" y="393"/>
                      <a:pt x="120" y="500"/>
                      <a:pt x="251" y="500"/>
                    </a:cubicBezTo>
                    <a:cubicBezTo>
                      <a:pt x="393" y="500"/>
                      <a:pt x="513" y="393"/>
                      <a:pt x="513" y="250"/>
                    </a:cubicBezTo>
                    <a:cubicBezTo>
                      <a:pt x="513" y="107"/>
                      <a:pt x="393"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
              <p:cNvSpPr/>
              <p:nvPr/>
            </p:nvSpPr>
            <p:spPr>
              <a:xfrm flipH="1">
                <a:off x="8238399" y="270547"/>
                <a:ext cx="987952" cy="989296"/>
              </a:xfrm>
              <a:custGeom>
                <a:avLst/>
                <a:gdLst/>
                <a:ahLst/>
                <a:cxnLst/>
                <a:rect l="l" t="t" r="r" b="b"/>
                <a:pathLst>
                  <a:path w="8550" h="8562" extrusionOk="0">
                    <a:moveTo>
                      <a:pt x="1" y="1"/>
                    </a:moveTo>
                    <a:lnTo>
                      <a:pt x="1" y="8561"/>
                    </a:lnTo>
                    <a:lnTo>
                      <a:pt x="8550"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3"/>
              <p:cNvSpPr/>
              <p:nvPr/>
            </p:nvSpPr>
            <p:spPr>
              <a:xfrm>
                <a:off x="8705890" y="-397649"/>
                <a:ext cx="935608" cy="547568"/>
              </a:xfrm>
              <a:custGeom>
                <a:avLst/>
                <a:gdLst/>
                <a:ahLst/>
                <a:cxnLst/>
                <a:rect l="l" t="t" r="r" b="b"/>
                <a:pathLst>
                  <a:path w="8097" h="4739" extrusionOk="0">
                    <a:moveTo>
                      <a:pt x="4834" y="0"/>
                    </a:moveTo>
                    <a:lnTo>
                      <a:pt x="0" y="4739"/>
                    </a:lnTo>
                    <a:lnTo>
                      <a:pt x="3370" y="4739"/>
                    </a:lnTo>
                    <a:lnTo>
                      <a:pt x="8096" y="0"/>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3"/>
            <p:cNvGrpSpPr/>
            <p:nvPr/>
          </p:nvGrpSpPr>
          <p:grpSpPr>
            <a:xfrm>
              <a:off x="5911165" y="4762381"/>
              <a:ext cx="2197185" cy="116574"/>
              <a:chOff x="3668631" y="4974584"/>
              <a:chExt cx="892765" cy="47367"/>
            </a:xfrm>
          </p:grpSpPr>
          <p:sp>
            <p:nvSpPr>
              <p:cNvPr id="220" name="Google Shape;220;p3"/>
              <p:cNvSpPr/>
              <p:nvPr/>
            </p:nvSpPr>
            <p:spPr>
              <a:xfrm flipH="1">
                <a:off x="4514029" y="4974584"/>
                <a:ext cx="47368" cy="47367"/>
              </a:xfrm>
              <a:custGeom>
                <a:avLst/>
                <a:gdLst/>
                <a:ahLst/>
                <a:cxnLst/>
                <a:rect l="l" t="t" r="r" b="b"/>
                <a:pathLst>
                  <a:path w="513" h="513" extrusionOk="0">
                    <a:moveTo>
                      <a:pt x="251" y="1"/>
                    </a:moveTo>
                    <a:cubicBezTo>
                      <a:pt x="120" y="1"/>
                      <a:pt x="1" y="120"/>
                      <a:pt x="1" y="263"/>
                    </a:cubicBezTo>
                    <a:cubicBezTo>
                      <a:pt x="1" y="394"/>
                      <a:pt x="120" y="513"/>
                      <a:pt x="251" y="513"/>
                    </a:cubicBezTo>
                    <a:cubicBezTo>
                      <a:pt x="393" y="513"/>
                      <a:pt x="512" y="394"/>
                      <a:pt x="512" y="263"/>
                    </a:cubicBezTo>
                    <a:cubicBezTo>
                      <a:pt x="512" y="120"/>
                      <a:pt x="393" y="1"/>
                      <a:pt x="2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3"/>
              <p:cNvSpPr/>
              <p:nvPr/>
            </p:nvSpPr>
            <p:spPr>
              <a:xfrm flipH="1">
                <a:off x="4345799" y="4974584"/>
                <a:ext cx="46260" cy="47367"/>
              </a:xfrm>
              <a:custGeom>
                <a:avLst/>
                <a:gdLst/>
                <a:ahLst/>
                <a:cxnLst/>
                <a:rect l="l" t="t" r="r" b="b"/>
                <a:pathLst>
                  <a:path w="501" h="513" extrusionOk="0">
                    <a:moveTo>
                      <a:pt x="250" y="1"/>
                    </a:moveTo>
                    <a:cubicBezTo>
                      <a:pt x="107" y="1"/>
                      <a:pt x="0" y="120"/>
                      <a:pt x="0" y="263"/>
                    </a:cubicBezTo>
                    <a:cubicBezTo>
                      <a:pt x="0" y="394"/>
                      <a:pt x="107" y="513"/>
                      <a:pt x="250" y="513"/>
                    </a:cubicBezTo>
                    <a:cubicBezTo>
                      <a:pt x="393" y="513"/>
                      <a:pt x="500" y="394"/>
                      <a:pt x="500" y="263"/>
                    </a:cubicBezTo>
                    <a:cubicBezTo>
                      <a:pt x="500" y="120"/>
                      <a:pt x="393"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3"/>
              <p:cNvSpPr/>
              <p:nvPr/>
            </p:nvSpPr>
            <p:spPr>
              <a:xfrm flipH="1">
                <a:off x="4175445" y="4974584"/>
                <a:ext cx="46260" cy="47367"/>
              </a:xfrm>
              <a:custGeom>
                <a:avLst/>
                <a:gdLst/>
                <a:ahLst/>
                <a:cxnLst/>
                <a:rect l="l" t="t" r="r" b="b"/>
                <a:pathLst>
                  <a:path w="501" h="513" extrusionOk="0">
                    <a:moveTo>
                      <a:pt x="251" y="1"/>
                    </a:moveTo>
                    <a:cubicBezTo>
                      <a:pt x="108" y="1"/>
                      <a:pt x="1" y="120"/>
                      <a:pt x="1" y="263"/>
                    </a:cubicBezTo>
                    <a:cubicBezTo>
                      <a:pt x="1" y="394"/>
                      <a:pt x="108" y="513"/>
                      <a:pt x="251" y="513"/>
                    </a:cubicBezTo>
                    <a:cubicBezTo>
                      <a:pt x="393" y="513"/>
                      <a:pt x="501" y="394"/>
                      <a:pt x="501" y="263"/>
                    </a:cubicBezTo>
                    <a:cubicBezTo>
                      <a:pt x="501" y="120"/>
                      <a:pt x="393" y="1"/>
                      <a:pt x="2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3"/>
              <p:cNvSpPr/>
              <p:nvPr/>
            </p:nvSpPr>
            <p:spPr>
              <a:xfrm flipH="1">
                <a:off x="4006107" y="4975692"/>
                <a:ext cx="46260" cy="46259"/>
              </a:xfrm>
              <a:custGeom>
                <a:avLst/>
                <a:gdLst/>
                <a:ahLst/>
                <a:cxnLst/>
                <a:rect l="l" t="t" r="r" b="b"/>
                <a:pathLst>
                  <a:path w="501" h="501" extrusionOk="0">
                    <a:moveTo>
                      <a:pt x="250" y="1"/>
                    </a:moveTo>
                    <a:cubicBezTo>
                      <a:pt x="119" y="1"/>
                      <a:pt x="0" y="120"/>
                      <a:pt x="0" y="251"/>
                    </a:cubicBezTo>
                    <a:cubicBezTo>
                      <a:pt x="0" y="382"/>
                      <a:pt x="119" y="501"/>
                      <a:pt x="250" y="501"/>
                    </a:cubicBezTo>
                    <a:cubicBezTo>
                      <a:pt x="381" y="501"/>
                      <a:pt x="500" y="382"/>
                      <a:pt x="500" y="251"/>
                    </a:cubicBezTo>
                    <a:cubicBezTo>
                      <a:pt x="500" y="120"/>
                      <a:pt x="381"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3"/>
              <p:cNvSpPr/>
              <p:nvPr/>
            </p:nvSpPr>
            <p:spPr>
              <a:xfrm flipH="1">
                <a:off x="3836861" y="4975692"/>
                <a:ext cx="47368" cy="46259"/>
              </a:xfrm>
              <a:custGeom>
                <a:avLst/>
                <a:gdLst/>
                <a:ahLst/>
                <a:cxnLst/>
                <a:rect l="l" t="t" r="r" b="b"/>
                <a:pathLst>
                  <a:path w="513" h="501" extrusionOk="0">
                    <a:moveTo>
                      <a:pt x="263" y="1"/>
                    </a:moveTo>
                    <a:cubicBezTo>
                      <a:pt x="120" y="1"/>
                      <a:pt x="1" y="120"/>
                      <a:pt x="1" y="251"/>
                    </a:cubicBezTo>
                    <a:cubicBezTo>
                      <a:pt x="1" y="382"/>
                      <a:pt x="120" y="501"/>
                      <a:pt x="263" y="501"/>
                    </a:cubicBezTo>
                    <a:cubicBezTo>
                      <a:pt x="394" y="501"/>
                      <a:pt x="513" y="382"/>
                      <a:pt x="513" y="251"/>
                    </a:cubicBezTo>
                    <a:cubicBezTo>
                      <a:pt x="513" y="120"/>
                      <a:pt x="394" y="1"/>
                      <a:pt x="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3"/>
              <p:cNvSpPr/>
              <p:nvPr/>
            </p:nvSpPr>
            <p:spPr>
              <a:xfrm flipH="1">
                <a:off x="3668631" y="4974584"/>
                <a:ext cx="46260" cy="47367"/>
              </a:xfrm>
              <a:custGeom>
                <a:avLst/>
                <a:gdLst/>
                <a:ahLst/>
                <a:cxnLst/>
                <a:rect l="l" t="t" r="r" b="b"/>
                <a:pathLst>
                  <a:path w="501" h="513" extrusionOk="0">
                    <a:moveTo>
                      <a:pt x="250" y="1"/>
                    </a:moveTo>
                    <a:cubicBezTo>
                      <a:pt x="119" y="1"/>
                      <a:pt x="0" y="120"/>
                      <a:pt x="0" y="263"/>
                    </a:cubicBezTo>
                    <a:cubicBezTo>
                      <a:pt x="0" y="394"/>
                      <a:pt x="119" y="513"/>
                      <a:pt x="250" y="513"/>
                    </a:cubicBezTo>
                    <a:cubicBezTo>
                      <a:pt x="393" y="513"/>
                      <a:pt x="500" y="394"/>
                      <a:pt x="500" y="263"/>
                    </a:cubicBezTo>
                    <a:cubicBezTo>
                      <a:pt x="500" y="120"/>
                      <a:pt x="393"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6" name="Google Shape;226;p3"/>
            <p:cNvSpPr/>
            <p:nvPr/>
          </p:nvSpPr>
          <p:spPr>
            <a:xfrm>
              <a:off x="8590395" y="4211872"/>
              <a:ext cx="1203006" cy="1202844"/>
            </a:xfrm>
            <a:custGeom>
              <a:avLst/>
              <a:gdLst/>
              <a:ahLst/>
              <a:cxnLst/>
              <a:rect l="l" t="t" r="r" b="b"/>
              <a:pathLst>
                <a:path w="8550" h="8549" extrusionOk="0">
                  <a:moveTo>
                    <a:pt x="1" y="0"/>
                  </a:moveTo>
                  <a:lnTo>
                    <a:pt x="1" y="8549"/>
                  </a:lnTo>
                  <a:lnTo>
                    <a:pt x="8550" y="0"/>
                  </a:lnTo>
                  <a:close/>
                </a:path>
              </a:pathLst>
            </a:custGeom>
            <a:gradFill>
              <a:gsLst>
                <a:gs pos="0">
                  <a:schemeClr val="accent1"/>
                </a:gs>
                <a:gs pos="100000">
                  <a:srgbClr val="D9D378">
                    <a:alpha val="5215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
            <p:cNvSpPr/>
            <p:nvPr/>
          </p:nvSpPr>
          <p:spPr>
            <a:xfrm>
              <a:off x="8517762" y="3295499"/>
              <a:ext cx="1139268" cy="668466"/>
            </a:xfrm>
            <a:custGeom>
              <a:avLst/>
              <a:gdLst/>
              <a:ahLst/>
              <a:cxnLst/>
              <a:rect l="l" t="t" r="r" b="b"/>
              <a:pathLst>
                <a:path w="8097" h="4751" extrusionOk="0">
                  <a:moveTo>
                    <a:pt x="4835" y="0"/>
                  </a:moveTo>
                  <a:lnTo>
                    <a:pt x="1" y="4727"/>
                  </a:lnTo>
                  <a:lnTo>
                    <a:pt x="3358" y="4751"/>
                  </a:lnTo>
                  <a:lnTo>
                    <a:pt x="8097"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977584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1"/>
        <p:cNvGrpSpPr/>
        <p:nvPr/>
      </p:nvGrpSpPr>
      <p:grpSpPr>
        <a:xfrm>
          <a:off x="0" y="0"/>
          <a:ext cx="0" cy="0"/>
          <a:chOff x="0" y="0"/>
          <a:chExt cx="0" cy="0"/>
        </a:xfrm>
      </p:grpSpPr>
      <p:sp>
        <p:nvSpPr>
          <p:cNvPr id="232" name="Google Shape;232;p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33" name="Google Shape;233;p5"/>
          <p:cNvSpPr txBox="1">
            <a:spLocks noGrp="1"/>
          </p:cNvSpPr>
          <p:nvPr>
            <p:ph type="subTitle" idx="1"/>
          </p:nvPr>
        </p:nvSpPr>
        <p:spPr>
          <a:xfrm>
            <a:off x="4203700" y="4150533"/>
            <a:ext cx="6400800" cy="115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34" name="Google Shape;234;p5"/>
          <p:cNvSpPr txBox="1">
            <a:spLocks noGrp="1"/>
          </p:cNvSpPr>
          <p:nvPr>
            <p:ph type="subTitle" idx="2"/>
          </p:nvPr>
        </p:nvSpPr>
        <p:spPr>
          <a:xfrm>
            <a:off x="3289300" y="2390800"/>
            <a:ext cx="6400800" cy="115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35" name="Google Shape;235;p5"/>
          <p:cNvSpPr txBox="1">
            <a:spLocks noGrp="1"/>
          </p:cNvSpPr>
          <p:nvPr>
            <p:ph type="subTitle" idx="3"/>
          </p:nvPr>
        </p:nvSpPr>
        <p:spPr>
          <a:xfrm>
            <a:off x="3289300" y="1985433"/>
            <a:ext cx="6400800" cy="487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236" name="Google Shape;236;p5"/>
          <p:cNvSpPr txBox="1">
            <a:spLocks noGrp="1"/>
          </p:cNvSpPr>
          <p:nvPr>
            <p:ph type="subTitle" idx="4"/>
          </p:nvPr>
        </p:nvSpPr>
        <p:spPr>
          <a:xfrm>
            <a:off x="4203704" y="3745167"/>
            <a:ext cx="6400800" cy="487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grpSp>
        <p:nvGrpSpPr>
          <p:cNvPr id="237" name="Google Shape;237;p5"/>
          <p:cNvGrpSpPr/>
          <p:nvPr/>
        </p:nvGrpSpPr>
        <p:grpSpPr>
          <a:xfrm>
            <a:off x="-379196" y="3019251"/>
            <a:ext cx="2777083" cy="4214307"/>
            <a:chOff x="-284397" y="2264438"/>
            <a:chExt cx="2082812" cy="3160730"/>
          </a:xfrm>
        </p:grpSpPr>
        <p:sp>
          <p:nvSpPr>
            <p:cNvPr id="238" name="Google Shape;238;p5"/>
            <p:cNvSpPr/>
            <p:nvPr/>
          </p:nvSpPr>
          <p:spPr>
            <a:xfrm>
              <a:off x="-284397" y="2264438"/>
              <a:ext cx="1073562" cy="1072034"/>
            </a:xfrm>
            <a:custGeom>
              <a:avLst/>
              <a:gdLst/>
              <a:ahLst/>
              <a:cxnLst/>
              <a:rect l="l" t="t" r="r" b="b"/>
              <a:pathLst>
                <a:path w="8549" h="8537" extrusionOk="0">
                  <a:moveTo>
                    <a:pt x="0" y="0"/>
                  </a:moveTo>
                  <a:lnTo>
                    <a:pt x="0" y="8537"/>
                  </a:lnTo>
                  <a:lnTo>
                    <a:pt x="8549" y="8537"/>
                  </a:lnTo>
                  <a:lnTo>
                    <a:pt x="0" y="0"/>
                  </a:lnTo>
                  <a:close/>
                </a:path>
              </a:pathLst>
            </a:custGeom>
            <a:gradFill>
              <a:gsLst>
                <a:gs pos="0">
                  <a:schemeClr val="dk2">
                    <a:alpha val="54750"/>
                  </a:schemeClr>
                </a:gs>
                <a:gs pos="100000">
                  <a:srgbClr val="C5585A">
                    <a:alpha val="54902"/>
                    <a:alpha val="5475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5"/>
            <p:cNvSpPr/>
            <p:nvPr/>
          </p:nvSpPr>
          <p:spPr>
            <a:xfrm>
              <a:off x="-284397" y="3339363"/>
              <a:ext cx="1039154" cy="1039259"/>
            </a:xfrm>
            <a:custGeom>
              <a:avLst/>
              <a:gdLst/>
              <a:ahLst/>
              <a:cxnLst/>
              <a:rect l="l" t="t" r="r" b="b"/>
              <a:pathLst>
                <a:path w="8275" h="8276" extrusionOk="0">
                  <a:moveTo>
                    <a:pt x="0" y="1"/>
                  </a:moveTo>
                  <a:lnTo>
                    <a:pt x="0" y="8276"/>
                  </a:lnTo>
                  <a:lnTo>
                    <a:pt x="8275" y="8276"/>
                  </a:lnTo>
                  <a:lnTo>
                    <a:pt x="0" y="1"/>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5"/>
            <p:cNvSpPr/>
            <p:nvPr/>
          </p:nvSpPr>
          <p:spPr>
            <a:xfrm>
              <a:off x="756121" y="4381514"/>
              <a:ext cx="1042293" cy="1043654"/>
            </a:xfrm>
            <a:custGeom>
              <a:avLst/>
              <a:gdLst/>
              <a:ahLst/>
              <a:cxnLst/>
              <a:rect l="l" t="t" r="r" b="b"/>
              <a:pathLst>
                <a:path w="8300" h="8311" extrusionOk="0">
                  <a:moveTo>
                    <a:pt x="1" y="0"/>
                  </a:moveTo>
                  <a:lnTo>
                    <a:pt x="8300" y="8311"/>
                  </a:lnTo>
                  <a:lnTo>
                    <a:pt x="8300" y="0"/>
                  </a:lnTo>
                  <a:close/>
                </a:path>
              </a:pathLst>
            </a:custGeom>
            <a:gradFill>
              <a:gsLst>
                <a:gs pos="0">
                  <a:schemeClr val="dk2">
                    <a:alpha val="54750"/>
                  </a:schemeClr>
                </a:gs>
                <a:gs pos="100000">
                  <a:srgbClr val="C5585A">
                    <a:alpha val="54902"/>
                    <a:alpha val="5475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5"/>
            <p:cNvSpPr/>
            <p:nvPr/>
          </p:nvSpPr>
          <p:spPr>
            <a:xfrm>
              <a:off x="-284397" y="4345599"/>
              <a:ext cx="1073562" cy="1073666"/>
            </a:xfrm>
            <a:custGeom>
              <a:avLst/>
              <a:gdLst/>
              <a:ahLst/>
              <a:cxnLst/>
              <a:rect l="l" t="t" r="r" b="b"/>
              <a:pathLst>
                <a:path w="8549" h="8550" extrusionOk="0">
                  <a:moveTo>
                    <a:pt x="0" y="1"/>
                  </a:moveTo>
                  <a:lnTo>
                    <a:pt x="0" y="8549"/>
                  </a:lnTo>
                  <a:lnTo>
                    <a:pt x="8549" y="8549"/>
                  </a:lnTo>
                  <a:lnTo>
                    <a:pt x="0"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5"/>
            <p:cNvSpPr/>
            <p:nvPr/>
          </p:nvSpPr>
          <p:spPr>
            <a:xfrm>
              <a:off x="602166" y="4824042"/>
              <a:ext cx="472548" cy="372455"/>
            </a:xfrm>
            <a:custGeom>
              <a:avLst/>
              <a:gdLst/>
              <a:ahLst/>
              <a:cxnLst/>
              <a:rect l="l" t="t" r="r" b="b"/>
              <a:pathLst>
                <a:path w="3763" h="2966" extrusionOk="0">
                  <a:moveTo>
                    <a:pt x="1" y="1"/>
                  </a:moveTo>
                  <a:lnTo>
                    <a:pt x="2953" y="2965"/>
                  </a:lnTo>
                  <a:lnTo>
                    <a:pt x="3763" y="2965"/>
                  </a:lnTo>
                  <a:lnTo>
                    <a:pt x="739" y="24"/>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3" name="Google Shape;243;p5"/>
          <p:cNvGrpSpPr/>
          <p:nvPr/>
        </p:nvGrpSpPr>
        <p:grpSpPr>
          <a:xfrm>
            <a:off x="9328024" y="-1307847"/>
            <a:ext cx="3691313" cy="3188788"/>
            <a:chOff x="6996017" y="-980886"/>
            <a:chExt cx="2768485" cy="2391591"/>
          </a:xfrm>
        </p:grpSpPr>
        <p:sp>
          <p:nvSpPr>
            <p:cNvPr id="244" name="Google Shape;244;p5"/>
            <p:cNvSpPr/>
            <p:nvPr/>
          </p:nvSpPr>
          <p:spPr>
            <a:xfrm rot="10800000">
              <a:off x="8860413" y="506680"/>
              <a:ext cx="904089" cy="904025"/>
            </a:xfrm>
            <a:custGeom>
              <a:avLst/>
              <a:gdLst/>
              <a:ahLst/>
              <a:cxnLst/>
              <a:rect l="l" t="t" r="r" b="b"/>
              <a:pathLst>
                <a:path w="8538" h="8538" extrusionOk="0">
                  <a:moveTo>
                    <a:pt x="0" y="0"/>
                  </a:moveTo>
                  <a:lnTo>
                    <a:pt x="0" y="8537"/>
                  </a:lnTo>
                  <a:lnTo>
                    <a:pt x="8537" y="8537"/>
                  </a:lnTo>
                  <a:lnTo>
                    <a:pt x="0"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5"/>
            <p:cNvSpPr/>
            <p:nvPr/>
          </p:nvSpPr>
          <p:spPr>
            <a:xfrm rot="10800000">
              <a:off x="8204887" y="-194184"/>
              <a:ext cx="857391" cy="500507"/>
            </a:xfrm>
            <a:custGeom>
              <a:avLst/>
              <a:gdLst/>
              <a:ahLst/>
              <a:cxnLst/>
              <a:rect l="l" t="t" r="r" b="b"/>
              <a:pathLst>
                <a:path w="8097" h="4727" extrusionOk="0">
                  <a:moveTo>
                    <a:pt x="0" y="0"/>
                  </a:moveTo>
                  <a:lnTo>
                    <a:pt x="4739" y="4727"/>
                  </a:lnTo>
                  <a:lnTo>
                    <a:pt x="8096" y="4727"/>
                  </a:lnTo>
                  <a:lnTo>
                    <a:pt x="3262"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5"/>
            <p:cNvSpPr/>
            <p:nvPr/>
          </p:nvSpPr>
          <p:spPr>
            <a:xfrm rot="10800000">
              <a:off x="8665076" y="758884"/>
              <a:ext cx="397193" cy="311506"/>
            </a:xfrm>
            <a:custGeom>
              <a:avLst/>
              <a:gdLst/>
              <a:ahLst/>
              <a:cxnLst/>
              <a:rect l="l" t="t" r="r" b="b"/>
              <a:pathLst>
                <a:path w="3751" h="2942" extrusionOk="0">
                  <a:moveTo>
                    <a:pt x="0" y="1"/>
                  </a:moveTo>
                  <a:lnTo>
                    <a:pt x="2953" y="2942"/>
                  </a:lnTo>
                  <a:lnTo>
                    <a:pt x="3751" y="2942"/>
                  </a:lnTo>
                  <a:lnTo>
                    <a:pt x="7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rot="10800000">
              <a:off x="6996017" y="-980886"/>
              <a:ext cx="1490296" cy="1490190"/>
            </a:xfrm>
            <a:custGeom>
              <a:avLst/>
              <a:gdLst/>
              <a:ahLst/>
              <a:cxnLst/>
              <a:rect l="l" t="t" r="r" b="b"/>
              <a:pathLst>
                <a:path w="14074" h="14074" extrusionOk="0">
                  <a:moveTo>
                    <a:pt x="107" y="0"/>
                  </a:moveTo>
                  <a:lnTo>
                    <a:pt x="0" y="107"/>
                  </a:lnTo>
                  <a:lnTo>
                    <a:pt x="13978" y="14073"/>
                  </a:lnTo>
                  <a:lnTo>
                    <a:pt x="14073" y="13978"/>
                  </a:ln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48" name="Google Shape;248;p5"/>
            <p:cNvGrpSpPr/>
            <p:nvPr/>
          </p:nvGrpSpPr>
          <p:grpSpPr>
            <a:xfrm>
              <a:off x="7383881" y="113401"/>
              <a:ext cx="441333" cy="53047"/>
              <a:chOff x="6748881" y="113401"/>
              <a:chExt cx="441333" cy="53047"/>
            </a:xfrm>
          </p:grpSpPr>
          <p:sp>
            <p:nvSpPr>
              <p:cNvPr id="249" name="Google Shape;249;p5"/>
              <p:cNvSpPr/>
              <p:nvPr/>
            </p:nvSpPr>
            <p:spPr>
              <a:xfrm rot="10800000">
                <a:off x="7135892" y="113401"/>
                <a:ext cx="54322" cy="53047"/>
              </a:xfrm>
              <a:custGeom>
                <a:avLst/>
                <a:gdLst/>
                <a:ahLst/>
                <a:cxnLst/>
                <a:rect l="l" t="t" r="r" b="b"/>
                <a:pathLst>
                  <a:path w="513" h="501" extrusionOk="0">
                    <a:moveTo>
                      <a:pt x="263" y="1"/>
                    </a:moveTo>
                    <a:cubicBezTo>
                      <a:pt x="120" y="1"/>
                      <a:pt x="1" y="120"/>
                      <a:pt x="1" y="251"/>
                    </a:cubicBezTo>
                    <a:cubicBezTo>
                      <a:pt x="1" y="394"/>
                      <a:pt x="120" y="501"/>
                      <a:pt x="263" y="501"/>
                    </a:cubicBezTo>
                    <a:cubicBezTo>
                      <a:pt x="394" y="501"/>
                      <a:pt x="513" y="394"/>
                      <a:pt x="513" y="251"/>
                    </a:cubicBezTo>
                    <a:cubicBezTo>
                      <a:pt x="513" y="120"/>
                      <a:pt x="394" y="1"/>
                      <a:pt x="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5"/>
              <p:cNvSpPr/>
              <p:nvPr/>
            </p:nvSpPr>
            <p:spPr>
              <a:xfrm rot="10800000">
                <a:off x="6941698" y="113401"/>
                <a:ext cx="54322" cy="53047"/>
              </a:xfrm>
              <a:custGeom>
                <a:avLst/>
                <a:gdLst/>
                <a:ahLst/>
                <a:cxnLst/>
                <a:rect l="l" t="t" r="r" b="b"/>
                <a:pathLst>
                  <a:path w="513" h="501" extrusionOk="0">
                    <a:moveTo>
                      <a:pt x="250" y="1"/>
                    </a:moveTo>
                    <a:cubicBezTo>
                      <a:pt x="119" y="1"/>
                      <a:pt x="0" y="120"/>
                      <a:pt x="0" y="251"/>
                    </a:cubicBezTo>
                    <a:cubicBezTo>
                      <a:pt x="0" y="394"/>
                      <a:pt x="119" y="501"/>
                      <a:pt x="250" y="501"/>
                    </a:cubicBezTo>
                    <a:cubicBezTo>
                      <a:pt x="393" y="501"/>
                      <a:pt x="512" y="394"/>
                      <a:pt x="512" y="251"/>
                    </a:cubicBezTo>
                    <a:cubicBezTo>
                      <a:pt x="512" y="120"/>
                      <a:pt x="393"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5"/>
              <p:cNvSpPr/>
              <p:nvPr/>
            </p:nvSpPr>
            <p:spPr>
              <a:xfrm rot="10800000">
                <a:off x="6748881" y="113401"/>
                <a:ext cx="53051" cy="53047"/>
              </a:xfrm>
              <a:custGeom>
                <a:avLst/>
                <a:gdLst/>
                <a:ahLst/>
                <a:cxnLst/>
                <a:rect l="l" t="t" r="r" b="b"/>
                <a:pathLst>
                  <a:path w="501" h="501" extrusionOk="0">
                    <a:moveTo>
                      <a:pt x="251" y="1"/>
                    </a:moveTo>
                    <a:cubicBezTo>
                      <a:pt x="108" y="1"/>
                      <a:pt x="1" y="120"/>
                      <a:pt x="1" y="251"/>
                    </a:cubicBezTo>
                    <a:cubicBezTo>
                      <a:pt x="1" y="394"/>
                      <a:pt x="108" y="501"/>
                      <a:pt x="251" y="501"/>
                    </a:cubicBezTo>
                    <a:cubicBezTo>
                      <a:pt x="394" y="501"/>
                      <a:pt x="501" y="394"/>
                      <a:pt x="501" y="251"/>
                    </a:cubicBezTo>
                    <a:cubicBezTo>
                      <a:pt x="501" y="120"/>
                      <a:pt x="394" y="1"/>
                      <a:pt x="2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826614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AEAC3-5667-A81F-7E67-2EAC922D9E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18146C-2482-C490-3A5C-10A4FB7C33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663C81-0C35-F348-DAAD-636A163F8190}"/>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5" name="Footer Placeholder 4">
            <a:extLst>
              <a:ext uri="{FF2B5EF4-FFF2-40B4-BE49-F238E27FC236}">
                <a16:creationId xmlns:a16="http://schemas.microsoft.com/office/drawing/2014/main" id="{088B7ABF-161F-3F1A-C92F-531A6ECE32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126DB9-2155-3347-D718-5AAEEAACB642}"/>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1790791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41"/>
        <p:cNvGrpSpPr/>
        <p:nvPr/>
      </p:nvGrpSpPr>
      <p:grpSpPr>
        <a:xfrm>
          <a:off x="0" y="0"/>
          <a:ext cx="0" cy="0"/>
          <a:chOff x="0" y="0"/>
          <a:chExt cx="0" cy="0"/>
        </a:xfrm>
      </p:grpSpPr>
      <p:sp>
        <p:nvSpPr>
          <p:cNvPr id="442" name="Google Shape;442;p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43" name="Google Shape;443;p7"/>
          <p:cNvSpPr txBox="1">
            <a:spLocks noGrp="1"/>
          </p:cNvSpPr>
          <p:nvPr>
            <p:ph type="body" idx="1"/>
          </p:nvPr>
        </p:nvSpPr>
        <p:spPr>
          <a:xfrm>
            <a:off x="1232783" y="2428967"/>
            <a:ext cx="4981200" cy="23384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dk2"/>
              </a:buClr>
              <a:buSzPts val="1400"/>
              <a:buChar char="◤"/>
              <a:defRPr>
                <a:solidFill>
                  <a:srgbClr val="434343"/>
                </a:solidFill>
              </a:defRPr>
            </a:lvl1pPr>
            <a:lvl2pPr marL="1219170" lvl="1" indent="-406390" rtl="0">
              <a:lnSpc>
                <a:spcPct val="115000"/>
              </a:lnSpc>
              <a:spcBef>
                <a:spcPts val="0"/>
              </a:spcBef>
              <a:spcAft>
                <a:spcPts val="0"/>
              </a:spcAft>
              <a:buSzPts val="1200"/>
              <a:buChar char="○"/>
              <a:defRPr>
                <a:solidFill>
                  <a:srgbClr val="434343"/>
                </a:solidFill>
              </a:defRPr>
            </a:lvl2pPr>
            <a:lvl3pPr marL="1828754" lvl="2" indent="-406390" rtl="0">
              <a:lnSpc>
                <a:spcPct val="115000"/>
              </a:lnSpc>
              <a:spcBef>
                <a:spcPts val="0"/>
              </a:spcBef>
              <a:spcAft>
                <a:spcPts val="0"/>
              </a:spcAft>
              <a:buSzPts val="1200"/>
              <a:buChar char="■"/>
              <a:defRPr>
                <a:solidFill>
                  <a:srgbClr val="434343"/>
                </a:solidFill>
              </a:defRPr>
            </a:lvl3pPr>
            <a:lvl4pPr marL="2438339" lvl="3" indent="-406390" rtl="0">
              <a:lnSpc>
                <a:spcPct val="115000"/>
              </a:lnSpc>
              <a:spcBef>
                <a:spcPts val="0"/>
              </a:spcBef>
              <a:spcAft>
                <a:spcPts val="0"/>
              </a:spcAft>
              <a:buSzPts val="1200"/>
              <a:buChar char="●"/>
              <a:defRPr>
                <a:solidFill>
                  <a:srgbClr val="434343"/>
                </a:solidFill>
              </a:defRPr>
            </a:lvl4pPr>
            <a:lvl5pPr marL="3047924" lvl="4" indent="-406390" rtl="0">
              <a:lnSpc>
                <a:spcPct val="115000"/>
              </a:lnSpc>
              <a:spcBef>
                <a:spcPts val="0"/>
              </a:spcBef>
              <a:spcAft>
                <a:spcPts val="0"/>
              </a:spcAft>
              <a:buSzPts val="1200"/>
              <a:buChar char="○"/>
              <a:defRPr>
                <a:solidFill>
                  <a:srgbClr val="434343"/>
                </a:solidFill>
              </a:defRPr>
            </a:lvl5pPr>
            <a:lvl6pPr marL="3657509" lvl="5" indent="-406390" rtl="0">
              <a:lnSpc>
                <a:spcPct val="115000"/>
              </a:lnSpc>
              <a:spcBef>
                <a:spcPts val="0"/>
              </a:spcBef>
              <a:spcAft>
                <a:spcPts val="0"/>
              </a:spcAft>
              <a:buSzPts val="1200"/>
              <a:buChar char="■"/>
              <a:defRPr>
                <a:solidFill>
                  <a:srgbClr val="434343"/>
                </a:solidFill>
              </a:defRPr>
            </a:lvl6pPr>
            <a:lvl7pPr marL="4267093" lvl="6" indent="-406390" rtl="0">
              <a:lnSpc>
                <a:spcPct val="115000"/>
              </a:lnSpc>
              <a:spcBef>
                <a:spcPts val="0"/>
              </a:spcBef>
              <a:spcAft>
                <a:spcPts val="0"/>
              </a:spcAft>
              <a:buSzPts val="1200"/>
              <a:buChar char="●"/>
              <a:defRPr>
                <a:solidFill>
                  <a:srgbClr val="434343"/>
                </a:solidFill>
              </a:defRPr>
            </a:lvl7pPr>
            <a:lvl8pPr marL="4876678" lvl="7" indent="-406390" rtl="0">
              <a:lnSpc>
                <a:spcPct val="115000"/>
              </a:lnSpc>
              <a:spcBef>
                <a:spcPts val="0"/>
              </a:spcBef>
              <a:spcAft>
                <a:spcPts val="0"/>
              </a:spcAft>
              <a:buSzPts val="1200"/>
              <a:buChar char="○"/>
              <a:defRPr>
                <a:solidFill>
                  <a:srgbClr val="434343"/>
                </a:solidFill>
              </a:defRPr>
            </a:lvl8pPr>
            <a:lvl9pPr marL="5486263" lvl="8" indent="-406390" rtl="0">
              <a:lnSpc>
                <a:spcPct val="115000"/>
              </a:lnSpc>
              <a:spcBef>
                <a:spcPts val="0"/>
              </a:spcBef>
              <a:spcAft>
                <a:spcPts val="0"/>
              </a:spcAft>
              <a:buSzPts val="1200"/>
              <a:buChar char="■"/>
              <a:defRPr>
                <a:solidFill>
                  <a:srgbClr val="434343"/>
                </a:solidFill>
              </a:defRPr>
            </a:lvl9pPr>
          </a:lstStyle>
          <a:p>
            <a:endParaRPr/>
          </a:p>
        </p:txBody>
      </p:sp>
      <p:grpSp>
        <p:nvGrpSpPr>
          <p:cNvPr id="444" name="Google Shape;444;p7"/>
          <p:cNvGrpSpPr/>
          <p:nvPr/>
        </p:nvGrpSpPr>
        <p:grpSpPr>
          <a:xfrm>
            <a:off x="7385956" y="2387006"/>
            <a:ext cx="5885025" cy="5667033"/>
            <a:chOff x="5539466" y="1790254"/>
            <a:chExt cx="4413769" cy="4250275"/>
          </a:xfrm>
        </p:grpSpPr>
        <p:sp>
          <p:nvSpPr>
            <p:cNvPr id="445" name="Google Shape;445;p7"/>
            <p:cNvSpPr/>
            <p:nvPr/>
          </p:nvSpPr>
          <p:spPr>
            <a:xfrm>
              <a:off x="8524977" y="1790254"/>
              <a:ext cx="1428258" cy="1430180"/>
            </a:xfrm>
            <a:custGeom>
              <a:avLst/>
              <a:gdLst/>
              <a:ahLst/>
              <a:cxnLst/>
              <a:rect l="l" t="t" r="r" b="b"/>
              <a:pathLst>
                <a:path w="8538" h="8550" extrusionOk="0">
                  <a:moveTo>
                    <a:pt x="8537" y="1"/>
                  </a:moveTo>
                  <a:lnTo>
                    <a:pt x="0" y="8550"/>
                  </a:lnTo>
                  <a:lnTo>
                    <a:pt x="8537" y="8550"/>
                  </a:lnTo>
                  <a:lnTo>
                    <a:pt x="853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7"/>
            <p:cNvSpPr/>
            <p:nvPr/>
          </p:nvSpPr>
          <p:spPr>
            <a:xfrm>
              <a:off x="6393004" y="4951919"/>
              <a:ext cx="862139" cy="862097"/>
            </a:xfrm>
            <a:custGeom>
              <a:avLst/>
              <a:gdLst/>
              <a:ahLst/>
              <a:cxnLst/>
              <a:rect l="l" t="t" r="r" b="b"/>
              <a:pathLst>
                <a:path w="8550" h="8550" extrusionOk="0">
                  <a:moveTo>
                    <a:pt x="1" y="0"/>
                  </a:moveTo>
                  <a:lnTo>
                    <a:pt x="1" y="8549"/>
                  </a:lnTo>
                  <a:lnTo>
                    <a:pt x="85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7"/>
            <p:cNvSpPr/>
            <p:nvPr/>
          </p:nvSpPr>
          <p:spPr>
            <a:xfrm>
              <a:off x="8067777" y="3176464"/>
              <a:ext cx="1428258" cy="1430180"/>
            </a:xfrm>
            <a:custGeom>
              <a:avLst/>
              <a:gdLst/>
              <a:ahLst/>
              <a:cxnLst/>
              <a:rect l="l" t="t" r="r" b="b"/>
              <a:pathLst>
                <a:path w="8538" h="8550" extrusionOk="0">
                  <a:moveTo>
                    <a:pt x="8537" y="1"/>
                  </a:moveTo>
                  <a:lnTo>
                    <a:pt x="0" y="8549"/>
                  </a:lnTo>
                  <a:lnTo>
                    <a:pt x="8537" y="8549"/>
                  </a:lnTo>
                  <a:lnTo>
                    <a:pt x="853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7"/>
            <p:cNvSpPr/>
            <p:nvPr/>
          </p:nvSpPr>
          <p:spPr>
            <a:xfrm rot="10800000">
              <a:off x="6633728" y="4610516"/>
              <a:ext cx="1430265" cy="1430013"/>
            </a:xfrm>
            <a:custGeom>
              <a:avLst/>
              <a:gdLst/>
              <a:ahLst/>
              <a:cxnLst/>
              <a:rect l="l" t="t" r="r" b="b"/>
              <a:pathLst>
                <a:path w="8550" h="8549" extrusionOk="0">
                  <a:moveTo>
                    <a:pt x="1" y="0"/>
                  </a:moveTo>
                  <a:lnTo>
                    <a:pt x="1" y="8549"/>
                  </a:lnTo>
                  <a:lnTo>
                    <a:pt x="8550"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7"/>
            <p:cNvSpPr/>
            <p:nvPr/>
          </p:nvSpPr>
          <p:spPr>
            <a:xfrm>
              <a:off x="5539466" y="5160842"/>
              <a:ext cx="51728" cy="50516"/>
            </a:xfrm>
            <a:custGeom>
              <a:avLst/>
              <a:gdLst/>
              <a:ahLst/>
              <a:cxnLst/>
              <a:rect l="l" t="t" r="r" b="b"/>
              <a:pathLst>
                <a:path w="513" h="501" extrusionOk="0">
                  <a:moveTo>
                    <a:pt x="263" y="0"/>
                  </a:moveTo>
                  <a:cubicBezTo>
                    <a:pt x="120" y="0"/>
                    <a:pt x="1" y="107"/>
                    <a:pt x="1" y="250"/>
                  </a:cubicBezTo>
                  <a:cubicBezTo>
                    <a:pt x="1" y="393"/>
                    <a:pt x="120" y="500"/>
                    <a:pt x="263" y="500"/>
                  </a:cubicBezTo>
                  <a:cubicBezTo>
                    <a:pt x="394" y="500"/>
                    <a:pt x="513" y="393"/>
                    <a:pt x="513" y="250"/>
                  </a:cubicBezTo>
                  <a:cubicBezTo>
                    <a:pt x="513" y="107"/>
                    <a:pt x="394" y="0"/>
                    <a:pt x="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7"/>
            <p:cNvSpPr/>
            <p:nvPr/>
          </p:nvSpPr>
          <p:spPr>
            <a:xfrm>
              <a:off x="5724391" y="5160842"/>
              <a:ext cx="51728" cy="50516"/>
            </a:xfrm>
            <a:custGeom>
              <a:avLst/>
              <a:gdLst/>
              <a:ahLst/>
              <a:cxnLst/>
              <a:rect l="l" t="t" r="r" b="b"/>
              <a:pathLst>
                <a:path w="513" h="501" extrusionOk="0">
                  <a:moveTo>
                    <a:pt x="262" y="0"/>
                  </a:moveTo>
                  <a:cubicBezTo>
                    <a:pt x="119" y="0"/>
                    <a:pt x="0" y="107"/>
                    <a:pt x="0" y="250"/>
                  </a:cubicBezTo>
                  <a:cubicBezTo>
                    <a:pt x="0" y="393"/>
                    <a:pt x="119" y="500"/>
                    <a:pt x="262" y="500"/>
                  </a:cubicBezTo>
                  <a:cubicBezTo>
                    <a:pt x="393" y="500"/>
                    <a:pt x="512" y="393"/>
                    <a:pt x="512" y="250"/>
                  </a:cubicBezTo>
                  <a:cubicBezTo>
                    <a:pt x="512" y="107"/>
                    <a:pt x="393" y="0"/>
                    <a:pt x="2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7"/>
            <p:cNvSpPr/>
            <p:nvPr/>
          </p:nvSpPr>
          <p:spPr>
            <a:xfrm>
              <a:off x="5909215" y="5160842"/>
              <a:ext cx="51728" cy="50516"/>
            </a:xfrm>
            <a:custGeom>
              <a:avLst/>
              <a:gdLst/>
              <a:ahLst/>
              <a:cxnLst/>
              <a:rect l="l" t="t" r="r" b="b"/>
              <a:pathLst>
                <a:path w="513" h="501" extrusionOk="0">
                  <a:moveTo>
                    <a:pt x="251" y="0"/>
                  </a:moveTo>
                  <a:cubicBezTo>
                    <a:pt x="120" y="0"/>
                    <a:pt x="1" y="119"/>
                    <a:pt x="1" y="250"/>
                  </a:cubicBezTo>
                  <a:cubicBezTo>
                    <a:pt x="1" y="381"/>
                    <a:pt x="120" y="500"/>
                    <a:pt x="251" y="500"/>
                  </a:cubicBezTo>
                  <a:cubicBezTo>
                    <a:pt x="394" y="500"/>
                    <a:pt x="513" y="381"/>
                    <a:pt x="513" y="250"/>
                  </a:cubicBezTo>
                  <a:cubicBezTo>
                    <a:pt x="513" y="119"/>
                    <a:pt x="394"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7"/>
            <p:cNvSpPr/>
            <p:nvPr/>
          </p:nvSpPr>
          <p:spPr>
            <a:xfrm>
              <a:off x="6094140" y="5160842"/>
              <a:ext cx="50518" cy="50516"/>
            </a:xfrm>
            <a:custGeom>
              <a:avLst/>
              <a:gdLst/>
              <a:ahLst/>
              <a:cxnLst/>
              <a:rect l="l" t="t" r="r" b="b"/>
              <a:pathLst>
                <a:path w="501" h="501" extrusionOk="0">
                  <a:moveTo>
                    <a:pt x="250" y="0"/>
                  </a:moveTo>
                  <a:cubicBezTo>
                    <a:pt x="119" y="0"/>
                    <a:pt x="0" y="119"/>
                    <a:pt x="0" y="250"/>
                  </a:cubicBezTo>
                  <a:cubicBezTo>
                    <a:pt x="0" y="381"/>
                    <a:pt x="119" y="500"/>
                    <a:pt x="250" y="500"/>
                  </a:cubicBezTo>
                  <a:cubicBezTo>
                    <a:pt x="381" y="500"/>
                    <a:pt x="500" y="381"/>
                    <a:pt x="500" y="250"/>
                  </a:cubicBezTo>
                  <a:cubicBezTo>
                    <a:pt x="500" y="119"/>
                    <a:pt x="405" y="0"/>
                    <a:pt x="2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7"/>
            <p:cNvSpPr/>
            <p:nvPr/>
          </p:nvSpPr>
          <p:spPr>
            <a:xfrm>
              <a:off x="6278964" y="5160842"/>
              <a:ext cx="50518" cy="50516"/>
            </a:xfrm>
            <a:custGeom>
              <a:avLst/>
              <a:gdLst/>
              <a:ahLst/>
              <a:cxnLst/>
              <a:rect l="l" t="t" r="r" b="b"/>
              <a:pathLst>
                <a:path w="501" h="501" extrusionOk="0">
                  <a:moveTo>
                    <a:pt x="251" y="0"/>
                  </a:moveTo>
                  <a:cubicBezTo>
                    <a:pt x="108" y="0"/>
                    <a:pt x="1" y="107"/>
                    <a:pt x="1" y="250"/>
                  </a:cubicBezTo>
                  <a:cubicBezTo>
                    <a:pt x="1" y="393"/>
                    <a:pt x="108" y="500"/>
                    <a:pt x="251" y="500"/>
                  </a:cubicBezTo>
                  <a:cubicBezTo>
                    <a:pt x="382" y="500"/>
                    <a:pt x="501" y="393"/>
                    <a:pt x="501" y="250"/>
                  </a:cubicBezTo>
                  <a:cubicBezTo>
                    <a:pt x="501" y="107"/>
                    <a:pt x="382"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7"/>
            <p:cNvSpPr/>
            <p:nvPr/>
          </p:nvSpPr>
          <p:spPr>
            <a:xfrm>
              <a:off x="6462679" y="5160842"/>
              <a:ext cx="51728" cy="50516"/>
            </a:xfrm>
            <a:custGeom>
              <a:avLst/>
              <a:gdLst/>
              <a:ahLst/>
              <a:cxnLst/>
              <a:rect l="l" t="t" r="r" b="b"/>
              <a:pathLst>
                <a:path w="513" h="501" extrusionOk="0">
                  <a:moveTo>
                    <a:pt x="251" y="0"/>
                  </a:moveTo>
                  <a:cubicBezTo>
                    <a:pt x="120" y="0"/>
                    <a:pt x="1" y="107"/>
                    <a:pt x="1" y="250"/>
                  </a:cubicBezTo>
                  <a:cubicBezTo>
                    <a:pt x="1" y="393"/>
                    <a:pt x="120" y="500"/>
                    <a:pt x="251" y="500"/>
                  </a:cubicBezTo>
                  <a:cubicBezTo>
                    <a:pt x="393" y="500"/>
                    <a:pt x="513" y="393"/>
                    <a:pt x="513" y="250"/>
                  </a:cubicBezTo>
                  <a:cubicBezTo>
                    <a:pt x="513" y="107"/>
                    <a:pt x="393"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7"/>
            <p:cNvSpPr/>
            <p:nvPr/>
          </p:nvSpPr>
          <p:spPr>
            <a:xfrm rot="-5400000">
              <a:off x="6863780" y="4543683"/>
              <a:ext cx="255818" cy="123819"/>
            </a:xfrm>
            <a:custGeom>
              <a:avLst/>
              <a:gdLst/>
              <a:ahLst/>
              <a:cxnLst/>
              <a:rect l="l" t="t" r="r" b="b"/>
              <a:pathLst>
                <a:path w="2537" h="1228" extrusionOk="0">
                  <a:moveTo>
                    <a:pt x="1275" y="1"/>
                  </a:moveTo>
                  <a:lnTo>
                    <a:pt x="644" y="620"/>
                  </a:lnTo>
                  <a:lnTo>
                    <a:pt x="1" y="1227"/>
                  </a:lnTo>
                  <a:lnTo>
                    <a:pt x="2537" y="1227"/>
                  </a:lnTo>
                  <a:lnTo>
                    <a:pt x="1894" y="620"/>
                  </a:lnTo>
                  <a:lnTo>
                    <a:pt x="12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7"/>
            <p:cNvSpPr/>
            <p:nvPr/>
          </p:nvSpPr>
          <p:spPr>
            <a:xfrm rot="-5400000">
              <a:off x="7099675" y="4544339"/>
              <a:ext cx="255818" cy="122508"/>
            </a:xfrm>
            <a:custGeom>
              <a:avLst/>
              <a:gdLst/>
              <a:ahLst/>
              <a:cxnLst/>
              <a:rect l="l" t="t" r="r" b="b"/>
              <a:pathLst>
                <a:path w="2537" h="1215" extrusionOk="0">
                  <a:moveTo>
                    <a:pt x="1275" y="0"/>
                  </a:moveTo>
                  <a:lnTo>
                    <a:pt x="644" y="608"/>
                  </a:lnTo>
                  <a:lnTo>
                    <a:pt x="1" y="1215"/>
                  </a:lnTo>
                  <a:lnTo>
                    <a:pt x="2537" y="1215"/>
                  </a:lnTo>
                  <a:lnTo>
                    <a:pt x="1894" y="608"/>
                  </a:lnTo>
                  <a:lnTo>
                    <a:pt x="12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57" name="Google Shape;457;p7"/>
          <p:cNvGrpSpPr/>
          <p:nvPr/>
        </p:nvGrpSpPr>
        <p:grpSpPr>
          <a:xfrm>
            <a:off x="-1308129" y="5948105"/>
            <a:ext cx="5144951" cy="1912712"/>
            <a:chOff x="-981097" y="4461079"/>
            <a:chExt cx="3858713" cy="1434534"/>
          </a:xfrm>
        </p:grpSpPr>
        <p:sp>
          <p:nvSpPr>
            <p:cNvPr id="458" name="Google Shape;458;p7"/>
            <p:cNvSpPr/>
            <p:nvPr/>
          </p:nvSpPr>
          <p:spPr>
            <a:xfrm>
              <a:off x="213685" y="4461079"/>
              <a:ext cx="1206832" cy="1206768"/>
            </a:xfrm>
            <a:custGeom>
              <a:avLst/>
              <a:gdLst/>
              <a:ahLst/>
              <a:cxnLst/>
              <a:rect l="l" t="t" r="r" b="b"/>
              <a:pathLst>
                <a:path w="8550" h="8550" extrusionOk="0">
                  <a:moveTo>
                    <a:pt x="1" y="0"/>
                  </a:moveTo>
                  <a:lnTo>
                    <a:pt x="1" y="8549"/>
                  </a:lnTo>
                  <a:lnTo>
                    <a:pt x="85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7"/>
            <p:cNvSpPr/>
            <p:nvPr/>
          </p:nvSpPr>
          <p:spPr>
            <a:xfrm>
              <a:off x="1670924" y="4690538"/>
              <a:ext cx="1206691" cy="1205075"/>
            </a:xfrm>
            <a:custGeom>
              <a:avLst/>
              <a:gdLst/>
              <a:ahLst/>
              <a:cxnLst/>
              <a:rect l="l" t="t" r="r" b="b"/>
              <a:pathLst>
                <a:path w="8549" h="8538" extrusionOk="0">
                  <a:moveTo>
                    <a:pt x="0" y="1"/>
                  </a:moveTo>
                  <a:lnTo>
                    <a:pt x="0" y="8537"/>
                  </a:lnTo>
                  <a:lnTo>
                    <a:pt x="8549" y="1"/>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7"/>
            <p:cNvSpPr/>
            <p:nvPr/>
          </p:nvSpPr>
          <p:spPr>
            <a:xfrm>
              <a:off x="-981097" y="4753529"/>
              <a:ext cx="72410" cy="70712"/>
            </a:xfrm>
            <a:custGeom>
              <a:avLst/>
              <a:gdLst/>
              <a:ahLst/>
              <a:cxnLst/>
              <a:rect l="l" t="t" r="r" b="b"/>
              <a:pathLst>
                <a:path w="513" h="501" extrusionOk="0">
                  <a:moveTo>
                    <a:pt x="263" y="0"/>
                  </a:moveTo>
                  <a:cubicBezTo>
                    <a:pt x="120" y="0"/>
                    <a:pt x="1" y="107"/>
                    <a:pt x="1" y="250"/>
                  </a:cubicBezTo>
                  <a:cubicBezTo>
                    <a:pt x="1" y="393"/>
                    <a:pt x="120" y="500"/>
                    <a:pt x="263" y="500"/>
                  </a:cubicBezTo>
                  <a:cubicBezTo>
                    <a:pt x="394" y="500"/>
                    <a:pt x="513" y="393"/>
                    <a:pt x="513" y="250"/>
                  </a:cubicBezTo>
                  <a:cubicBezTo>
                    <a:pt x="513" y="107"/>
                    <a:pt x="394" y="0"/>
                    <a:pt x="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7"/>
            <p:cNvSpPr/>
            <p:nvPr/>
          </p:nvSpPr>
          <p:spPr>
            <a:xfrm>
              <a:off x="-722240" y="4753529"/>
              <a:ext cx="72410" cy="70712"/>
            </a:xfrm>
            <a:custGeom>
              <a:avLst/>
              <a:gdLst/>
              <a:ahLst/>
              <a:cxnLst/>
              <a:rect l="l" t="t" r="r" b="b"/>
              <a:pathLst>
                <a:path w="513" h="501" extrusionOk="0">
                  <a:moveTo>
                    <a:pt x="262" y="0"/>
                  </a:moveTo>
                  <a:cubicBezTo>
                    <a:pt x="119" y="0"/>
                    <a:pt x="0" y="107"/>
                    <a:pt x="0" y="250"/>
                  </a:cubicBezTo>
                  <a:cubicBezTo>
                    <a:pt x="0" y="393"/>
                    <a:pt x="119" y="500"/>
                    <a:pt x="262" y="500"/>
                  </a:cubicBezTo>
                  <a:cubicBezTo>
                    <a:pt x="393" y="500"/>
                    <a:pt x="512" y="393"/>
                    <a:pt x="512" y="250"/>
                  </a:cubicBezTo>
                  <a:cubicBezTo>
                    <a:pt x="512" y="107"/>
                    <a:pt x="393" y="0"/>
                    <a:pt x="2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7"/>
            <p:cNvSpPr/>
            <p:nvPr/>
          </p:nvSpPr>
          <p:spPr>
            <a:xfrm>
              <a:off x="-463523" y="4753529"/>
              <a:ext cx="72410" cy="70712"/>
            </a:xfrm>
            <a:custGeom>
              <a:avLst/>
              <a:gdLst/>
              <a:ahLst/>
              <a:cxnLst/>
              <a:rect l="l" t="t" r="r" b="b"/>
              <a:pathLst>
                <a:path w="513" h="501" extrusionOk="0">
                  <a:moveTo>
                    <a:pt x="251" y="0"/>
                  </a:moveTo>
                  <a:cubicBezTo>
                    <a:pt x="120" y="0"/>
                    <a:pt x="1" y="119"/>
                    <a:pt x="1" y="250"/>
                  </a:cubicBezTo>
                  <a:cubicBezTo>
                    <a:pt x="1" y="381"/>
                    <a:pt x="120" y="500"/>
                    <a:pt x="251" y="500"/>
                  </a:cubicBezTo>
                  <a:cubicBezTo>
                    <a:pt x="394" y="500"/>
                    <a:pt x="513" y="381"/>
                    <a:pt x="513" y="250"/>
                  </a:cubicBezTo>
                  <a:cubicBezTo>
                    <a:pt x="513" y="119"/>
                    <a:pt x="394"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7"/>
            <p:cNvSpPr/>
            <p:nvPr/>
          </p:nvSpPr>
          <p:spPr>
            <a:xfrm>
              <a:off x="-204665" y="4753529"/>
              <a:ext cx="70716" cy="70712"/>
            </a:xfrm>
            <a:custGeom>
              <a:avLst/>
              <a:gdLst/>
              <a:ahLst/>
              <a:cxnLst/>
              <a:rect l="l" t="t" r="r" b="b"/>
              <a:pathLst>
                <a:path w="501" h="501" extrusionOk="0">
                  <a:moveTo>
                    <a:pt x="250" y="0"/>
                  </a:moveTo>
                  <a:cubicBezTo>
                    <a:pt x="119" y="0"/>
                    <a:pt x="0" y="119"/>
                    <a:pt x="0" y="250"/>
                  </a:cubicBezTo>
                  <a:cubicBezTo>
                    <a:pt x="0" y="381"/>
                    <a:pt x="119" y="500"/>
                    <a:pt x="250" y="500"/>
                  </a:cubicBezTo>
                  <a:cubicBezTo>
                    <a:pt x="381" y="500"/>
                    <a:pt x="500" y="381"/>
                    <a:pt x="500" y="250"/>
                  </a:cubicBezTo>
                  <a:cubicBezTo>
                    <a:pt x="500" y="119"/>
                    <a:pt x="405" y="0"/>
                    <a:pt x="2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7"/>
            <p:cNvSpPr/>
            <p:nvPr/>
          </p:nvSpPr>
          <p:spPr>
            <a:xfrm>
              <a:off x="54052" y="4753529"/>
              <a:ext cx="70716" cy="70712"/>
            </a:xfrm>
            <a:custGeom>
              <a:avLst/>
              <a:gdLst/>
              <a:ahLst/>
              <a:cxnLst/>
              <a:rect l="l" t="t" r="r" b="b"/>
              <a:pathLst>
                <a:path w="501" h="501" extrusionOk="0">
                  <a:moveTo>
                    <a:pt x="251" y="0"/>
                  </a:moveTo>
                  <a:cubicBezTo>
                    <a:pt x="108" y="0"/>
                    <a:pt x="1" y="107"/>
                    <a:pt x="1" y="250"/>
                  </a:cubicBezTo>
                  <a:cubicBezTo>
                    <a:pt x="1" y="393"/>
                    <a:pt x="108" y="500"/>
                    <a:pt x="251" y="500"/>
                  </a:cubicBezTo>
                  <a:cubicBezTo>
                    <a:pt x="382" y="500"/>
                    <a:pt x="501" y="393"/>
                    <a:pt x="501" y="250"/>
                  </a:cubicBezTo>
                  <a:cubicBezTo>
                    <a:pt x="501" y="107"/>
                    <a:pt x="382"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7"/>
            <p:cNvSpPr/>
            <p:nvPr/>
          </p:nvSpPr>
          <p:spPr>
            <a:xfrm>
              <a:off x="311216" y="4753529"/>
              <a:ext cx="72410" cy="70712"/>
            </a:xfrm>
            <a:custGeom>
              <a:avLst/>
              <a:gdLst/>
              <a:ahLst/>
              <a:cxnLst/>
              <a:rect l="l" t="t" r="r" b="b"/>
              <a:pathLst>
                <a:path w="513" h="501" extrusionOk="0">
                  <a:moveTo>
                    <a:pt x="251" y="0"/>
                  </a:moveTo>
                  <a:cubicBezTo>
                    <a:pt x="120" y="0"/>
                    <a:pt x="1" y="107"/>
                    <a:pt x="1" y="250"/>
                  </a:cubicBezTo>
                  <a:cubicBezTo>
                    <a:pt x="1" y="393"/>
                    <a:pt x="120" y="500"/>
                    <a:pt x="251" y="500"/>
                  </a:cubicBezTo>
                  <a:cubicBezTo>
                    <a:pt x="393" y="500"/>
                    <a:pt x="513" y="393"/>
                    <a:pt x="513" y="250"/>
                  </a:cubicBezTo>
                  <a:cubicBezTo>
                    <a:pt x="513" y="107"/>
                    <a:pt x="393"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6" name="Google Shape;466;p7"/>
          <p:cNvGrpSpPr/>
          <p:nvPr/>
        </p:nvGrpSpPr>
        <p:grpSpPr>
          <a:xfrm>
            <a:off x="-561264" y="4565"/>
            <a:ext cx="1299952" cy="490543"/>
            <a:chOff x="2308799" y="1595986"/>
            <a:chExt cx="359686" cy="135704"/>
          </a:xfrm>
        </p:grpSpPr>
        <p:sp>
          <p:nvSpPr>
            <p:cNvPr id="467" name="Google Shape;467;p7"/>
            <p:cNvSpPr/>
            <p:nvPr/>
          </p:nvSpPr>
          <p:spPr>
            <a:xfrm>
              <a:off x="2308799" y="1595986"/>
              <a:ext cx="171872" cy="135704"/>
            </a:xfrm>
            <a:custGeom>
              <a:avLst/>
              <a:gdLst/>
              <a:ahLst/>
              <a:cxnLst/>
              <a:rect l="l" t="t" r="r" b="b"/>
              <a:pathLst>
                <a:path w="2942" h="2323" extrusionOk="0">
                  <a:moveTo>
                    <a:pt x="1" y="1"/>
                  </a:moveTo>
                  <a:lnTo>
                    <a:pt x="2298" y="2322"/>
                  </a:lnTo>
                  <a:lnTo>
                    <a:pt x="2941" y="2310"/>
                  </a:lnTo>
                  <a:lnTo>
                    <a:pt x="5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7"/>
            <p:cNvSpPr/>
            <p:nvPr/>
          </p:nvSpPr>
          <p:spPr>
            <a:xfrm>
              <a:off x="2402677" y="1595986"/>
              <a:ext cx="171872" cy="135704"/>
            </a:xfrm>
            <a:custGeom>
              <a:avLst/>
              <a:gdLst/>
              <a:ahLst/>
              <a:cxnLst/>
              <a:rect l="l" t="t" r="r" b="b"/>
              <a:pathLst>
                <a:path w="2942" h="2323" extrusionOk="0">
                  <a:moveTo>
                    <a:pt x="1" y="1"/>
                  </a:moveTo>
                  <a:lnTo>
                    <a:pt x="2299" y="2322"/>
                  </a:lnTo>
                  <a:lnTo>
                    <a:pt x="2942" y="2310"/>
                  </a:lnTo>
                  <a:lnTo>
                    <a:pt x="5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7"/>
            <p:cNvSpPr/>
            <p:nvPr/>
          </p:nvSpPr>
          <p:spPr>
            <a:xfrm>
              <a:off x="2496613" y="1595986"/>
              <a:ext cx="171872" cy="135704"/>
            </a:xfrm>
            <a:custGeom>
              <a:avLst/>
              <a:gdLst/>
              <a:ahLst/>
              <a:cxnLst/>
              <a:rect l="l" t="t" r="r" b="b"/>
              <a:pathLst>
                <a:path w="2942" h="2323" extrusionOk="0">
                  <a:moveTo>
                    <a:pt x="0" y="1"/>
                  </a:moveTo>
                  <a:lnTo>
                    <a:pt x="2298" y="2322"/>
                  </a:lnTo>
                  <a:lnTo>
                    <a:pt x="2941" y="2310"/>
                  </a:lnTo>
                  <a:lnTo>
                    <a:pt x="5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0" name="Google Shape;470;p7"/>
          <p:cNvGrpSpPr/>
          <p:nvPr/>
        </p:nvGrpSpPr>
        <p:grpSpPr>
          <a:xfrm rot="10800000" flipH="1">
            <a:off x="10143211" y="-715283"/>
            <a:ext cx="3131999" cy="3219233"/>
            <a:chOff x="7341751" y="521387"/>
            <a:chExt cx="975174" cy="1002335"/>
          </a:xfrm>
        </p:grpSpPr>
        <p:sp>
          <p:nvSpPr>
            <p:cNvPr id="471" name="Google Shape;471;p7"/>
            <p:cNvSpPr/>
            <p:nvPr/>
          </p:nvSpPr>
          <p:spPr>
            <a:xfrm>
              <a:off x="8300860" y="521387"/>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7"/>
            <p:cNvSpPr/>
            <p:nvPr/>
          </p:nvSpPr>
          <p:spPr>
            <a:xfrm>
              <a:off x="8300860" y="580506"/>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7"/>
            <p:cNvSpPr/>
            <p:nvPr/>
          </p:nvSpPr>
          <p:spPr>
            <a:xfrm>
              <a:off x="8300860" y="639625"/>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7"/>
            <p:cNvSpPr/>
            <p:nvPr/>
          </p:nvSpPr>
          <p:spPr>
            <a:xfrm>
              <a:off x="8300860" y="695239"/>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7"/>
            <p:cNvSpPr/>
            <p:nvPr/>
          </p:nvSpPr>
          <p:spPr>
            <a:xfrm>
              <a:off x="8300860" y="754358"/>
              <a:ext cx="16065" cy="15364"/>
            </a:xfrm>
            <a:custGeom>
              <a:avLst/>
              <a:gdLst/>
              <a:ahLst/>
              <a:cxnLst/>
              <a:rect l="l" t="t" r="r" b="b"/>
              <a:pathLst>
                <a:path w="275" h="263" extrusionOk="0">
                  <a:moveTo>
                    <a:pt x="132" y="1"/>
                  </a:moveTo>
                  <a:cubicBezTo>
                    <a:pt x="60" y="1"/>
                    <a:pt x="1" y="61"/>
                    <a:pt x="1" y="132"/>
                  </a:cubicBezTo>
                  <a:cubicBezTo>
                    <a:pt x="1" y="203"/>
                    <a:pt x="60" y="263"/>
                    <a:pt x="132" y="263"/>
                  </a:cubicBezTo>
                  <a:cubicBezTo>
                    <a:pt x="215" y="263"/>
                    <a:pt x="275" y="203"/>
                    <a:pt x="263" y="132"/>
                  </a:cubicBezTo>
                  <a:cubicBezTo>
                    <a:pt x="263" y="61"/>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7"/>
            <p:cNvSpPr/>
            <p:nvPr/>
          </p:nvSpPr>
          <p:spPr>
            <a:xfrm>
              <a:off x="8300860" y="812835"/>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7"/>
            <p:cNvSpPr/>
            <p:nvPr/>
          </p:nvSpPr>
          <p:spPr>
            <a:xfrm>
              <a:off x="8300860" y="869150"/>
              <a:ext cx="16065" cy="15364"/>
            </a:xfrm>
            <a:custGeom>
              <a:avLst/>
              <a:gdLst/>
              <a:ahLst/>
              <a:cxnLst/>
              <a:rect l="l" t="t" r="r" b="b"/>
              <a:pathLst>
                <a:path w="275" h="263" extrusionOk="0">
                  <a:moveTo>
                    <a:pt x="132" y="1"/>
                  </a:moveTo>
                  <a:cubicBezTo>
                    <a:pt x="60" y="1"/>
                    <a:pt x="1" y="60"/>
                    <a:pt x="1" y="131"/>
                  </a:cubicBezTo>
                  <a:cubicBezTo>
                    <a:pt x="1" y="203"/>
                    <a:pt x="60" y="262"/>
                    <a:pt x="132" y="262"/>
                  </a:cubicBezTo>
                  <a:cubicBezTo>
                    <a:pt x="215" y="262"/>
                    <a:pt x="275" y="203"/>
                    <a:pt x="263" y="131"/>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7"/>
            <p:cNvSpPr/>
            <p:nvPr/>
          </p:nvSpPr>
          <p:spPr>
            <a:xfrm>
              <a:off x="8300860" y="927568"/>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7"/>
            <p:cNvSpPr/>
            <p:nvPr/>
          </p:nvSpPr>
          <p:spPr>
            <a:xfrm>
              <a:off x="8300860" y="986686"/>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7"/>
            <p:cNvSpPr/>
            <p:nvPr/>
          </p:nvSpPr>
          <p:spPr>
            <a:xfrm>
              <a:off x="8300860" y="1042359"/>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7"/>
            <p:cNvSpPr/>
            <p:nvPr/>
          </p:nvSpPr>
          <p:spPr>
            <a:xfrm>
              <a:off x="8300860" y="1101478"/>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7"/>
            <p:cNvSpPr/>
            <p:nvPr/>
          </p:nvSpPr>
          <p:spPr>
            <a:xfrm>
              <a:off x="8300860" y="1160597"/>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7"/>
            <p:cNvSpPr/>
            <p:nvPr/>
          </p:nvSpPr>
          <p:spPr>
            <a:xfrm>
              <a:off x="8300860" y="1216211"/>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7"/>
            <p:cNvSpPr/>
            <p:nvPr/>
          </p:nvSpPr>
          <p:spPr>
            <a:xfrm>
              <a:off x="8300860" y="1275330"/>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15" y="263"/>
                    <a:pt x="263"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7"/>
            <p:cNvSpPr/>
            <p:nvPr/>
          </p:nvSpPr>
          <p:spPr>
            <a:xfrm>
              <a:off x="8300860" y="1334449"/>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7"/>
            <p:cNvSpPr/>
            <p:nvPr/>
          </p:nvSpPr>
          <p:spPr>
            <a:xfrm>
              <a:off x="8300860" y="1390121"/>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7"/>
            <p:cNvSpPr/>
            <p:nvPr/>
          </p:nvSpPr>
          <p:spPr>
            <a:xfrm>
              <a:off x="8300860" y="1449240"/>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7"/>
            <p:cNvSpPr/>
            <p:nvPr/>
          </p:nvSpPr>
          <p:spPr>
            <a:xfrm>
              <a:off x="8300860" y="1508359"/>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191"/>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7"/>
            <p:cNvSpPr/>
            <p:nvPr/>
          </p:nvSpPr>
          <p:spPr>
            <a:xfrm>
              <a:off x="8245245" y="580506"/>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7"/>
            <p:cNvSpPr/>
            <p:nvPr/>
          </p:nvSpPr>
          <p:spPr>
            <a:xfrm>
              <a:off x="8245245" y="638924"/>
              <a:ext cx="15364" cy="15364"/>
            </a:xfrm>
            <a:custGeom>
              <a:avLst/>
              <a:gdLst/>
              <a:ahLst/>
              <a:cxnLst/>
              <a:rect l="l" t="t" r="r" b="b"/>
              <a:pathLst>
                <a:path w="263" h="263" extrusionOk="0">
                  <a:moveTo>
                    <a:pt x="131" y="1"/>
                  </a:moveTo>
                  <a:cubicBezTo>
                    <a:pt x="60" y="1"/>
                    <a:pt x="0" y="60"/>
                    <a:pt x="0" y="132"/>
                  </a:cubicBezTo>
                  <a:cubicBezTo>
                    <a:pt x="0" y="203"/>
                    <a:pt x="60" y="262"/>
                    <a:pt x="131" y="262"/>
                  </a:cubicBezTo>
                  <a:cubicBezTo>
                    <a:pt x="203" y="262"/>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7"/>
            <p:cNvSpPr/>
            <p:nvPr/>
          </p:nvSpPr>
          <p:spPr>
            <a:xfrm>
              <a:off x="8245245" y="69523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7"/>
            <p:cNvSpPr/>
            <p:nvPr/>
          </p:nvSpPr>
          <p:spPr>
            <a:xfrm>
              <a:off x="8245245" y="754358"/>
              <a:ext cx="15364" cy="15364"/>
            </a:xfrm>
            <a:custGeom>
              <a:avLst/>
              <a:gdLst/>
              <a:ahLst/>
              <a:cxnLst/>
              <a:rect l="l" t="t" r="r" b="b"/>
              <a:pathLst>
                <a:path w="263" h="263" extrusionOk="0">
                  <a:moveTo>
                    <a:pt x="131" y="1"/>
                  </a:moveTo>
                  <a:cubicBezTo>
                    <a:pt x="60" y="1"/>
                    <a:pt x="0" y="61"/>
                    <a:pt x="0" y="132"/>
                  </a:cubicBezTo>
                  <a:cubicBezTo>
                    <a:pt x="0" y="203"/>
                    <a:pt x="60" y="263"/>
                    <a:pt x="131" y="263"/>
                  </a:cubicBezTo>
                  <a:cubicBezTo>
                    <a:pt x="203" y="263"/>
                    <a:pt x="262" y="203"/>
                    <a:pt x="262" y="132"/>
                  </a:cubicBezTo>
                  <a:cubicBezTo>
                    <a:pt x="262" y="61"/>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7"/>
            <p:cNvSpPr/>
            <p:nvPr/>
          </p:nvSpPr>
          <p:spPr>
            <a:xfrm>
              <a:off x="8245245" y="812835"/>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7"/>
            <p:cNvSpPr/>
            <p:nvPr/>
          </p:nvSpPr>
          <p:spPr>
            <a:xfrm>
              <a:off x="8245245" y="86844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7"/>
            <p:cNvSpPr/>
            <p:nvPr/>
          </p:nvSpPr>
          <p:spPr>
            <a:xfrm>
              <a:off x="8245245" y="927568"/>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7"/>
            <p:cNvSpPr/>
            <p:nvPr/>
          </p:nvSpPr>
          <p:spPr>
            <a:xfrm>
              <a:off x="8245245" y="986686"/>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7"/>
            <p:cNvSpPr/>
            <p:nvPr/>
          </p:nvSpPr>
          <p:spPr>
            <a:xfrm>
              <a:off x="8245245" y="1042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7"/>
            <p:cNvSpPr/>
            <p:nvPr/>
          </p:nvSpPr>
          <p:spPr>
            <a:xfrm>
              <a:off x="8245245" y="1100777"/>
              <a:ext cx="15364" cy="16065"/>
            </a:xfrm>
            <a:custGeom>
              <a:avLst/>
              <a:gdLst/>
              <a:ahLst/>
              <a:cxnLst/>
              <a:rect l="l" t="t" r="r" b="b"/>
              <a:pathLst>
                <a:path w="263" h="275" extrusionOk="0">
                  <a:moveTo>
                    <a:pt x="131" y="0"/>
                  </a:moveTo>
                  <a:cubicBezTo>
                    <a:pt x="60" y="0"/>
                    <a:pt x="0" y="72"/>
                    <a:pt x="0" y="143"/>
                  </a:cubicBezTo>
                  <a:cubicBezTo>
                    <a:pt x="0" y="215"/>
                    <a:pt x="60" y="274"/>
                    <a:pt x="131" y="274"/>
                  </a:cubicBezTo>
                  <a:cubicBezTo>
                    <a:pt x="203" y="274"/>
                    <a:pt x="262" y="215"/>
                    <a:pt x="262" y="143"/>
                  </a:cubicBezTo>
                  <a:cubicBezTo>
                    <a:pt x="262" y="72"/>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7"/>
            <p:cNvSpPr/>
            <p:nvPr/>
          </p:nvSpPr>
          <p:spPr>
            <a:xfrm>
              <a:off x="8245245" y="1160597"/>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7"/>
            <p:cNvSpPr/>
            <p:nvPr/>
          </p:nvSpPr>
          <p:spPr>
            <a:xfrm>
              <a:off x="8245245" y="1216211"/>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7"/>
            <p:cNvSpPr/>
            <p:nvPr/>
          </p:nvSpPr>
          <p:spPr>
            <a:xfrm>
              <a:off x="8245245" y="1274629"/>
              <a:ext cx="15364" cy="16065"/>
            </a:xfrm>
            <a:custGeom>
              <a:avLst/>
              <a:gdLst/>
              <a:ahLst/>
              <a:cxnLst/>
              <a:rect l="l" t="t" r="r" b="b"/>
              <a:pathLst>
                <a:path w="263" h="275" extrusionOk="0">
                  <a:moveTo>
                    <a:pt x="131" y="1"/>
                  </a:moveTo>
                  <a:cubicBezTo>
                    <a:pt x="60" y="1"/>
                    <a:pt x="0" y="72"/>
                    <a:pt x="0" y="144"/>
                  </a:cubicBezTo>
                  <a:cubicBezTo>
                    <a:pt x="0" y="215"/>
                    <a:pt x="60" y="275"/>
                    <a:pt x="131" y="275"/>
                  </a:cubicBezTo>
                  <a:cubicBezTo>
                    <a:pt x="203" y="275"/>
                    <a:pt x="262" y="215"/>
                    <a:pt x="262" y="144"/>
                  </a:cubicBezTo>
                  <a:cubicBezTo>
                    <a:pt x="262" y="72"/>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7"/>
            <p:cNvSpPr/>
            <p:nvPr/>
          </p:nvSpPr>
          <p:spPr>
            <a:xfrm>
              <a:off x="8245245" y="133444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7"/>
            <p:cNvSpPr/>
            <p:nvPr/>
          </p:nvSpPr>
          <p:spPr>
            <a:xfrm>
              <a:off x="8245245" y="1390121"/>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7"/>
            <p:cNvSpPr/>
            <p:nvPr/>
          </p:nvSpPr>
          <p:spPr>
            <a:xfrm>
              <a:off x="8245245" y="1447838"/>
              <a:ext cx="15364" cy="16065"/>
            </a:xfrm>
            <a:custGeom>
              <a:avLst/>
              <a:gdLst/>
              <a:ahLst/>
              <a:cxnLst/>
              <a:rect l="l" t="t" r="r" b="b"/>
              <a:pathLst>
                <a:path w="263" h="275" extrusionOk="0">
                  <a:moveTo>
                    <a:pt x="131" y="0"/>
                  </a:moveTo>
                  <a:cubicBezTo>
                    <a:pt x="60" y="0"/>
                    <a:pt x="0" y="60"/>
                    <a:pt x="0" y="143"/>
                  </a:cubicBezTo>
                  <a:cubicBezTo>
                    <a:pt x="0" y="215"/>
                    <a:pt x="60" y="274"/>
                    <a:pt x="131" y="274"/>
                  </a:cubicBezTo>
                  <a:cubicBezTo>
                    <a:pt x="203" y="274"/>
                    <a:pt x="262" y="215"/>
                    <a:pt x="262" y="143"/>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7"/>
            <p:cNvSpPr/>
            <p:nvPr/>
          </p:nvSpPr>
          <p:spPr>
            <a:xfrm>
              <a:off x="8245245" y="1508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191"/>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7"/>
            <p:cNvSpPr/>
            <p:nvPr/>
          </p:nvSpPr>
          <p:spPr>
            <a:xfrm>
              <a:off x="8188229" y="639625"/>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7"/>
            <p:cNvSpPr/>
            <p:nvPr/>
          </p:nvSpPr>
          <p:spPr>
            <a:xfrm>
              <a:off x="8188229" y="695239"/>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7"/>
            <p:cNvSpPr/>
            <p:nvPr/>
          </p:nvSpPr>
          <p:spPr>
            <a:xfrm>
              <a:off x="8188229" y="754358"/>
              <a:ext cx="16007" cy="15364"/>
            </a:xfrm>
            <a:custGeom>
              <a:avLst/>
              <a:gdLst/>
              <a:ahLst/>
              <a:cxnLst/>
              <a:rect l="l" t="t" r="r" b="b"/>
              <a:pathLst>
                <a:path w="274" h="263" extrusionOk="0">
                  <a:moveTo>
                    <a:pt x="143" y="1"/>
                  </a:moveTo>
                  <a:cubicBezTo>
                    <a:pt x="60" y="1"/>
                    <a:pt x="0" y="61"/>
                    <a:pt x="0" y="132"/>
                  </a:cubicBezTo>
                  <a:cubicBezTo>
                    <a:pt x="0" y="203"/>
                    <a:pt x="60" y="263"/>
                    <a:pt x="143" y="263"/>
                  </a:cubicBezTo>
                  <a:cubicBezTo>
                    <a:pt x="214" y="263"/>
                    <a:pt x="274" y="203"/>
                    <a:pt x="274" y="132"/>
                  </a:cubicBezTo>
                  <a:cubicBezTo>
                    <a:pt x="274" y="61"/>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7"/>
            <p:cNvSpPr/>
            <p:nvPr/>
          </p:nvSpPr>
          <p:spPr>
            <a:xfrm>
              <a:off x="8188229" y="812835"/>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7"/>
            <p:cNvSpPr/>
            <p:nvPr/>
          </p:nvSpPr>
          <p:spPr>
            <a:xfrm>
              <a:off x="8188229" y="869150"/>
              <a:ext cx="16007" cy="15364"/>
            </a:xfrm>
            <a:custGeom>
              <a:avLst/>
              <a:gdLst/>
              <a:ahLst/>
              <a:cxnLst/>
              <a:rect l="l" t="t" r="r" b="b"/>
              <a:pathLst>
                <a:path w="274" h="263" extrusionOk="0">
                  <a:moveTo>
                    <a:pt x="143" y="1"/>
                  </a:moveTo>
                  <a:cubicBezTo>
                    <a:pt x="60" y="1"/>
                    <a:pt x="0" y="60"/>
                    <a:pt x="0" y="131"/>
                  </a:cubicBezTo>
                  <a:cubicBezTo>
                    <a:pt x="0" y="203"/>
                    <a:pt x="60" y="262"/>
                    <a:pt x="143" y="262"/>
                  </a:cubicBezTo>
                  <a:cubicBezTo>
                    <a:pt x="214" y="262"/>
                    <a:pt x="274" y="203"/>
                    <a:pt x="274" y="131"/>
                  </a:cubicBezTo>
                  <a:cubicBezTo>
                    <a:pt x="274" y="60"/>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7"/>
            <p:cNvSpPr/>
            <p:nvPr/>
          </p:nvSpPr>
          <p:spPr>
            <a:xfrm>
              <a:off x="8188229" y="927568"/>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7"/>
            <p:cNvSpPr/>
            <p:nvPr/>
          </p:nvSpPr>
          <p:spPr>
            <a:xfrm>
              <a:off x="8188229" y="986686"/>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7"/>
            <p:cNvSpPr/>
            <p:nvPr/>
          </p:nvSpPr>
          <p:spPr>
            <a:xfrm>
              <a:off x="8188229" y="1042359"/>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7"/>
            <p:cNvSpPr/>
            <p:nvPr/>
          </p:nvSpPr>
          <p:spPr>
            <a:xfrm>
              <a:off x="8188229" y="1101478"/>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7"/>
            <p:cNvSpPr/>
            <p:nvPr/>
          </p:nvSpPr>
          <p:spPr>
            <a:xfrm>
              <a:off x="8188229" y="1160597"/>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7"/>
            <p:cNvSpPr/>
            <p:nvPr/>
          </p:nvSpPr>
          <p:spPr>
            <a:xfrm>
              <a:off x="8188229" y="1216211"/>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7"/>
            <p:cNvSpPr/>
            <p:nvPr/>
          </p:nvSpPr>
          <p:spPr>
            <a:xfrm>
              <a:off x="8188229" y="1275330"/>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7"/>
            <p:cNvSpPr/>
            <p:nvPr/>
          </p:nvSpPr>
          <p:spPr>
            <a:xfrm>
              <a:off x="8188229" y="1334449"/>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7"/>
            <p:cNvSpPr/>
            <p:nvPr/>
          </p:nvSpPr>
          <p:spPr>
            <a:xfrm>
              <a:off x="8188229" y="1390121"/>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7"/>
            <p:cNvSpPr/>
            <p:nvPr/>
          </p:nvSpPr>
          <p:spPr>
            <a:xfrm>
              <a:off x="8188229" y="1449240"/>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7"/>
            <p:cNvSpPr/>
            <p:nvPr/>
          </p:nvSpPr>
          <p:spPr>
            <a:xfrm>
              <a:off x="8188229" y="1508359"/>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191"/>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7"/>
            <p:cNvSpPr/>
            <p:nvPr/>
          </p:nvSpPr>
          <p:spPr>
            <a:xfrm>
              <a:off x="8131856" y="695239"/>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7"/>
            <p:cNvSpPr/>
            <p:nvPr/>
          </p:nvSpPr>
          <p:spPr>
            <a:xfrm>
              <a:off x="8131856" y="754358"/>
              <a:ext cx="16065" cy="15364"/>
            </a:xfrm>
            <a:custGeom>
              <a:avLst/>
              <a:gdLst/>
              <a:ahLst/>
              <a:cxnLst/>
              <a:rect l="l" t="t" r="r" b="b"/>
              <a:pathLst>
                <a:path w="275" h="263" extrusionOk="0">
                  <a:moveTo>
                    <a:pt x="132" y="1"/>
                  </a:moveTo>
                  <a:cubicBezTo>
                    <a:pt x="60" y="1"/>
                    <a:pt x="1" y="61"/>
                    <a:pt x="1" y="132"/>
                  </a:cubicBezTo>
                  <a:cubicBezTo>
                    <a:pt x="1" y="203"/>
                    <a:pt x="60" y="263"/>
                    <a:pt x="132" y="263"/>
                  </a:cubicBezTo>
                  <a:cubicBezTo>
                    <a:pt x="215" y="263"/>
                    <a:pt x="275" y="203"/>
                    <a:pt x="275" y="132"/>
                  </a:cubicBezTo>
                  <a:cubicBezTo>
                    <a:pt x="275" y="61"/>
                    <a:pt x="215"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7"/>
            <p:cNvSpPr/>
            <p:nvPr/>
          </p:nvSpPr>
          <p:spPr>
            <a:xfrm>
              <a:off x="8131856" y="812835"/>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7"/>
            <p:cNvSpPr/>
            <p:nvPr/>
          </p:nvSpPr>
          <p:spPr>
            <a:xfrm>
              <a:off x="8131856" y="869150"/>
              <a:ext cx="16065" cy="15364"/>
            </a:xfrm>
            <a:custGeom>
              <a:avLst/>
              <a:gdLst/>
              <a:ahLst/>
              <a:cxnLst/>
              <a:rect l="l" t="t" r="r" b="b"/>
              <a:pathLst>
                <a:path w="275" h="263" extrusionOk="0">
                  <a:moveTo>
                    <a:pt x="132" y="1"/>
                  </a:moveTo>
                  <a:cubicBezTo>
                    <a:pt x="60" y="1"/>
                    <a:pt x="1" y="60"/>
                    <a:pt x="1" y="131"/>
                  </a:cubicBezTo>
                  <a:cubicBezTo>
                    <a:pt x="1" y="203"/>
                    <a:pt x="60" y="262"/>
                    <a:pt x="132" y="262"/>
                  </a:cubicBezTo>
                  <a:cubicBezTo>
                    <a:pt x="215" y="262"/>
                    <a:pt x="275" y="203"/>
                    <a:pt x="275" y="131"/>
                  </a:cubicBezTo>
                  <a:cubicBezTo>
                    <a:pt x="275" y="60"/>
                    <a:pt x="215"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7"/>
            <p:cNvSpPr/>
            <p:nvPr/>
          </p:nvSpPr>
          <p:spPr>
            <a:xfrm>
              <a:off x="8131856" y="927568"/>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7"/>
            <p:cNvSpPr/>
            <p:nvPr/>
          </p:nvSpPr>
          <p:spPr>
            <a:xfrm>
              <a:off x="8131856" y="986686"/>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7"/>
            <p:cNvSpPr/>
            <p:nvPr/>
          </p:nvSpPr>
          <p:spPr>
            <a:xfrm>
              <a:off x="8131856" y="1042359"/>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7"/>
            <p:cNvSpPr/>
            <p:nvPr/>
          </p:nvSpPr>
          <p:spPr>
            <a:xfrm>
              <a:off x="8131856" y="1101478"/>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7"/>
            <p:cNvSpPr/>
            <p:nvPr/>
          </p:nvSpPr>
          <p:spPr>
            <a:xfrm>
              <a:off x="8131856" y="1160597"/>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7"/>
            <p:cNvSpPr/>
            <p:nvPr/>
          </p:nvSpPr>
          <p:spPr>
            <a:xfrm>
              <a:off x="8131856" y="1216211"/>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7"/>
            <p:cNvSpPr/>
            <p:nvPr/>
          </p:nvSpPr>
          <p:spPr>
            <a:xfrm>
              <a:off x="8131856" y="1275330"/>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7"/>
            <p:cNvSpPr/>
            <p:nvPr/>
          </p:nvSpPr>
          <p:spPr>
            <a:xfrm>
              <a:off x="8131856" y="1334449"/>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7"/>
            <p:cNvSpPr/>
            <p:nvPr/>
          </p:nvSpPr>
          <p:spPr>
            <a:xfrm>
              <a:off x="8131856" y="1390121"/>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7"/>
            <p:cNvSpPr/>
            <p:nvPr/>
          </p:nvSpPr>
          <p:spPr>
            <a:xfrm>
              <a:off x="8131856" y="1449240"/>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7"/>
            <p:cNvSpPr/>
            <p:nvPr/>
          </p:nvSpPr>
          <p:spPr>
            <a:xfrm>
              <a:off x="8131856" y="1508359"/>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191"/>
                    <a:pt x="275" y="131"/>
                  </a:cubicBezTo>
                  <a:cubicBezTo>
                    <a:pt x="275" y="60"/>
                    <a:pt x="215"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7"/>
            <p:cNvSpPr/>
            <p:nvPr/>
          </p:nvSpPr>
          <p:spPr>
            <a:xfrm>
              <a:off x="8075541" y="754358"/>
              <a:ext cx="15364" cy="15364"/>
            </a:xfrm>
            <a:custGeom>
              <a:avLst/>
              <a:gdLst/>
              <a:ahLst/>
              <a:cxnLst/>
              <a:rect l="l" t="t" r="r" b="b"/>
              <a:pathLst>
                <a:path w="263" h="263" extrusionOk="0">
                  <a:moveTo>
                    <a:pt x="131" y="1"/>
                  </a:moveTo>
                  <a:cubicBezTo>
                    <a:pt x="60" y="1"/>
                    <a:pt x="0" y="61"/>
                    <a:pt x="0" y="132"/>
                  </a:cubicBezTo>
                  <a:cubicBezTo>
                    <a:pt x="0" y="203"/>
                    <a:pt x="60" y="263"/>
                    <a:pt x="131" y="263"/>
                  </a:cubicBezTo>
                  <a:cubicBezTo>
                    <a:pt x="203" y="263"/>
                    <a:pt x="262" y="203"/>
                    <a:pt x="262" y="132"/>
                  </a:cubicBezTo>
                  <a:cubicBezTo>
                    <a:pt x="262" y="61"/>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7"/>
            <p:cNvSpPr/>
            <p:nvPr/>
          </p:nvSpPr>
          <p:spPr>
            <a:xfrm>
              <a:off x="8075541" y="812835"/>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7"/>
            <p:cNvSpPr/>
            <p:nvPr/>
          </p:nvSpPr>
          <p:spPr>
            <a:xfrm>
              <a:off x="8075541" y="86844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7"/>
            <p:cNvSpPr/>
            <p:nvPr/>
          </p:nvSpPr>
          <p:spPr>
            <a:xfrm>
              <a:off x="8075541" y="927568"/>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7"/>
            <p:cNvSpPr/>
            <p:nvPr/>
          </p:nvSpPr>
          <p:spPr>
            <a:xfrm>
              <a:off x="8075541" y="986686"/>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7"/>
            <p:cNvSpPr/>
            <p:nvPr/>
          </p:nvSpPr>
          <p:spPr>
            <a:xfrm>
              <a:off x="8075541" y="1042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7"/>
            <p:cNvSpPr/>
            <p:nvPr/>
          </p:nvSpPr>
          <p:spPr>
            <a:xfrm>
              <a:off x="8075541" y="1100777"/>
              <a:ext cx="15364" cy="16065"/>
            </a:xfrm>
            <a:custGeom>
              <a:avLst/>
              <a:gdLst/>
              <a:ahLst/>
              <a:cxnLst/>
              <a:rect l="l" t="t" r="r" b="b"/>
              <a:pathLst>
                <a:path w="263" h="275" extrusionOk="0">
                  <a:moveTo>
                    <a:pt x="131" y="0"/>
                  </a:moveTo>
                  <a:cubicBezTo>
                    <a:pt x="60" y="0"/>
                    <a:pt x="0" y="72"/>
                    <a:pt x="0" y="143"/>
                  </a:cubicBezTo>
                  <a:cubicBezTo>
                    <a:pt x="0" y="215"/>
                    <a:pt x="60" y="274"/>
                    <a:pt x="131" y="274"/>
                  </a:cubicBezTo>
                  <a:cubicBezTo>
                    <a:pt x="203" y="274"/>
                    <a:pt x="262" y="215"/>
                    <a:pt x="262" y="143"/>
                  </a:cubicBezTo>
                  <a:cubicBezTo>
                    <a:pt x="262" y="72"/>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7"/>
            <p:cNvSpPr/>
            <p:nvPr/>
          </p:nvSpPr>
          <p:spPr>
            <a:xfrm>
              <a:off x="8075541" y="1160597"/>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7"/>
            <p:cNvSpPr/>
            <p:nvPr/>
          </p:nvSpPr>
          <p:spPr>
            <a:xfrm>
              <a:off x="8075541" y="1216211"/>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7"/>
            <p:cNvSpPr/>
            <p:nvPr/>
          </p:nvSpPr>
          <p:spPr>
            <a:xfrm>
              <a:off x="8075541" y="1274629"/>
              <a:ext cx="15364" cy="16065"/>
            </a:xfrm>
            <a:custGeom>
              <a:avLst/>
              <a:gdLst/>
              <a:ahLst/>
              <a:cxnLst/>
              <a:rect l="l" t="t" r="r" b="b"/>
              <a:pathLst>
                <a:path w="263" h="275" extrusionOk="0">
                  <a:moveTo>
                    <a:pt x="131" y="1"/>
                  </a:moveTo>
                  <a:cubicBezTo>
                    <a:pt x="60" y="1"/>
                    <a:pt x="0" y="72"/>
                    <a:pt x="0" y="144"/>
                  </a:cubicBezTo>
                  <a:cubicBezTo>
                    <a:pt x="0" y="215"/>
                    <a:pt x="60" y="275"/>
                    <a:pt x="131" y="275"/>
                  </a:cubicBezTo>
                  <a:cubicBezTo>
                    <a:pt x="203" y="275"/>
                    <a:pt x="262" y="215"/>
                    <a:pt x="262" y="144"/>
                  </a:cubicBezTo>
                  <a:cubicBezTo>
                    <a:pt x="262" y="72"/>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7"/>
            <p:cNvSpPr/>
            <p:nvPr/>
          </p:nvSpPr>
          <p:spPr>
            <a:xfrm>
              <a:off x="8075541" y="133444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7"/>
            <p:cNvSpPr/>
            <p:nvPr/>
          </p:nvSpPr>
          <p:spPr>
            <a:xfrm>
              <a:off x="8075541" y="1390121"/>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7"/>
            <p:cNvSpPr/>
            <p:nvPr/>
          </p:nvSpPr>
          <p:spPr>
            <a:xfrm>
              <a:off x="8075541" y="1447838"/>
              <a:ext cx="15364" cy="16065"/>
            </a:xfrm>
            <a:custGeom>
              <a:avLst/>
              <a:gdLst/>
              <a:ahLst/>
              <a:cxnLst/>
              <a:rect l="l" t="t" r="r" b="b"/>
              <a:pathLst>
                <a:path w="263" h="275" extrusionOk="0">
                  <a:moveTo>
                    <a:pt x="131" y="0"/>
                  </a:moveTo>
                  <a:cubicBezTo>
                    <a:pt x="60" y="0"/>
                    <a:pt x="0" y="60"/>
                    <a:pt x="0" y="143"/>
                  </a:cubicBezTo>
                  <a:cubicBezTo>
                    <a:pt x="0" y="215"/>
                    <a:pt x="60" y="274"/>
                    <a:pt x="131" y="274"/>
                  </a:cubicBezTo>
                  <a:cubicBezTo>
                    <a:pt x="203" y="274"/>
                    <a:pt x="262" y="215"/>
                    <a:pt x="262" y="143"/>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7"/>
            <p:cNvSpPr/>
            <p:nvPr/>
          </p:nvSpPr>
          <p:spPr>
            <a:xfrm>
              <a:off x="8075541" y="1508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191"/>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7"/>
            <p:cNvSpPr/>
            <p:nvPr/>
          </p:nvSpPr>
          <p:spPr>
            <a:xfrm>
              <a:off x="8019167" y="812835"/>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7"/>
            <p:cNvSpPr/>
            <p:nvPr/>
          </p:nvSpPr>
          <p:spPr>
            <a:xfrm>
              <a:off x="8019167" y="869150"/>
              <a:ext cx="15364" cy="15364"/>
            </a:xfrm>
            <a:custGeom>
              <a:avLst/>
              <a:gdLst/>
              <a:ahLst/>
              <a:cxnLst/>
              <a:rect l="l" t="t" r="r" b="b"/>
              <a:pathLst>
                <a:path w="263" h="263" extrusionOk="0">
                  <a:moveTo>
                    <a:pt x="132" y="1"/>
                  </a:moveTo>
                  <a:cubicBezTo>
                    <a:pt x="60" y="1"/>
                    <a:pt x="1" y="60"/>
                    <a:pt x="1" y="131"/>
                  </a:cubicBezTo>
                  <a:cubicBezTo>
                    <a:pt x="1" y="203"/>
                    <a:pt x="60" y="262"/>
                    <a:pt x="132" y="262"/>
                  </a:cubicBezTo>
                  <a:cubicBezTo>
                    <a:pt x="203" y="262"/>
                    <a:pt x="263" y="203"/>
                    <a:pt x="263" y="131"/>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7"/>
            <p:cNvSpPr/>
            <p:nvPr/>
          </p:nvSpPr>
          <p:spPr>
            <a:xfrm>
              <a:off x="8019167" y="927568"/>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7"/>
            <p:cNvSpPr/>
            <p:nvPr/>
          </p:nvSpPr>
          <p:spPr>
            <a:xfrm>
              <a:off x="8019167" y="986686"/>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7"/>
            <p:cNvSpPr/>
            <p:nvPr/>
          </p:nvSpPr>
          <p:spPr>
            <a:xfrm>
              <a:off x="8019167" y="1042359"/>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7"/>
            <p:cNvSpPr/>
            <p:nvPr/>
          </p:nvSpPr>
          <p:spPr>
            <a:xfrm>
              <a:off x="8019167" y="1101478"/>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7"/>
            <p:cNvSpPr/>
            <p:nvPr/>
          </p:nvSpPr>
          <p:spPr>
            <a:xfrm>
              <a:off x="8019167" y="1160597"/>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7"/>
            <p:cNvSpPr/>
            <p:nvPr/>
          </p:nvSpPr>
          <p:spPr>
            <a:xfrm>
              <a:off x="8019167" y="1216211"/>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7"/>
            <p:cNvSpPr/>
            <p:nvPr/>
          </p:nvSpPr>
          <p:spPr>
            <a:xfrm>
              <a:off x="8019167" y="1275330"/>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7"/>
            <p:cNvSpPr/>
            <p:nvPr/>
          </p:nvSpPr>
          <p:spPr>
            <a:xfrm>
              <a:off x="8019167" y="1334449"/>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7"/>
            <p:cNvSpPr/>
            <p:nvPr/>
          </p:nvSpPr>
          <p:spPr>
            <a:xfrm>
              <a:off x="8019167" y="1390121"/>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7"/>
            <p:cNvSpPr/>
            <p:nvPr/>
          </p:nvSpPr>
          <p:spPr>
            <a:xfrm>
              <a:off x="8019167" y="1449240"/>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7"/>
            <p:cNvSpPr/>
            <p:nvPr/>
          </p:nvSpPr>
          <p:spPr>
            <a:xfrm>
              <a:off x="8019167" y="1508359"/>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191"/>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7"/>
            <p:cNvSpPr/>
            <p:nvPr/>
          </p:nvSpPr>
          <p:spPr>
            <a:xfrm>
              <a:off x="7962151" y="868449"/>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7"/>
            <p:cNvSpPr/>
            <p:nvPr/>
          </p:nvSpPr>
          <p:spPr>
            <a:xfrm>
              <a:off x="7962151" y="927568"/>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7"/>
            <p:cNvSpPr/>
            <p:nvPr/>
          </p:nvSpPr>
          <p:spPr>
            <a:xfrm>
              <a:off x="7962151" y="986686"/>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7"/>
            <p:cNvSpPr/>
            <p:nvPr/>
          </p:nvSpPr>
          <p:spPr>
            <a:xfrm>
              <a:off x="7962151" y="1042359"/>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7"/>
            <p:cNvSpPr/>
            <p:nvPr/>
          </p:nvSpPr>
          <p:spPr>
            <a:xfrm>
              <a:off x="7962151" y="1100777"/>
              <a:ext cx="16065" cy="16065"/>
            </a:xfrm>
            <a:custGeom>
              <a:avLst/>
              <a:gdLst/>
              <a:ahLst/>
              <a:cxnLst/>
              <a:rect l="l" t="t" r="r" b="b"/>
              <a:pathLst>
                <a:path w="275" h="275" extrusionOk="0">
                  <a:moveTo>
                    <a:pt x="143" y="0"/>
                  </a:moveTo>
                  <a:cubicBezTo>
                    <a:pt x="60" y="0"/>
                    <a:pt x="1" y="72"/>
                    <a:pt x="1" y="143"/>
                  </a:cubicBezTo>
                  <a:cubicBezTo>
                    <a:pt x="1" y="215"/>
                    <a:pt x="60" y="274"/>
                    <a:pt x="143" y="274"/>
                  </a:cubicBezTo>
                  <a:cubicBezTo>
                    <a:pt x="215" y="274"/>
                    <a:pt x="274" y="215"/>
                    <a:pt x="274" y="143"/>
                  </a:cubicBezTo>
                  <a:cubicBezTo>
                    <a:pt x="274" y="72"/>
                    <a:pt x="215"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7"/>
            <p:cNvSpPr/>
            <p:nvPr/>
          </p:nvSpPr>
          <p:spPr>
            <a:xfrm>
              <a:off x="7962151" y="1160597"/>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7"/>
            <p:cNvSpPr/>
            <p:nvPr/>
          </p:nvSpPr>
          <p:spPr>
            <a:xfrm>
              <a:off x="7962151" y="1216211"/>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7"/>
            <p:cNvSpPr/>
            <p:nvPr/>
          </p:nvSpPr>
          <p:spPr>
            <a:xfrm>
              <a:off x="7962151" y="1274629"/>
              <a:ext cx="16065" cy="16065"/>
            </a:xfrm>
            <a:custGeom>
              <a:avLst/>
              <a:gdLst/>
              <a:ahLst/>
              <a:cxnLst/>
              <a:rect l="l" t="t" r="r" b="b"/>
              <a:pathLst>
                <a:path w="275" h="275" extrusionOk="0">
                  <a:moveTo>
                    <a:pt x="143" y="1"/>
                  </a:moveTo>
                  <a:cubicBezTo>
                    <a:pt x="60" y="1"/>
                    <a:pt x="1" y="72"/>
                    <a:pt x="1" y="144"/>
                  </a:cubicBezTo>
                  <a:cubicBezTo>
                    <a:pt x="1" y="215"/>
                    <a:pt x="60" y="275"/>
                    <a:pt x="143" y="275"/>
                  </a:cubicBezTo>
                  <a:cubicBezTo>
                    <a:pt x="215" y="275"/>
                    <a:pt x="274" y="215"/>
                    <a:pt x="274" y="144"/>
                  </a:cubicBezTo>
                  <a:cubicBezTo>
                    <a:pt x="274" y="72"/>
                    <a:pt x="215"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7"/>
            <p:cNvSpPr/>
            <p:nvPr/>
          </p:nvSpPr>
          <p:spPr>
            <a:xfrm>
              <a:off x="7962151" y="1334449"/>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7"/>
            <p:cNvSpPr/>
            <p:nvPr/>
          </p:nvSpPr>
          <p:spPr>
            <a:xfrm>
              <a:off x="7962151" y="1390121"/>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7"/>
            <p:cNvSpPr/>
            <p:nvPr/>
          </p:nvSpPr>
          <p:spPr>
            <a:xfrm>
              <a:off x="7962151" y="1447838"/>
              <a:ext cx="16065" cy="16065"/>
            </a:xfrm>
            <a:custGeom>
              <a:avLst/>
              <a:gdLst/>
              <a:ahLst/>
              <a:cxnLst/>
              <a:rect l="l" t="t" r="r" b="b"/>
              <a:pathLst>
                <a:path w="275" h="275" extrusionOk="0">
                  <a:moveTo>
                    <a:pt x="143" y="0"/>
                  </a:moveTo>
                  <a:cubicBezTo>
                    <a:pt x="60" y="0"/>
                    <a:pt x="1" y="60"/>
                    <a:pt x="1" y="143"/>
                  </a:cubicBezTo>
                  <a:cubicBezTo>
                    <a:pt x="1" y="215"/>
                    <a:pt x="60" y="274"/>
                    <a:pt x="143" y="274"/>
                  </a:cubicBezTo>
                  <a:cubicBezTo>
                    <a:pt x="215" y="274"/>
                    <a:pt x="274" y="215"/>
                    <a:pt x="274" y="143"/>
                  </a:cubicBezTo>
                  <a:cubicBezTo>
                    <a:pt x="274" y="60"/>
                    <a:pt x="215"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7"/>
            <p:cNvSpPr/>
            <p:nvPr/>
          </p:nvSpPr>
          <p:spPr>
            <a:xfrm>
              <a:off x="7962151" y="1508359"/>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191"/>
                    <a:pt x="274" y="131"/>
                  </a:cubicBezTo>
                  <a:cubicBezTo>
                    <a:pt x="274" y="60"/>
                    <a:pt x="215"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7"/>
            <p:cNvSpPr/>
            <p:nvPr/>
          </p:nvSpPr>
          <p:spPr>
            <a:xfrm>
              <a:off x="7905836" y="927568"/>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7"/>
            <p:cNvSpPr/>
            <p:nvPr/>
          </p:nvSpPr>
          <p:spPr>
            <a:xfrm>
              <a:off x="7905836" y="986686"/>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7"/>
            <p:cNvSpPr/>
            <p:nvPr/>
          </p:nvSpPr>
          <p:spPr>
            <a:xfrm>
              <a:off x="7905836" y="1042359"/>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7"/>
            <p:cNvSpPr/>
            <p:nvPr/>
          </p:nvSpPr>
          <p:spPr>
            <a:xfrm>
              <a:off x="7905836" y="1101478"/>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7"/>
            <p:cNvSpPr/>
            <p:nvPr/>
          </p:nvSpPr>
          <p:spPr>
            <a:xfrm>
              <a:off x="7905836" y="1160597"/>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7"/>
            <p:cNvSpPr/>
            <p:nvPr/>
          </p:nvSpPr>
          <p:spPr>
            <a:xfrm>
              <a:off x="7905836" y="1216211"/>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7"/>
            <p:cNvSpPr/>
            <p:nvPr/>
          </p:nvSpPr>
          <p:spPr>
            <a:xfrm>
              <a:off x="7905836" y="1275330"/>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7"/>
            <p:cNvSpPr/>
            <p:nvPr/>
          </p:nvSpPr>
          <p:spPr>
            <a:xfrm>
              <a:off x="7905836" y="1334449"/>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7"/>
            <p:cNvSpPr/>
            <p:nvPr/>
          </p:nvSpPr>
          <p:spPr>
            <a:xfrm>
              <a:off x="7905836" y="1390121"/>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7"/>
            <p:cNvSpPr/>
            <p:nvPr/>
          </p:nvSpPr>
          <p:spPr>
            <a:xfrm>
              <a:off x="7905836" y="1449240"/>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7"/>
            <p:cNvSpPr/>
            <p:nvPr/>
          </p:nvSpPr>
          <p:spPr>
            <a:xfrm>
              <a:off x="7905836" y="1508359"/>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191"/>
                    <a:pt x="274" y="131"/>
                  </a:cubicBezTo>
                  <a:cubicBezTo>
                    <a:pt x="274" y="60"/>
                    <a:pt x="214"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7"/>
            <p:cNvSpPr/>
            <p:nvPr/>
          </p:nvSpPr>
          <p:spPr>
            <a:xfrm>
              <a:off x="7849463" y="986686"/>
              <a:ext cx="16767" cy="15364"/>
            </a:xfrm>
            <a:custGeom>
              <a:avLst/>
              <a:gdLst/>
              <a:ahLst/>
              <a:cxnLst/>
              <a:rect l="l" t="t" r="r" b="b"/>
              <a:pathLst>
                <a:path w="287" h="263" extrusionOk="0">
                  <a:moveTo>
                    <a:pt x="132" y="1"/>
                  </a:moveTo>
                  <a:cubicBezTo>
                    <a:pt x="60" y="1"/>
                    <a:pt x="1" y="60"/>
                    <a:pt x="1" y="132"/>
                  </a:cubicBezTo>
                  <a:cubicBezTo>
                    <a:pt x="1" y="203"/>
                    <a:pt x="60" y="263"/>
                    <a:pt x="132" y="263"/>
                  </a:cubicBezTo>
                  <a:cubicBezTo>
                    <a:pt x="203" y="263"/>
                    <a:pt x="286"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7"/>
            <p:cNvSpPr/>
            <p:nvPr/>
          </p:nvSpPr>
          <p:spPr>
            <a:xfrm>
              <a:off x="7849463" y="1042359"/>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7"/>
            <p:cNvSpPr/>
            <p:nvPr/>
          </p:nvSpPr>
          <p:spPr>
            <a:xfrm>
              <a:off x="7849463" y="1101478"/>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7"/>
            <p:cNvSpPr/>
            <p:nvPr/>
          </p:nvSpPr>
          <p:spPr>
            <a:xfrm>
              <a:off x="7849463" y="1160597"/>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7"/>
            <p:cNvSpPr/>
            <p:nvPr/>
          </p:nvSpPr>
          <p:spPr>
            <a:xfrm>
              <a:off x="7849463" y="1216211"/>
              <a:ext cx="16767" cy="15364"/>
            </a:xfrm>
            <a:custGeom>
              <a:avLst/>
              <a:gdLst/>
              <a:ahLst/>
              <a:cxnLst/>
              <a:rect l="l" t="t" r="r" b="b"/>
              <a:pathLst>
                <a:path w="287" h="263" extrusionOk="0">
                  <a:moveTo>
                    <a:pt x="132" y="1"/>
                  </a:moveTo>
                  <a:cubicBezTo>
                    <a:pt x="60" y="1"/>
                    <a:pt x="1" y="60"/>
                    <a:pt x="1" y="132"/>
                  </a:cubicBezTo>
                  <a:cubicBezTo>
                    <a:pt x="1" y="203"/>
                    <a:pt x="60" y="263"/>
                    <a:pt x="132" y="263"/>
                  </a:cubicBezTo>
                  <a:cubicBezTo>
                    <a:pt x="203" y="263"/>
                    <a:pt x="286"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7"/>
            <p:cNvSpPr/>
            <p:nvPr/>
          </p:nvSpPr>
          <p:spPr>
            <a:xfrm>
              <a:off x="7849463" y="1275330"/>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7"/>
            <p:cNvSpPr/>
            <p:nvPr/>
          </p:nvSpPr>
          <p:spPr>
            <a:xfrm>
              <a:off x="7849463" y="1334449"/>
              <a:ext cx="16767" cy="15364"/>
            </a:xfrm>
            <a:custGeom>
              <a:avLst/>
              <a:gdLst/>
              <a:ahLst/>
              <a:cxnLst/>
              <a:rect l="l" t="t" r="r" b="b"/>
              <a:pathLst>
                <a:path w="287" h="263" extrusionOk="0">
                  <a:moveTo>
                    <a:pt x="132" y="1"/>
                  </a:moveTo>
                  <a:cubicBezTo>
                    <a:pt x="60" y="1"/>
                    <a:pt x="1" y="60"/>
                    <a:pt x="1" y="132"/>
                  </a:cubicBezTo>
                  <a:cubicBezTo>
                    <a:pt x="1" y="203"/>
                    <a:pt x="60" y="263"/>
                    <a:pt x="132" y="263"/>
                  </a:cubicBezTo>
                  <a:cubicBezTo>
                    <a:pt x="203" y="263"/>
                    <a:pt x="286"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7"/>
            <p:cNvSpPr/>
            <p:nvPr/>
          </p:nvSpPr>
          <p:spPr>
            <a:xfrm>
              <a:off x="7849463" y="1390121"/>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7"/>
            <p:cNvSpPr/>
            <p:nvPr/>
          </p:nvSpPr>
          <p:spPr>
            <a:xfrm>
              <a:off x="7849463" y="1449240"/>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7"/>
            <p:cNvSpPr/>
            <p:nvPr/>
          </p:nvSpPr>
          <p:spPr>
            <a:xfrm>
              <a:off x="7849463" y="1508359"/>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191"/>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7"/>
            <p:cNvSpPr/>
            <p:nvPr/>
          </p:nvSpPr>
          <p:spPr>
            <a:xfrm>
              <a:off x="7793148" y="1042359"/>
              <a:ext cx="16065" cy="15364"/>
            </a:xfrm>
            <a:custGeom>
              <a:avLst/>
              <a:gdLst/>
              <a:ahLst/>
              <a:cxnLst/>
              <a:rect l="l" t="t" r="r" b="b"/>
              <a:pathLst>
                <a:path w="275" h="263" extrusionOk="0">
                  <a:moveTo>
                    <a:pt x="131" y="0"/>
                  </a:moveTo>
                  <a:cubicBezTo>
                    <a:pt x="60" y="0"/>
                    <a:pt x="0" y="60"/>
                    <a:pt x="0" y="131"/>
                  </a:cubicBezTo>
                  <a:cubicBezTo>
                    <a:pt x="0" y="203"/>
                    <a:pt x="60" y="262"/>
                    <a:pt x="131" y="262"/>
                  </a:cubicBezTo>
                  <a:cubicBezTo>
                    <a:pt x="203" y="262"/>
                    <a:pt x="274"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7"/>
            <p:cNvSpPr/>
            <p:nvPr/>
          </p:nvSpPr>
          <p:spPr>
            <a:xfrm>
              <a:off x="7793148" y="1100777"/>
              <a:ext cx="15364" cy="16065"/>
            </a:xfrm>
            <a:custGeom>
              <a:avLst/>
              <a:gdLst/>
              <a:ahLst/>
              <a:cxnLst/>
              <a:rect l="l" t="t" r="r" b="b"/>
              <a:pathLst>
                <a:path w="263" h="275" extrusionOk="0">
                  <a:moveTo>
                    <a:pt x="131" y="0"/>
                  </a:moveTo>
                  <a:cubicBezTo>
                    <a:pt x="60" y="0"/>
                    <a:pt x="0" y="72"/>
                    <a:pt x="0" y="143"/>
                  </a:cubicBezTo>
                  <a:cubicBezTo>
                    <a:pt x="0" y="215"/>
                    <a:pt x="60" y="274"/>
                    <a:pt x="131" y="274"/>
                  </a:cubicBezTo>
                  <a:cubicBezTo>
                    <a:pt x="203" y="274"/>
                    <a:pt x="262" y="215"/>
                    <a:pt x="262" y="143"/>
                  </a:cubicBezTo>
                  <a:cubicBezTo>
                    <a:pt x="262" y="72"/>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7"/>
            <p:cNvSpPr/>
            <p:nvPr/>
          </p:nvSpPr>
          <p:spPr>
            <a:xfrm>
              <a:off x="7793148" y="1160597"/>
              <a:ext cx="16065" cy="15364"/>
            </a:xfrm>
            <a:custGeom>
              <a:avLst/>
              <a:gdLst/>
              <a:ahLst/>
              <a:cxnLst/>
              <a:rect l="l" t="t" r="r" b="b"/>
              <a:pathLst>
                <a:path w="275" h="263" extrusionOk="0">
                  <a:moveTo>
                    <a:pt x="131" y="0"/>
                  </a:moveTo>
                  <a:cubicBezTo>
                    <a:pt x="60" y="0"/>
                    <a:pt x="0" y="60"/>
                    <a:pt x="0" y="131"/>
                  </a:cubicBezTo>
                  <a:cubicBezTo>
                    <a:pt x="0" y="203"/>
                    <a:pt x="60" y="262"/>
                    <a:pt x="131" y="262"/>
                  </a:cubicBezTo>
                  <a:cubicBezTo>
                    <a:pt x="203" y="262"/>
                    <a:pt x="274"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7"/>
            <p:cNvSpPr/>
            <p:nvPr/>
          </p:nvSpPr>
          <p:spPr>
            <a:xfrm>
              <a:off x="7793148" y="1216211"/>
              <a:ext cx="16065" cy="15364"/>
            </a:xfrm>
            <a:custGeom>
              <a:avLst/>
              <a:gdLst/>
              <a:ahLst/>
              <a:cxnLst/>
              <a:rect l="l" t="t" r="r" b="b"/>
              <a:pathLst>
                <a:path w="275" h="263" extrusionOk="0">
                  <a:moveTo>
                    <a:pt x="131" y="1"/>
                  </a:moveTo>
                  <a:cubicBezTo>
                    <a:pt x="60" y="1"/>
                    <a:pt x="0" y="60"/>
                    <a:pt x="0" y="132"/>
                  </a:cubicBezTo>
                  <a:cubicBezTo>
                    <a:pt x="0" y="203"/>
                    <a:pt x="60" y="263"/>
                    <a:pt x="131" y="263"/>
                  </a:cubicBezTo>
                  <a:cubicBezTo>
                    <a:pt x="203" y="263"/>
                    <a:pt x="274"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1" name="Google Shape;601;p7"/>
            <p:cNvSpPr/>
            <p:nvPr/>
          </p:nvSpPr>
          <p:spPr>
            <a:xfrm>
              <a:off x="7793148" y="1274629"/>
              <a:ext cx="15364" cy="16065"/>
            </a:xfrm>
            <a:custGeom>
              <a:avLst/>
              <a:gdLst/>
              <a:ahLst/>
              <a:cxnLst/>
              <a:rect l="l" t="t" r="r" b="b"/>
              <a:pathLst>
                <a:path w="263" h="275" extrusionOk="0">
                  <a:moveTo>
                    <a:pt x="131" y="1"/>
                  </a:moveTo>
                  <a:cubicBezTo>
                    <a:pt x="60" y="1"/>
                    <a:pt x="0" y="72"/>
                    <a:pt x="0" y="144"/>
                  </a:cubicBezTo>
                  <a:cubicBezTo>
                    <a:pt x="0" y="215"/>
                    <a:pt x="60" y="275"/>
                    <a:pt x="131" y="275"/>
                  </a:cubicBezTo>
                  <a:cubicBezTo>
                    <a:pt x="203" y="275"/>
                    <a:pt x="262" y="215"/>
                    <a:pt x="262" y="144"/>
                  </a:cubicBezTo>
                  <a:cubicBezTo>
                    <a:pt x="262" y="72"/>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7"/>
            <p:cNvSpPr/>
            <p:nvPr/>
          </p:nvSpPr>
          <p:spPr>
            <a:xfrm>
              <a:off x="7793148" y="1334449"/>
              <a:ext cx="16065" cy="15364"/>
            </a:xfrm>
            <a:custGeom>
              <a:avLst/>
              <a:gdLst/>
              <a:ahLst/>
              <a:cxnLst/>
              <a:rect l="l" t="t" r="r" b="b"/>
              <a:pathLst>
                <a:path w="275" h="263" extrusionOk="0">
                  <a:moveTo>
                    <a:pt x="131" y="1"/>
                  </a:moveTo>
                  <a:cubicBezTo>
                    <a:pt x="60" y="1"/>
                    <a:pt x="0" y="60"/>
                    <a:pt x="0" y="132"/>
                  </a:cubicBezTo>
                  <a:cubicBezTo>
                    <a:pt x="0" y="203"/>
                    <a:pt x="60" y="263"/>
                    <a:pt x="131" y="263"/>
                  </a:cubicBezTo>
                  <a:cubicBezTo>
                    <a:pt x="203" y="263"/>
                    <a:pt x="274"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7"/>
            <p:cNvSpPr/>
            <p:nvPr/>
          </p:nvSpPr>
          <p:spPr>
            <a:xfrm>
              <a:off x="7793148" y="1390121"/>
              <a:ext cx="16065" cy="15364"/>
            </a:xfrm>
            <a:custGeom>
              <a:avLst/>
              <a:gdLst/>
              <a:ahLst/>
              <a:cxnLst/>
              <a:rect l="l" t="t" r="r" b="b"/>
              <a:pathLst>
                <a:path w="275" h="263" extrusionOk="0">
                  <a:moveTo>
                    <a:pt x="131" y="0"/>
                  </a:moveTo>
                  <a:cubicBezTo>
                    <a:pt x="60" y="0"/>
                    <a:pt x="0" y="60"/>
                    <a:pt x="0" y="131"/>
                  </a:cubicBezTo>
                  <a:cubicBezTo>
                    <a:pt x="0" y="203"/>
                    <a:pt x="60" y="262"/>
                    <a:pt x="131" y="262"/>
                  </a:cubicBezTo>
                  <a:cubicBezTo>
                    <a:pt x="203" y="262"/>
                    <a:pt x="274"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7"/>
            <p:cNvSpPr/>
            <p:nvPr/>
          </p:nvSpPr>
          <p:spPr>
            <a:xfrm>
              <a:off x="7793148" y="1447838"/>
              <a:ext cx="15364" cy="16065"/>
            </a:xfrm>
            <a:custGeom>
              <a:avLst/>
              <a:gdLst/>
              <a:ahLst/>
              <a:cxnLst/>
              <a:rect l="l" t="t" r="r" b="b"/>
              <a:pathLst>
                <a:path w="263" h="275" extrusionOk="0">
                  <a:moveTo>
                    <a:pt x="131" y="0"/>
                  </a:moveTo>
                  <a:cubicBezTo>
                    <a:pt x="60" y="0"/>
                    <a:pt x="0" y="60"/>
                    <a:pt x="0" y="143"/>
                  </a:cubicBezTo>
                  <a:cubicBezTo>
                    <a:pt x="0" y="215"/>
                    <a:pt x="60" y="274"/>
                    <a:pt x="131" y="274"/>
                  </a:cubicBezTo>
                  <a:cubicBezTo>
                    <a:pt x="203" y="274"/>
                    <a:pt x="262" y="215"/>
                    <a:pt x="262" y="143"/>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7"/>
            <p:cNvSpPr/>
            <p:nvPr/>
          </p:nvSpPr>
          <p:spPr>
            <a:xfrm>
              <a:off x="7793148" y="1508359"/>
              <a:ext cx="16065" cy="15364"/>
            </a:xfrm>
            <a:custGeom>
              <a:avLst/>
              <a:gdLst/>
              <a:ahLst/>
              <a:cxnLst/>
              <a:rect l="l" t="t" r="r" b="b"/>
              <a:pathLst>
                <a:path w="275" h="263" extrusionOk="0">
                  <a:moveTo>
                    <a:pt x="131" y="0"/>
                  </a:moveTo>
                  <a:cubicBezTo>
                    <a:pt x="60" y="0"/>
                    <a:pt x="0" y="60"/>
                    <a:pt x="0" y="131"/>
                  </a:cubicBezTo>
                  <a:cubicBezTo>
                    <a:pt x="0" y="203"/>
                    <a:pt x="60" y="262"/>
                    <a:pt x="131" y="262"/>
                  </a:cubicBezTo>
                  <a:cubicBezTo>
                    <a:pt x="203" y="262"/>
                    <a:pt x="274" y="191"/>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7"/>
            <p:cNvSpPr/>
            <p:nvPr/>
          </p:nvSpPr>
          <p:spPr>
            <a:xfrm>
              <a:off x="7736132" y="1101478"/>
              <a:ext cx="16708" cy="15364"/>
            </a:xfrm>
            <a:custGeom>
              <a:avLst/>
              <a:gdLst/>
              <a:ahLst/>
              <a:cxnLst/>
              <a:rect l="l" t="t" r="r" b="b"/>
              <a:pathLst>
                <a:path w="286" h="263" extrusionOk="0">
                  <a:moveTo>
                    <a:pt x="143" y="0"/>
                  </a:moveTo>
                  <a:cubicBezTo>
                    <a:pt x="60" y="0"/>
                    <a:pt x="0" y="60"/>
                    <a:pt x="0" y="131"/>
                  </a:cubicBezTo>
                  <a:cubicBezTo>
                    <a:pt x="0" y="203"/>
                    <a:pt x="60" y="262"/>
                    <a:pt x="143" y="262"/>
                  </a:cubicBezTo>
                  <a:cubicBezTo>
                    <a:pt x="226" y="262"/>
                    <a:pt x="286"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7"/>
            <p:cNvSpPr/>
            <p:nvPr/>
          </p:nvSpPr>
          <p:spPr>
            <a:xfrm>
              <a:off x="7736132" y="1160597"/>
              <a:ext cx="16708" cy="15364"/>
            </a:xfrm>
            <a:custGeom>
              <a:avLst/>
              <a:gdLst/>
              <a:ahLst/>
              <a:cxnLst/>
              <a:rect l="l" t="t" r="r" b="b"/>
              <a:pathLst>
                <a:path w="286" h="263" extrusionOk="0">
                  <a:moveTo>
                    <a:pt x="143" y="0"/>
                  </a:moveTo>
                  <a:cubicBezTo>
                    <a:pt x="60" y="0"/>
                    <a:pt x="0" y="60"/>
                    <a:pt x="0" y="131"/>
                  </a:cubicBezTo>
                  <a:cubicBezTo>
                    <a:pt x="0" y="203"/>
                    <a:pt x="60" y="262"/>
                    <a:pt x="143" y="262"/>
                  </a:cubicBezTo>
                  <a:cubicBezTo>
                    <a:pt x="226" y="262"/>
                    <a:pt x="286"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7"/>
            <p:cNvSpPr/>
            <p:nvPr/>
          </p:nvSpPr>
          <p:spPr>
            <a:xfrm>
              <a:off x="7736132" y="1216211"/>
              <a:ext cx="16708" cy="15364"/>
            </a:xfrm>
            <a:custGeom>
              <a:avLst/>
              <a:gdLst/>
              <a:ahLst/>
              <a:cxnLst/>
              <a:rect l="l" t="t" r="r" b="b"/>
              <a:pathLst>
                <a:path w="286" h="263" extrusionOk="0">
                  <a:moveTo>
                    <a:pt x="143" y="1"/>
                  </a:moveTo>
                  <a:cubicBezTo>
                    <a:pt x="60" y="1"/>
                    <a:pt x="0" y="60"/>
                    <a:pt x="0" y="132"/>
                  </a:cubicBezTo>
                  <a:cubicBezTo>
                    <a:pt x="0" y="203"/>
                    <a:pt x="60" y="263"/>
                    <a:pt x="143" y="263"/>
                  </a:cubicBezTo>
                  <a:cubicBezTo>
                    <a:pt x="226" y="263"/>
                    <a:pt x="286" y="203"/>
                    <a:pt x="274" y="132"/>
                  </a:cubicBezTo>
                  <a:cubicBezTo>
                    <a:pt x="274" y="60"/>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7"/>
            <p:cNvSpPr/>
            <p:nvPr/>
          </p:nvSpPr>
          <p:spPr>
            <a:xfrm>
              <a:off x="7736132" y="1275330"/>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26" y="263"/>
                    <a:pt x="274" y="203"/>
                    <a:pt x="274" y="132"/>
                  </a:cubicBezTo>
                  <a:cubicBezTo>
                    <a:pt x="274" y="60"/>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7"/>
            <p:cNvSpPr/>
            <p:nvPr/>
          </p:nvSpPr>
          <p:spPr>
            <a:xfrm>
              <a:off x="7736132" y="1334449"/>
              <a:ext cx="16708" cy="15364"/>
            </a:xfrm>
            <a:custGeom>
              <a:avLst/>
              <a:gdLst/>
              <a:ahLst/>
              <a:cxnLst/>
              <a:rect l="l" t="t" r="r" b="b"/>
              <a:pathLst>
                <a:path w="286" h="263" extrusionOk="0">
                  <a:moveTo>
                    <a:pt x="143" y="1"/>
                  </a:moveTo>
                  <a:cubicBezTo>
                    <a:pt x="60" y="1"/>
                    <a:pt x="0" y="60"/>
                    <a:pt x="0" y="132"/>
                  </a:cubicBezTo>
                  <a:cubicBezTo>
                    <a:pt x="0" y="203"/>
                    <a:pt x="60" y="263"/>
                    <a:pt x="143" y="263"/>
                  </a:cubicBezTo>
                  <a:cubicBezTo>
                    <a:pt x="226" y="263"/>
                    <a:pt x="286" y="203"/>
                    <a:pt x="274" y="132"/>
                  </a:cubicBezTo>
                  <a:cubicBezTo>
                    <a:pt x="274" y="60"/>
                    <a:pt x="214"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7"/>
            <p:cNvSpPr/>
            <p:nvPr/>
          </p:nvSpPr>
          <p:spPr>
            <a:xfrm>
              <a:off x="7736132" y="1390121"/>
              <a:ext cx="16708" cy="15364"/>
            </a:xfrm>
            <a:custGeom>
              <a:avLst/>
              <a:gdLst/>
              <a:ahLst/>
              <a:cxnLst/>
              <a:rect l="l" t="t" r="r" b="b"/>
              <a:pathLst>
                <a:path w="286" h="263" extrusionOk="0">
                  <a:moveTo>
                    <a:pt x="143" y="0"/>
                  </a:moveTo>
                  <a:cubicBezTo>
                    <a:pt x="60" y="0"/>
                    <a:pt x="0" y="60"/>
                    <a:pt x="0" y="131"/>
                  </a:cubicBezTo>
                  <a:cubicBezTo>
                    <a:pt x="0" y="203"/>
                    <a:pt x="60" y="262"/>
                    <a:pt x="143" y="262"/>
                  </a:cubicBezTo>
                  <a:cubicBezTo>
                    <a:pt x="226" y="262"/>
                    <a:pt x="286"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7"/>
            <p:cNvSpPr/>
            <p:nvPr/>
          </p:nvSpPr>
          <p:spPr>
            <a:xfrm>
              <a:off x="7736132" y="1449240"/>
              <a:ext cx="16708" cy="15364"/>
            </a:xfrm>
            <a:custGeom>
              <a:avLst/>
              <a:gdLst/>
              <a:ahLst/>
              <a:cxnLst/>
              <a:rect l="l" t="t" r="r" b="b"/>
              <a:pathLst>
                <a:path w="286" h="263" extrusionOk="0">
                  <a:moveTo>
                    <a:pt x="143" y="0"/>
                  </a:moveTo>
                  <a:cubicBezTo>
                    <a:pt x="60" y="0"/>
                    <a:pt x="0" y="60"/>
                    <a:pt x="0" y="131"/>
                  </a:cubicBezTo>
                  <a:cubicBezTo>
                    <a:pt x="0" y="203"/>
                    <a:pt x="60" y="262"/>
                    <a:pt x="143" y="262"/>
                  </a:cubicBezTo>
                  <a:cubicBezTo>
                    <a:pt x="226" y="262"/>
                    <a:pt x="286" y="203"/>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7"/>
            <p:cNvSpPr/>
            <p:nvPr/>
          </p:nvSpPr>
          <p:spPr>
            <a:xfrm>
              <a:off x="7736132" y="1508359"/>
              <a:ext cx="16708" cy="15364"/>
            </a:xfrm>
            <a:custGeom>
              <a:avLst/>
              <a:gdLst/>
              <a:ahLst/>
              <a:cxnLst/>
              <a:rect l="l" t="t" r="r" b="b"/>
              <a:pathLst>
                <a:path w="286" h="263" extrusionOk="0">
                  <a:moveTo>
                    <a:pt x="143" y="0"/>
                  </a:moveTo>
                  <a:cubicBezTo>
                    <a:pt x="60" y="0"/>
                    <a:pt x="0" y="60"/>
                    <a:pt x="0" y="131"/>
                  </a:cubicBezTo>
                  <a:cubicBezTo>
                    <a:pt x="0" y="203"/>
                    <a:pt x="60" y="262"/>
                    <a:pt x="143" y="262"/>
                  </a:cubicBezTo>
                  <a:cubicBezTo>
                    <a:pt x="226" y="262"/>
                    <a:pt x="286" y="191"/>
                    <a:pt x="274" y="131"/>
                  </a:cubicBezTo>
                  <a:cubicBezTo>
                    <a:pt x="274" y="60"/>
                    <a:pt x="214"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7"/>
            <p:cNvSpPr/>
            <p:nvPr/>
          </p:nvSpPr>
          <p:spPr>
            <a:xfrm>
              <a:off x="7680459" y="1160597"/>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7"/>
            <p:cNvSpPr/>
            <p:nvPr/>
          </p:nvSpPr>
          <p:spPr>
            <a:xfrm>
              <a:off x="7680459" y="1216211"/>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7"/>
            <p:cNvSpPr/>
            <p:nvPr/>
          </p:nvSpPr>
          <p:spPr>
            <a:xfrm>
              <a:off x="7680459" y="1275330"/>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7"/>
            <p:cNvSpPr/>
            <p:nvPr/>
          </p:nvSpPr>
          <p:spPr>
            <a:xfrm>
              <a:off x="7680459" y="1334449"/>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7"/>
            <p:cNvSpPr/>
            <p:nvPr/>
          </p:nvSpPr>
          <p:spPr>
            <a:xfrm>
              <a:off x="7680459" y="1390121"/>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7"/>
            <p:cNvSpPr/>
            <p:nvPr/>
          </p:nvSpPr>
          <p:spPr>
            <a:xfrm>
              <a:off x="7680459" y="1449240"/>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7"/>
            <p:cNvSpPr/>
            <p:nvPr/>
          </p:nvSpPr>
          <p:spPr>
            <a:xfrm>
              <a:off x="7680459" y="1508359"/>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191"/>
                    <a:pt x="274" y="131"/>
                  </a:cubicBezTo>
                  <a:cubicBezTo>
                    <a:pt x="274" y="60"/>
                    <a:pt x="215" y="0"/>
                    <a:pt x="143"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7"/>
            <p:cNvSpPr/>
            <p:nvPr/>
          </p:nvSpPr>
          <p:spPr>
            <a:xfrm>
              <a:off x="7624144" y="1216211"/>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7"/>
            <p:cNvSpPr/>
            <p:nvPr/>
          </p:nvSpPr>
          <p:spPr>
            <a:xfrm>
              <a:off x="7624144" y="1274629"/>
              <a:ext cx="16007" cy="16065"/>
            </a:xfrm>
            <a:custGeom>
              <a:avLst/>
              <a:gdLst/>
              <a:ahLst/>
              <a:cxnLst/>
              <a:rect l="l" t="t" r="r" b="b"/>
              <a:pathLst>
                <a:path w="274" h="275" extrusionOk="0">
                  <a:moveTo>
                    <a:pt x="131" y="1"/>
                  </a:moveTo>
                  <a:cubicBezTo>
                    <a:pt x="60" y="1"/>
                    <a:pt x="0" y="72"/>
                    <a:pt x="0" y="144"/>
                  </a:cubicBezTo>
                  <a:cubicBezTo>
                    <a:pt x="0" y="215"/>
                    <a:pt x="60" y="275"/>
                    <a:pt x="131" y="275"/>
                  </a:cubicBezTo>
                  <a:cubicBezTo>
                    <a:pt x="203" y="275"/>
                    <a:pt x="274" y="215"/>
                    <a:pt x="274" y="144"/>
                  </a:cubicBezTo>
                  <a:cubicBezTo>
                    <a:pt x="274" y="72"/>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7"/>
            <p:cNvSpPr/>
            <p:nvPr/>
          </p:nvSpPr>
          <p:spPr>
            <a:xfrm>
              <a:off x="7624144" y="1334449"/>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7"/>
            <p:cNvSpPr/>
            <p:nvPr/>
          </p:nvSpPr>
          <p:spPr>
            <a:xfrm>
              <a:off x="7624144" y="1390121"/>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7"/>
            <p:cNvSpPr/>
            <p:nvPr/>
          </p:nvSpPr>
          <p:spPr>
            <a:xfrm>
              <a:off x="7624144" y="1447838"/>
              <a:ext cx="16007" cy="16065"/>
            </a:xfrm>
            <a:custGeom>
              <a:avLst/>
              <a:gdLst/>
              <a:ahLst/>
              <a:cxnLst/>
              <a:rect l="l" t="t" r="r" b="b"/>
              <a:pathLst>
                <a:path w="274" h="275" extrusionOk="0">
                  <a:moveTo>
                    <a:pt x="131" y="0"/>
                  </a:moveTo>
                  <a:cubicBezTo>
                    <a:pt x="60" y="0"/>
                    <a:pt x="0" y="60"/>
                    <a:pt x="0" y="143"/>
                  </a:cubicBezTo>
                  <a:cubicBezTo>
                    <a:pt x="0" y="215"/>
                    <a:pt x="60" y="274"/>
                    <a:pt x="131" y="274"/>
                  </a:cubicBezTo>
                  <a:cubicBezTo>
                    <a:pt x="203" y="274"/>
                    <a:pt x="274" y="215"/>
                    <a:pt x="274" y="143"/>
                  </a:cubicBezTo>
                  <a:cubicBezTo>
                    <a:pt x="274"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7"/>
            <p:cNvSpPr/>
            <p:nvPr/>
          </p:nvSpPr>
          <p:spPr>
            <a:xfrm>
              <a:off x="7624144" y="1508359"/>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191"/>
                    <a:pt x="274" y="131"/>
                  </a:cubicBezTo>
                  <a:cubicBezTo>
                    <a:pt x="274" y="60"/>
                    <a:pt x="214"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7"/>
            <p:cNvSpPr/>
            <p:nvPr/>
          </p:nvSpPr>
          <p:spPr>
            <a:xfrm>
              <a:off x="7567771" y="1275330"/>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7"/>
            <p:cNvSpPr/>
            <p:nvPr/>
          </p:nvSpPr>
          <p:spPr>
            <a:xfrm>
              <a:off x="7567771" y="1334449"/>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7"/>
            <p:cNvSpPr/>
            <p:nvPr/>
          </p:nvSpPr>
          <p:spPr>
            <a:xfrm>
              <a:off x="7567771" y="1390121"/>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0" name="Google Shape;630;p7"/>
            <p:cNvSpPr/>
            <p:nvPr/>
          </p:nvSpPr>
          <p:spPr>
            <a:xfrm>
              <a:off x="7567771" y="1449240"/>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7"/>
            <p:cNvSpPr/>
            <p:nvPr/>
          </p:nvSpPr>
          <p:spPr>
            <a:xfrm>
              <a:off x="7567771" y="1508359"/>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191"/>
                    <a:pt x="263" y="131"/>
                  </a:cubicBezTo>
                  <a:cubicBezTo>
                    <a:pt x="263" y="60"/>
                    <a:pt x="203"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7"/>
            <p:cNvSpPr/>
            <p:nvPr/>
          </p:nvSpPr>
          <p:spPr>
            <a:xfrm>
              <a:off x="7511456" y="133444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7"/>
            <p:cNvSpPr/>
            <p:nvPr/>
          </p:nvSpPr>
          <p:spPr>
            <a:xfrm>
              <a:off x="7511456" y="1390121"/>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7"/>
            <p:cNvSpPr/>
            <p:nvPr/>
          </p:nvSpPr>
          <p:spPr>
            <a:xfrm>
              <a:off x="7511456" y="1447838"/>
              <a:ext cx="15364" cy="16065"/>
            </a:xfrm>
            <a:custGeom>
              <a:avLst/>
              <a:gdLst/>
              <a:ahLst/>
              <a:cxnLst/>
              <a:rect l="l" t="t" r="r" b="b"/>
              <a:pathLst>
                <a:path w="263" h="275" extrusionOk="0">
                  <a:moveTo>
                    <a:pt x="131" y="0"/>
                  </a:moveTo>
                  <a:cubicBezTo>
                    <a:pt x="60" y="0"/>
                    <a:pt x="0" y="60"/>
                    <a:pt x="0" y="143"/>
                  </a:cubicBezTo>
                  <a:cubicBezTo>
                    <a:pt x="0" y="215"/>
                    <a:pt x="60" y="274"/>
                    <a:pt x="131" y="274"/>
                  </a:cubicBezTo>
                  <a:cubicBezTo>
                    <a:pt x="203" y="274"/>
                    <a:pt x="262" y="215"/>
                    <a:pt x="262" y="143"/>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7"/>
            <p:cNvSpPr/>
            <p:nvPr/>
          </p:nvSpPr>
          <p:spPr>
            <a:xfrm>
              <a:off x="7511456" y="1508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191"/>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7"/>
            <p:cNvSpPr/>
            <p:nvPr/>
          </p:nvSpPr>
          <p:spPr>
            <a:xfrm>
              <a:off x="7454381" y="1390121"/>
              <a:ext cx="16065" cy="15364"/>
            </a:xfrm>
            <a:custGeom>
              <a:avLst/>
              <a:gdLst/>
              <a:ahLst/>
              <a:cxnLst/>
              <a:rect l="l" t="t" r="r" b="b"/>
              <a:pathLst>
                <a:path w="275" h="263" extrusionOk="0">
                  <a:moveTo>
                    <a:pt x="144" y="0"/>
                  </a:moveTo>
                  <a:cubicBezTo>
                    <a:pt x="61" y="0"/>
                    <a:pt x="1" y="60"/>
                    <a:pt x="1" y="131"/>
                  </a:cubicBezTo>
                  <a:cubicBezTo>
                    <a:pt x="1" y="203"/>
                    <a:pt x="61" y="262"/>
                    <a:pt x="144" y="262"/>
                  </a:cubicBezTo>
                  <a:cubicBezTo>
                    <a:pt x="215" y="262"/>
                    <a:pt x="275" y="203"/>
                    <a:pt x="275" y="131"/>
                  </a:cubicBezTo>
                  <a:cubicBezTo>
                    <a:pt x="275" y="60"/>
                    <a:pt x="215" y="0"/>
                    <a:pt x="144"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7"/>
            <p:cNvSpPr/>
            <p:nvPr/>
          </p:nvSpPr>
          <p:spPr>
            <a:xfrm>
              <a:off x="7454381" y="1447838"/>
              <a:ext cx="16065" cy="16065"/>
            </a:xfrm>
            <a:custGeom>
              <a:avLst/>
              <a:gdLst/>
              <a:ahLst/>
              <a:cxnLst/>
              <a:rect l="l" t="t" r="r" b="b"/>
              <a:pathLst>
                <a:path w="275" h="275" extrusionOk="0">
                  <a:moveTo>
                    <a:pt x="144" y="0"/>
                  </a:moveTo>
                  <a:cubicBezTo>
                    <a:pt x="61" y="0"/>
                    <a:pt x="1" y="60"/>
                    <a:pt x="1" y="143"/>
                  </a:cubicBezTo>
                  <a:cubicBezTo>
                    <a:pt x="1" y="215"/>
                    <a:pt x="61" y="274"/>
                    <a:pt x="144" y="274"/>
                  </a:cubicBezTo>
                  <a:cubicBezTo>
                    <a:pt x="215" y="274"/>
                    <a:pt x="275" y="215"/>
                    <a:pt x="275" y="143"/>
                  </a:cubicBezTo>
                  <a:cubicBezTo>
                    <a:pt x="275" y="60"/>
                    <a:pt x="215" y="0"/>
                    <a:pt x="144"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7"/>
            <p:cNvSpPr/>
            <p:nvPr/>
          </p:nvSpPr>
          <p:spPr>
            <a:xfrm>
              <a:off x="7454381" y="1508359"/>
              <a:ext cx="16065" cy="15364"/>
            </a:xfrm>
            <a:custGeom>
              <a:avLst/>
              <a:gdLst/>
              <a:ahLst/>
              <a:cxnLst/>
              <a:rect l="l" t="t" r="r" b="b"/>
              <a:pathLst>
                <a:path w="275" h="263" extrusionOk="0">
                  <a:moveTo>
                    <a:pt x="144" y="0"/>
                  </a:moveTo>
                  <a:cubicBezTo>
                    <a:pt x="61" y="0"/>
                    <a:pt x="1" y="60"/>
                    <a:pt x="1" y="131"/>
                  </a:cubicBezTo>
                  <a:cubicBezTo>
                    <a:pt x="1" y="203"/>
                    <a:pt x="61" y="262"/>
                    <a:pt x="144" y="262"/>
                  </a:cubicBezTo>
                  <a:cubicBezTo>
                    <a:pt x="215" y="262"/>
                    <a:pt x="275" y="191"/>
                    <a:pt x="275" y="131"/>
                  </a:cubicBezTo>
                  <a:cubicBezTo>
                    <a:pt x="275" y="60"/>
                    <a:pt x="215" y="0"/>
                    <a:pt x="144"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7"/>
            <p:cNvSpPr/>
            <p:nvPr/>
          </p:nvSpPr>
          <p:spPr>
            <a:xfrm>
              <a:off x="7398066" y="1449240"/>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4" y="203"/>
                    <a:pt x="274" y="131"/>
                  </a:cubicBezTo>
                  <a:cubicBezTo>
                    <a:pt x="274" y="60"/>
                    <a:pt x="215"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7"/>
            <p:cNvSpPr/>
            <p:nvPr/>
          </p:nvSpPr>
          <p:spPr>
            <a:xfrm>
              <a:off x="7398066" y="1508359"/>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4" y="191"/>
                    <a:pt x="274" y="131"/>
                  </a:cubicBezTo>
                  <a:cubicBezTo>
                    <a:pt x="274" y="60"/>
                    <a:pt x="215" y="0"/>
                    <a:pt x="132"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7"/>
            <p:cNvSpPr/>
            <p:nvPr/>
          </p:nvSpPr>
          <p:spPr>
            <a:xfrm>
              <a:off x="7341751" y="1508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191"/>
                    <a:pt x="262" y="131"/>
                  </a:cubicBezTo>
                  <a:cubicBezTo>
                    <a:pt x="262" y="60"/>
                    <a:pt x="203" y="0"/>
                    <a:pt x="131" y="0"/>
                  </a:cubicBez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18233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42"/>
        <p:cNvGrpSpPr/>
        <p:nvPr/>
      </p:nvGrpSpPr>
      <p:grpSpPr>
        <a:xfrm>
          <a:off x="0" y="0"/>
          <a:ext cx="0" cy="0"/>
          <a:chOff x="0" y="0"/>
          <a:chExt cx="0" cy="0"/>
        </a:xfrm>
      </p:grpSpPr>
      <p:sp>
        <p:nvSpPr>
          <p:cNvPr id="643" name="Google Shape;643;p8"/>
          <p:cNvSpPr txBox="1">
            <a:spLocks noGrp="1"/>
          </p:cNvSpPr>
          <p:nvPr>
            <p:ph type="title"/>
          </p:nvPr>
        </p:nvSpPr>
        <p:spPr>
          <a:xfrm>
            <a:off x="3632200" y="1742800"/>
            <a:ext cx="49276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644" name="Google Shape;644;p8"/>
          <p:cNvSpPr/>
          <p:nvPr/>
        </p:nvSpPr>
        <p:spPr>
          <a:xfrm rot="10800000">
            <a:off x="10785164" y="5528448"/>
            <a:ext cx="1406845" cy="1404649"/>
          </a:xfrm>
          <a:custGeom>
            <a:avLst/>
            <a:gdLst/>
            <a:ahLst/>
            <a:cxnLst/>
            <a:rect l="l" t="t" r="r" b="b"/>
            <a:pathLst>
              <a:path w="8550" h="8537" extrusionOk="0">
                <a:moveTo>
                  <a:pt x="1" y="0"/>
                </a:moveTo>
                <a:lnTo>
                  <a:pt x="1" y="8537"/>
                </a:lnTo>
                <a:lnTo>
                  <a:pt x="8550" y="0"/>
                </a:lnTo>
                <a:close/>
              </a:path>
            </a:pathLst>
          </a:custGeom>
          <a:gradFill>
            <a:gsLst>
              <a:gs pos="0">
                <a:schemeClr val="dk2"/>
              </a:gs>
              <a:gs pos="100000">
                <a:srgbClr val="C5585A">
                  <a:alpha val="54902"/>
                </a:srgbClr>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45" name="Google Shape;645;p8"/>
          <p:cNvGrpSpPr/>
          <p:nvPr/>
        </p:nvGrpSpPr>
        <p:grpSpPr>
          <a:xfrm rot="10800000">
            <a:off x="-181600" y="4602443"/>
            <a:ext cx="4105965" cy="3127797"/>
            <a:chOff x="6404427" y="-698745"/>
            <a:chExt cx="3079474" cy="2345848"/>
          </a:xfrm>
        </p:grpSpPr>
        <p:sp>
          <p:nvSpPr>
            <p:cNvPr id="646" name="Google Shape;646;p8"/>
            <p:cNvSpPr/>
            <p:nvPr/>
          </p:nvSpPr>
          <p:spPr>
            <a:xfrm>
              <a:off x="7455587" y="-465919"/>
              <a:ext cx="1055134" cy="1056572"/>
            </a:xfrm>
            <a:custGeom>
              <a:avLst/>
              <a:gdLst/>
              <a:ahLst/>
              <a:cxnLst/>
              <a:rect l="l" t="t" r="r" b="b"/>
              <a:pathLst>
                <a:path w="8550" h="8562" extrusionOk="0">
                  <a:moveTo>
                    <a:pt x="1" y="1"/>
                  </a:moveTo>
                  <a:lnTo>
                    <a:pt x="1" y="8561"/>
                  </a:lnTo>
                  <a:lnTo>
                    <a:pt x="8550"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8"/>
            <p:cNvSpPr/>
            <p:nvPr/>
          </p:nvSpPr>
          <p:spPr>
            <a:xfrm>
              <a:off x="8090352" y="-698745"/>
              <a:ext cx="1053659" cy="1028586"/>
            </a:xfrm>
            <a:custGeom>
              <a:avLst/>
              <a:gdLst/>
              <a:ahLst/>
              <a:cxnLst/>
              <a:rect l="l" t="t" r="r" b="b"/>
              <a:pathLst>
                <a:path w="8550" h="8550" extrusionOk="0">
                  <a:moveTo>
                    <a:pt x="8549" y="1"/>
                  </a:moveTo>
                  <a:lnTo>
                    <a:pt x="1" y="8549"/>
                  </a:lnTo>
                  <a:lnTo>
                    <a:pt x="8549" y="8549"/>
                  </a:lnTo>
                  <a:lnTo>
                    <a:pt x="8549" y="1"/>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8"/>
            <p:cNvSpPr/>
            <p:nvPr/>
          </p:nvSpPr>
          <p:spPr>
            <a:xfrm>
              <a:off x="8428891" y="590654"/>
              <a:ext cx="1055011" cy="1056449"/>
            </a:xfrm>
            <a:custGeom>
              <a:avLst/>
              <a:gdLst/>
              <a:ahLst/>
              <a:cxnLst/>
              <a:rect l="l" t="t" r="r" b="b"/>
              <a:pathLst>
                <a:path w="8549" h="8561" extrusionOk="0">
                  <a:moveTo>
                    <a:pt x="0" y="0"/>
                  </a:moveTo>
                  <a:lnTo>
                    <a:pt x="0" y="8561"/>
                  </a:lnTo>
                  <a:lnTo>
                    <a:pt x="8549" y="0"/>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8"/>
            <p:cNvSpPr/>
            <p:nvPr/>
          </p:nvSpPr>
          <p:spPr>
            <a:xfrm>
              <a:off x="6404427" y="-464359"/>
              <a:ext cx="1055134" cy="1028596"/>
            </a:xfrm>
            <a:custGeom>
              <a:avLst/>
              <a:gdLst/>
              <a:ahLst/>
              <a:cxnLst/>
              <a:rect l="l" t="t" r="r" b="b"/>
              <a:pathLst>
                <a:path w="8550" h="8562" extrusionOk="0">
                  <a:moveTo>
                    <a:pt x="8549" y="0"/>
                  </a:moveTo>
                  <a:lnTo>
                    <a:pt x="1" y="8561"/>
                  </a:lnTo>
                  <a:lnTo>
                    <a:pt x="8549" y="8561"/>
                  </a:lnTo>
                  <a:lnTo>
                    <a:pt x="8549"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0" name="Google Shape;650;p8"/>
          <p:cNvGrpSpPr/>
          <p:nvPr/>
        </p:nvGrpSpPr>
        <p:grpSpPr>
          <a:xfrm rot="10800000">
            <a:off x="9173737" y="-504362"/>
            <a:ext cx="3471465" cy="1150943"/>
            <a:chOff x="-136200" y="4766399"/>
            <a:chExt cx="2603599" cy="863207"/>
          </a:xfrm>
        </p:grpSpPr>
        <p:sp>
          <p:nvSpPr>
            <p:cNvPr id="651" name="Google Shape;651;p8"/>
            <p:cNvSpPr/>
            <p:nvPr/>
          </p:nvSpPr>
          <p:spPr>
            <a:xfrm>
              <a:off x="1760496" y="4769942"/>
              <a:ext cx="434357" cy="342950"/>
            </a:xfrm>
            <a:custGeom>
              <a:avLst/>
              <a:gdLst/>
              <a:ahLst/>
              <a:cxnLst/>
              <a:rect l="l" t="t" r="r" b="b"/>
              <a:pathLst>
                <a:path w="2942" h="2323" extrusionOk="0">
                  <a:moveTo>
                    <a:pt x="2358" y="0"/>
                  </a:moveTo>
                  <a:lnTo>
                    <a:pt x="1" y="2322"/>
                  </a:lnTo>
                  <a:lnTo>
                    <a:pt x="620" y="2322"/>
                  </a:lnTo>
                  <a:lnTo>
                    <a:pt x="29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8"/>
            <p:cNvSpPr/>
            <p:nvPr/>
          </p:nvSpPr>
          <p:spPr>
            <a:xfrm>
              <a:off x="1523243" y="4769942"/>
              <a:ext cx="434357" cy="342950"/>
            </a:xfrm>
            <a:custGeom>
              <a:avLst/>
              <a:gdLst/>
              <a:ahLst/>
              <a:cxnLst/>
              <a:rect l="l" t="t" r="r" b="b"/>
              <a:pathLst>
                <a:path w="2942" h="2323" extrusionOk="0">
                  <a:moveTo>
                    <a:pt x="2370" y="0"/>
                  </a:moveTo>
                  <a:lnTo>
                    <a:pt x="0" y="2322"/>
                  </a:lnTo>
                  <a:lnTo>
                    <a:pt x="620"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8"/>
            <p:cNvSpPr/>
            <p:nvPr/>
          </p:nvSpPr>
          <p:spPr>
            <a:xfrm>
              <a:off x="1285990" y="4769942"/>
              <a:ext cx="434209" cy="342950"/>
            </a:xfrm>
            <a:custGeom>
              <a:avLst/>
              <a:gdLst/>
              <a:ahLst/>
              <a:cxnLst/>
              <a:rect l="l" t="t" r="r" b="b"/>
              <a:pathLst>
                <a:path w="2941" h="2323" extrusionOk="0">
                  <a:moveTo>
                    <a:pt x="2369" y="0"/>
                  </a:moveTo>
                  <a:lnTo>
                    <a:pt x="0" y="2322"/>
                  </a:lnTo>
                  <a:lnTo>
                    <a:pt x="619"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8"/>
            <p:cNvSpPr/>
            <p:nvPr/>
          </p:nvSpPr>
          <p:spPr>
            <a:xfrm>
              <a:off x="1048589" y="4769942"/>
              <a:ext cx="434357" cy="342950"/>
            </a:xfrm>
            <a:custGeom>
              <a:avLst/>
              <a:gdLst/>
              <a:ahLst/>
              <a:cxnLst/>
              <a:rect l="l" t="t" r="r" b="b"/>
              <a:pathLst>
                <a:path w="2942" h="2323" extrusionOk="0">
                  <a:moveTo>
                    <a:pt x="2370" y="0"/>
                  </a:moveTo>
                  <a:lnTo>
                    <a:pt x="1" y="2322"/>
                  </a:lnTo>
                  <a:lnTo>
                    <a:pt x="632" y="2322"/>
                  </a:lnTo>
                  <a:lnTo>
                    <a:pt x="29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8"/>
            <p:cNvSpPr/>
            <p:nvPr/>
          </p:nvSpPr>
          <p:spPr>
            <a:xfrm>
              <a:off x="811336" y="4769942"/>
              <a:ext cx="434357" cy="342950"/>
            </a:xfrm>
            <a:custGeom>
              <a:avLst/>
              <a:gdLst/>
              <a:ahLst/>
              <a:cxnLst/>
              <a:rect l="l" t="t" r="r" b="b"/>
              <a:pathLst>
                <a:path w="2942" h="2323" extrusionOk="0">
                  <a:moveTo>
                    <a:pt x="2370" y="0"/>
                  </a:moveTo>
                  <a:lnTo>
                    <a:pt x="0" y="2322"/>
                  </a:lnTo>
                  <a:lnTo>
                    <a:pt x="643"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8"/>
            <p:cNvSpPr/>
            <p:nvPr/>
          </p:nvSpPr>
          <p:spPr>
            <a:xfrm>
              <a:off x="574083" y="4769942"/>
              <a:ext cx="434209" cy="342950"/>
            </a:xfrm>
            <a:custGeom>
              <a:avLst/>
              <a:gdLst/>
              <a:ahLst/>
              <a:cxnLst/>
              <a:rect l="l" t="t" r="r" b="b"/>
              <a:pathLst>
                <a:path w="2941" h="2323" extrusionOk="0">
                  <a:moveTo>
                    <a:pt x="2357" y="0"/>
                  </a:moveTo>
                  <a:lnTo>
                    <a:pt x="0" y="2322"/>
                  </a:lnTo>
                  <a:lnTo>
                    <a:pt x="643"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8"/>
            <p:cNvSpPr/>
            <p:nvPr/>
          </p:nvSpPr>
          <p:spPr>
            <a:xfrm>
              <a:off x="336682" y="4769942"/>
              <a:ext cx="437900" cy="342950"/>
            </a:xfrm>
            <a:custGeom>
              <a:avLst/>
              <a:gdLst/>
              <a:ahLst/>
              <a:cxnLst/>
              <a:rect l="l" t="t" r="r" b="b"/>
              <a:pathLst>
                <a:path w="2966" h="2323" extrusionOk="0">
                  <a:moveTo>
                    <a:pt x="2370" y="0"/>
                  </a:moveTo>
                  <a:lnTo>
                    <a:pt x="1" y="2322"/>
                  </a:lnTo>
                  <a:lnTo>
                    <a:pt x="644" y="2322"/>
                  </a:lnTo>
                  <a:lnTo>
                    <a:pt x="29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8"/>
            <p:cNvSpPr/>
            <p:nvPr/>
          </p:nvSpPr>
          <p:spPr>
            <a:xfrm>
              <a:off x="101201" y="4769942"/>
              <a:ext cx="435981" cy="342950"/>
            </a:xfrm>
            <a:custGeom>
              <a:avLst/>
              <a:gdLst/>
              <a:ahLst/>
              <a:cxnLst/>
              <a:rect l="l" t="t" r="r" b="b"/>
              <a:pathLst>
                <a:path w="2953" h="2323" extrusionOk="0">
                  <a:moveTo>
                    <a:pt x="2370" y="0"/>
                  </a:moveTo>
                  <a:lnTo>
                    <a:pt x="0" y="2322"/>
                  </a:lnTo>
                  <a:lnTo>
                    <a:pt x="631" y="2322"/>
                  </a:lnTo>
                  <a:lnTo>
                    <a:pt x="29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8"/>
            <p:cNvSpPr/>
            <p:nvPr/>
          </p:nvSpPr>
          <p:spPr>
            <a:xfrm>
              <a:off x="-136200" y="4769942"/>
              <a:ext cx="436129" cy="342950"/>
            </a:xfrm>
            <a:custGeom>
              <a:avLst/>
              <a:gdLst/>
              <a:ahLst/>
              <a:cxnLst/>
              <a:rect l="l" t="t" r="r" b="b"/>
              <a:pathLst>
                <a:path w="2954" h="2323" extrusionOk="0">
                  <a:moveTo>
                    <a:pt x="2370" y="0"/>
                  </a:moveTo>
                  <a:lnTo>
                    <a:pt x="1" y="2322"/>
                  </a:lnTo>
                  <a:lnTo>
                    <a:pt x="632" y="2322"/>
                  </a:lnTo>
                  <a:lnTo>
                    <a:pt x="29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8"/>
            <p:cNvSpPr/>
            <p:nvPr/>
          </p:nvSpPr>
          <p:spPr>
            <a:xfrm>
              <a:off x="1602377" y="4766399"/>
              <a:ext cx="865023" cy="863207"/>
            </a:xfrm>
            <a:custGeom>
              <a:avLst/>
              <a:gdLst/>
              <a:ahLst/>
              <a:cxnLst/>
              <a:rect l="l" t="t" r="r" b="b"/>
              <a:pathLst>
                <a:path w="5859" h="5847" extrusionOk="0">
                  <a:moveTo>
                    <a:pt x="5751" y="1"/>
                  </a:moveTo>
                  <a:lnTo>
                    <a:pt x="0" y="5739"/>
                  </a:lnTo>
                  <a:lnTo>
                    <a:pt x="107" y="5847"/>
                  </a:lnTo>
                  <a:lnTo>
                    <a:pt x="5858" y="108"/>
                  </a:lnTo>
                  <a:lnTo>
                    <a:pt x="57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1" name="Google Shape;661;p8"/>
          <p:cNvGrpSpPr/>
          <p:nvPr/>
        </p:nvGrpSpPr>
        <p:grpSpPr>
          <a:xfrm>
            <a:off x="-1076894" y="-931660"/>
            <a:ext cx="3685799" cy="3907539"/>
            <a:chOff x="-807671" y="-698745"/>
            <a:chExt cx="2764349" cy="2930654"/>
          </a:xfrm>
        </p:grpSpPr>
        <p:sp>
          <p:nvSpPr>
            <p:cNvPr id="662" name="Google Shape;662;p8"/>
            <p:cNvSpPr/>
            <p:nvPr/>
          </p:nvSpPr>
          <p:spPr>
            <a:xfrm rot="10800000">
              <a:off x="-124433" y="-462243"/>
              <a:ext cx="1055091" cy="1024141"/>
            </a:xfrm>
            <a:custGeom>
              <a:avLst/>
              <a:gdLst/>
              <a:ahLst/>
              <a:cxnLst/>
              <a:rect l="l" t="t" r="r" b="b"/>
              <a:pathLst>
                <a:path w="8550" h="8537" extrusionOk="0">
                  <a:moveTo>
                    <a:pt x="1" y="0"/>
                  </a:moveTo>
                  <a:lnTo>
                    <a:pt x="1" y="8537"/>
                  </a:lnTo>
                  <a:lnTo>
                    <a:pt x="8550" y="0"/>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8"/>
            <p:cNvSpPr/>
            <p:nvPr/>
          </p:nvSpPr>
          <p:spPr>
            <a:xfrm rot="10800000">
              <a:off x="932408" y="-466666"/>
              <a:ext cx="1024269" cy="1024183"/>
            </a:xfrm>
            <a:custGeom>
              <a:avLst/>
              <a:gdLst/>
              <a:ahLst/>
              <a:cxnLst/>
              <a:rect l="l" t="t" r="r" b="b"/>
              <a:pathLst>
                <a:path w="8550" h="8550" extrusionOk="0">
                  <a:moveTo>
                    <a:pt x="8549" y="1"/>
                  </a:moveTo>
                  <a:lnTo>
                    <a:pt x="1" y="8550"/>
                  </a:lnTo>
                  <a:lnTo>
                    <a:pt x="8549" y="8550"/>
                  </a:lnTo>
                  <a:lnTo>
                    <a:pt x="8549"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8"/>
            <p:cNvSpPr/>
            <p:nvPr/>
          </p:nvSpPr>
          <p:spPr>
            <a:xfrm rot="10800000">
              <a:off x="1274784" y="99670"/>
              <a:ext cx="464382" cy="364531"/>
            </a:xfrm>
            <a:custGeom>
              <a:avLst/>
              <a:gdLst/>
              <a:ahLst/>
              <a:cxnLst/>
              <a:rect l="l" t="t" r="r" b="b"/>
              <a:pathLst>
                <a:path w="3763" h="2954" extrusionOk="0">
                  <a:moveTo>
                    <a:pt x="3013" y="1"/>
                  </a:moveTo>
                  <a:lnTo>
                    <a:pt x="0" y="2954"/>
                  </a:lnTo>
                  <a:lnTo>
                    <a:pt x="822" y="2954"/>
                  </a:lnTo>
                  <a:lnTo>
                    <a:pt x="37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8"/>
            <p:cNvSpPr/>
            <p:nvPr/>
          </p:nvSpPr>
          <p:spPr>
            <a:xfrm rot="10800000">
              <a:off x="-807671" y="-698745"/>
              <a:ext cx="1738318" cy="1736767"/>
            </a:xfrm>
            <a:custGeom>
              <a:avLst/>
              <a:gdLst/>
              <a:ahLst/>
              <a:cxnLst/>
              <a:rect l="l" t="t" r="r" b="b"/>
              <a:pathLst>
                <a:path w="14086" h="14074" extrusionOk="0">
                  <a:moveTo>
                    <a:pt x="13979" y="0"/>
                  </a:moveTo>
                  <a:lnTo>
                    <a:pt x="1" y="13978"/>
                  </a:lnTo>
                  <a:lnTo>
                    <a:pt x="108" y="14073"/>
                  </a:lnTo>
                  <a:lnTo>
                    <a:pt x="14086" y="107"/>
                  </a:lnTo>
                  <a:lnTo>
                    <a:pt x="139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66" name="Google Shape;666;p8"/>
            <p:cNvGrpSpPr/>
            <p:nvPr/>
          </p:nvGrpSpPr>
          <p:grpSpPr>
            <a:xfrm rot="10800000">
              <a:off x="457778" y="1038701"/>
              <a:ext cx="63306" cy="1193209"/>
              <a:chOff x="9007593" y="3171825"/>
              <a:chExt cx="63306" cy="1193209"/>
            </a:xfrm>
          </p:grpSpPr>
          <p:sp>
            <p:nvSpPr>
              <p:cNvPr id="667" name="Google Shape;667;p8"/>
              <p:cNvSpPr/>
              <p:nvPr/>
            </p:nvSpPr>
            <p:spPr>
              <a:xfrm rot="-5400000">
                <a:off x="9007592" y="4301727"/>
                <a:ext cx="63308" cy="63305"/>
              </a:xfrm>
              <a:custGeom>
                <a:avLst/>
                <a:gdLst/>
                <a:ahLst/>
                <a:cxnLst/>
                <a:rect l="l" t="t" r="r" b="b"/>
                <a:pathLst>
                  <a:path w="513" h="513" extrusionOk="0">
                    <a:moveTo>
                      <a:pt x="251" y="1"/>
                    </a:moveTo>
                    <a:cubicBezTo>
                      <a:pt x="120" y="1"/>
                      <a:pt x="1" y="120"/>
                      <a:pt x="1" y="263"/>
                    </a:cubicBezTo>
                    <a:cubicBezTo>
                      <a:pt x="1" y="394"/>
                      <a:pt x="120" y="513"/>
                      <a:pt x="251" y="513"/>
                    </a:cubicBezTo>
                    <a:cubicBezTo>
                      <a:pt x="393" y="513"/>
                      <a:pt x="512" y="394"/>
                      <a:pt x="512" y="263"/>
                    </a:cubicBezTo>
                    <a:cubicBezTo>
                      <a:pt x="512" y="120"/>
                      <a:pt x="393" y="1"/>
                      <a:pt x="2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8"/>
              <p:cNvSpPr/>
              <p:nvPr/>
            </p:nvSpPr>
            <p:spPr>
              <a:xfrm rot="-5400000">
                <a:off x="9008332" y="4076142"/>
                <a:ext cx="61827" cy="63305"/>
              </a:xfrm>
              <a:custGeom>
                <a:avLst/>
                <a:gdLst/>
                <a:ahLst/>
                <a:cxnLst/>
                <a:rect l="l" t="t" r="r" b="b"/>
                <a:pathLst>
                  <a:path w="501" h="513" extrusionOk="0">
                    <a:moveTo>
                      <a:pt x="250" y="1"/>
                    </a:moveTo>
                    <a:cubicBezTo>
                      <a:pt x="107" y="1"/>
                      <a:pt x="0" y="120"/>
                      <a:pt x="0" y="263"/>
                    </a:cubicBezTo>
                    <a:cubicBezTo>
                      <a:pt x="0" y="394"/>
                      <a:pt x="107" y="513"/>
                      <a:pt x="250" y="513"/>
                    </a:cubicBezTo>
                    <a:cubicBezTo>
                      <a:pt x="393" y="513"/>
                      <a:pt x="500" y="394"/>
                      <a:pt x="500" y="263"/>
                    </a:cubicBezTo>
                    <a:cubicBezTo>
                      <a:pt x="500" y="120"/>
                      <a:pt x="393"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8"/>
              <p:cNvSpPr/>
              <p:nvPr/>
            </p:nvSpPr>
            <p:spPr>
              <a:xfrm rot="-5400000">
                <a:off x="9008332" y="3848459"/>
                <a:ext cx="61827" cy="63305"/>
              </a:xfrm>
              <a:custGeom>
                <a:avLst/>
                <a:gdLst/>
                <a:ahLst/>
                <a:cxnLst/>
                <a:rect l="l" t="t" r="r" b="b"/>
                <a:pathLst>
                  <a:path w="501" h="513" extrusionOk="0">
                    <a:moveTo>
                      <a:pt x="251" y="1"/>
                    </a:moveTo>
                    <a:cubicBezTo>
                      <a:pt x="108" y="1"/>
                      <a:pt x="1" y="120"/>
                      <a:pt x="1" y="263"/>
                    </a:cubicBezTo>
                    <a:cubicBezTo>
                      <a:pt x="1" y="394"/>
                      <a:pt x="108" y="513"/>
                      <a:pt x="251" y="513"/>
                    </a:cubicBezTo>
                    <a:cubicBezTo>
                      <a:pt x="393" y="513"/>
                      <a:pt x="501" y="394"/>
                      <a:pt x="501" y="263"/>
                    </a:cubicBezTo>
                    <a:cubicBezTo>
                      <a:pt x="501" y="120"/>
                      <a:pt x="393" y="1"/>
                      <a:pt x="2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8"/>
              <p:cNvSpPr/>
              <p:nvPr/>
            </p:nvSpPr>
            <p:spPr>
              <a:xfrm rot="-5400000">
                <a:off x="9009072" y="3622873"/>
                <a:ext cx="61827" cy="61825"/>
              </a:xfrm>
              <a:custGeom>
                <a:avLst/>
                <a:gdLst/>
                <a:ahLst/>
                <a:cxnLst/>
                <a:rect l="l" t="t" r="r" b="b"/>
                <a:pathLst>
                  <a:path w="501" h="501" extrusionOk="0">
                    <a:moveTo>
                      <a:pt x="250" y="1"/>
                    </a:moveTo>
                    <a:cubicBezTo>
                      <a:pt x="119" y="1"/>
                      <a:pt x="0" y="120"/>
                      <a:pt x="0" y="251"/>
                    </a:cubicBezTo>
                    <a:cubicBezTo>
                      <a:pt x="0" y="382"/>
                      <a:pt x="119" y="501"/>
                      <a:pt x="250" y="501"/>
                    </a:cubicBezTo>
                    <a:cubicBezTo>
                      <a:pt x="381" y="501"/>
                      <a:pt x="500" y="382"/>
                      <a:pt x="500" y="251"/>
                    </a:cubicBezTo>
                    <a:cubicBezTo>
                      <a:pt x="500" y="120"/>
                      <a:pt x="381"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8"/>
              <p:cNvSpPr/>
              <p:nvPr/>
            </p:nvSpPr>
            <p:spPr>
              <a:xfrm rot="-5400000">
                <a:off x="9008332" y="3397411"/>
                <a:ext cx="63308" cy="61825"/>
              </a:xfrm>
              <a:custGeom>
                <a:avLst/>
                <a:gdLst/>
                <a:ahLst/>
                <a:cxnLst/>
                <a:rect l="l" t="t" r="r" b="b"/>
                <a:pathLst>
                  <a:path w="513" h="501" extrusionOk="0">
                    <a:moveTo>
                      <a:pt x="263" y="1"/>
                    </a:moveTo>
                    <a:cubicBezTo>
                      <a:pt x="120" y="1"/>
                      <a:pt x="1" y="120"/>
                      <a:pt x="1" y="251"/>
                    </a:cubicBezTo>
                    <a:cubicBezTo>
                      <a:pt x="1" y="382"/>
                      <a:pt x="120" y="501"/>
                      <a:pt x="263" y="501"/>
                    </a:cubicBezTo>
                    <a:cubicBezTo>
                      <a:pt x="394" y="501"/>
                      <a:pt x="513" y="382"/>
                      <a:pt x="513" y="251"/>
                    </a:cubicBezTo>
                    <a:cubicBezTo>
                      <a:pt x="513" y="120"/>
                      <a:pt x="394" y="1"/>
                      <a:pt x="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8"/>
              <p:cNvSpPr/>
              <p:nvPr/>
            </p:nvSpPr>
            <p:spPr>
              <a:xfrm rot="-5400000">
                <a:off x="9008332" y="3171086"/>
                <a:ext cx="61827" cy="63305"/>
              </a:xfrm>
              <a:custGeom>
                <a:avLst/>
                <a:gdLst/>
                <a:ahLst/>
                <a:cxnLst/>
                <a:rect l="l" t="t" r="r" b="b"/>
                <a:pathLst>
                  <a:path w="501" h="513" extrusionOk="0">
                    <a:moveTo>
                      <a:pt x="250" y="1"/>
                    </a:moveTo>
                    <a:cubicBezTo>
                      <a:pt x="119" y="1"/>
                      <a:pt x="0" y="120"/>
                      <a:pt x="0" y="263"/>
                    </a:cubicBezTo>
                    <a:cubicBezTo>
                      <a:pt x="0" y="394"/>
                      <a:pt x="119" y="513"/>
                      <a:pt x="250" y="513"/>
                    </a:cubicBezTo>
                    <a:cubicBezTo>
                      <a:pt x="393" y="513"/>
                      <a:pt x="500" y="394"/>
                      <a:pt x="500" y="263"/>
                    </a:cubicBezTo>
                    <a:cubicBezTo>
                      <a:pt x="500" y="120"/>
                      <a:pt x="393"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7826649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73"/>
        <p:cNvGrpSpPr/>
        <p:nvPr/>
      </p:nvGrpSpPr>
      <p:grpSpPr>
        <a:xfrm>
          <a:off x="0" y="0"/>
          <a:ext cx="0" cy="0"/>
          <a:chOff x="0" y="0"/>
          <a:chExt cx="0" cy="0"/>
        </a:xfrm>
      </p:grpSpPr>
      <p:sp>
        <p:nvSpPr>
          <p:cNvPr id="674" name="Google Shape;674;p9"/>
          <p:cNvSpPr txBox="1">
            <a:spLocks noGrp="1"/>
          </p:cNvSpPr>
          <p:nvPr>
            <p:ph type="title"/>
          </p:nvPr>
        </p:nvSpPr>
        <p:spPr>
          <a:xfrm>
            <a:off x="2935800" y="2113165"/>
            <a:ext cx="6320400" cy="11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675" name="Google Shape;675;p9"/>
          <p:cNvSpPr txBox="1">
            <a:spLocks noGrp="1"/>
          </p:cNvSpPr>
          <p:nvPr>
            <p:ph type="subTitle" idx="1"/>
          </p:nvPr>
        </p:nvSpPr>
        <p:spPr>
          <a:xfrm>
            <a:off x="2935900" y="3237235"/>
            <a:ext cx="6320400" cy="150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2133"/>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grpSp>
        <p:nvGrpSpPr>
          <p:cNvPr id="676" name="Google Shape;676;p9"/>
          <p:cNvGrpSpPr/>
          <p:nvPr/>
        </p:nvGrpSpPr>
        <p:grpSpPr>
          <a:xfrm rot="10800000" flipH="1">
            <a:off x="5502659" y="6756186"/>
            <a:ext cx="1848449" cy="455259"/>
            <a:chOff x="4126994" y="-201212"/>
            <a:chExt cx="1386337" cy="341444"/>
          </a:xfrm>
        </p:grpSpPr>
        <p:sp>
          <p:nvSpPr>
            <p:cNvPr id="677" name="Google Shape;677;p9"/>
            <p:cNvSpPr/>
            <p:nvPr/>
          </p:nvSpPr>
          <p:spPr>
            <a:xfrm flipH="1">
              <a:off x="4126994" y="-201212"/>
              <a:ext cx="438234" cy="341444"/>
            </a:xfrm>
            <a:custGeom>
              <a:avLst/>
              <a:gdLst/>
              <a:ahLst/>
              <a:cxnLst/>
              <a:rect l="l" t="t" r="r" b="b"/>
              <a:pathLst>
                <a:path w="2966" h="2311" extrusionOk="0">
                  <a:moveTo>
                    <a:pt x="2382" y="1"/>
                  </a:moveTo>
                  <a:lnTo>
                    <a:pt x="1" y="2310"/>
                  </a:lnTo>
                  <a:lnTo>
                    <a:pt x="644" y="2310"/>
                  </a:lnTo>
                  <a:lnTo>
                    <a:pt x="29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9"/>
            <p:cNvSpPr/>
            <p:nvPr/>
          </p:nvSpPr>
          <p:spPr>
            <a:xfrm flipH="1">
              <a:off x="4364426" y="-201212"/>
              <a:ext cx="436461" cy="341444"/>
            </a:xfrm>
            <a:custGeom>
              <a:avLst/>
              <a:gdLst/>
              <a:ahLst/>
              <a:cxnLst/>
              <a:rect l="l" t="t" r="r" b="b"/>
              <a:pathLst>
                <a:path w="2954" h="2311" extrusionOk="0">
                  <a:moveTo>
                    <a:pt x="2370" y="1"/>
                  </a:moveTo>
                  <a:lnTo>
                    <a:pt x="0" y="2310"/>
                  </a:lnTo>
                  <a:lnTo>
                    <a:pt x="632" y="2310"/>
                  </a:lnTo>
                  <a:lnTo>
                    <a:pt x="29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9"/>
            <p:cNvSpPr/>
            <p:nvPr/>
          </p:nvSpPr>
          <p:spPr>
            <a:xfrm flipH="1">
              <a:off x="4602006" y="-201212"/>
              <a:ext cx="436313" cy="341444"/>
            </a:xfrm>
            <a:custGeom>
              <a:avLst/>
              <a:gdLst/>
              <a:ahLst/>
              <a:cxnLst/>
              <a:rect l="l" t="t" r="r" b="b"/>
              <a:pathLst>
                <a:path w="2953" h="2311" extrusionOk="0">
                  <a:moveTo>
                    <a:pt x="2369" y="1"/>
                  </a:moveTo>
                  <a:lnTo>
                    <a:pt x="0" y="2310"/>
                  </a:lnTo>
                  <a:lnTo>
                    <a:pt x="631" y="2310"/>
                  </a:lnTo>
                  <a:lnTo>
                    <a:pt x="29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9"/>
            <p:cNvSpPr/>
            <p:nvPr/>
          </p:nvSpPr>
          <p:spPr>
            <a:xfrm flipH="1">
              <a:off x="4839438" y="-201212"/>
              <a:ext cx="436461" cy="341444"/>
            </a:xfrm>
            <a:custGeom>
              <a:avLst/>
              <a:gdLst/>
              <a:ahLst/>
              <a:cxnLst/>
              <a:rect l="l" t="t" r="r" b="b"/>
              <a:pathLst>
                <a:path w="2954" h="2311" extrusionOk="0">
                  <a:moveTo>
                    <a:pt x="2370" y="1"/>
                  </a:moveTo>
                  <a:lnTo>
                    <a:pt x="1" y="2310"/>
                  </a:lnTo>
                  <a:lnTo>
                    <a:pt x="644" y="2310"/>
                  </a:lnTo>
                  <a:lnTo>
                    <a:pt x="29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9"/>
            <p:cNvSpPr/>
            <p:nvPr/>
          </p:nvSpPr>
          <p:spPr>
            <a:xfrm flipH="1">
              <a:off x="5076870" y="-201212"/>
              <a:ext cx="436461" cy="341444"/>
            </a:xfrm>
            <a:custGeom>
              <a:avLst/>
              <a:gdLst/>
              <a:ahLst/>
              <a:cxnLst/>
              <a:rect l="l" t="t" r="r" b="b"/>
              <a:pathLst>
                <a:path w="2954" h="2311" extrusionOk="0">
                  <a:moveTo>
                    <a:pt x="2370" y="1"/>
                  </a:moveTo>
                  <a:lnTo>
                    <a:pt x="0" y="2310"/>
                  </a:lnTo>
                  <a:lnTo>
                    <a:pt x="643" y="2310"/>
                  </a:lnTo>
                  <a:lnTo>
                    <a:pt x="29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2" name="Google Shape;682;p9"/>
          <p:cNvGrpSpPr/>
          <p:nvPr/>
        </p:nvGrpSpPr>
        <p:grpSpPr>
          <a:xfrm rot="10800000" flipH="1">
            <a:off x="9096783" y="4313034"/>
            <a:ext cx="4624788" cy="3392884"/>
            <a:chOff x="6822587" y="-572066"/>
            <a:chExt cx="3468591" cy="2544663"/>
          </a:xfrm>
        </p:grpSpPr>
        <p:sp>
          <p:nvSpPr>
            <p:cNvPr id="683" name="Google Shape;683;p9"/>
            <p:cNvSpPr/>
            <p:nvPr/>
          </p:nvSpPr>
          <p:spPr>
            <a:xfrm flipH="1">
              <a:off x="8431243" y="-572066"/>
              <a:ext cx="1261511" cy="1263241"/>
            </a:xfrm>
            <a:custGeom>
              <a:avLst/>
              <a:gdLst/>
              <a:ahLst/>
              <a:cxnLst/>
              <a:rect l="l" t="t" r="r" b="b"/>
              <a:pathLst>
                <a:path w="8538" h="8550" extrusionOk="0">
                  <a:moveTo>
                    <a:pt x="8537" y="1"/>
                  </a:moveTo>
                  <a:lnTo>
                    <a:pt x="0" y="8550"/>
                  </a:lnTo>
                  <a:lnTo>
                    <a:pt x="8537" y="8550"/>
                  </a:lnTo>
                  <a:lnTo>
                    <a:pt x="8537" y="1"/>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9"/>
            <p:cNvSpPr/>
            <p:nvPr/>
          </p:nvSpPr>
          <p:spPr>
            <a:xfrm flipH="1">
              <a:off x="6973049" y="-556203"/>
              <a:ext cx="1263241" cy="1231499"/>
            </a:xfrm>
            <a:custGeom>
              <a:avLst/>
              <a:gdLst/>
              <a:ahLst/>
              <a:cxnLst/>
              <a:rect l="l" t="t" r="r" b="b"/>
              <a:pathLst>
                <a:path w="8550" h="8550" extrusionOk="0">
                  <a:moveTo>
                    <a:pt x="1" y="0"/>
                  </a:moveTo>
                  <a:lnTo>
                    <a:pt x="1" y="8549"/>
                  </a:lnTo>
                  <a:lnTo>
                    <a:pt x="8550"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9"/>
            <p:cNvSpPr/>
            <p:nvPr/>
          </p:nvSpPr>
          <p:spPr>
            <a:xfrm flipH="1">
              <a:off x="8424010" y="877052"/>
              <a:ext cx="1867168" cy="1095545"/>
            </a:xfrm>
            <a:custGeom>
              <a:avLst/>
              <a:gdLst/>
              <a:ahLst/>
              <a:cxnLst/>
              <a:rect l="l" t="t" r="r" b="b"/>
              <a:pathLst>
                <a:path w="8097" h="4751" extrusionOk="0">
                  <a:moveTo>
                    <a:pt x="4835" y="0"/>
                  </a:moveTo>
                  <a:lnTo>
                    <a:pt x="1" y="4727"/>
                  </a:lnTo>
                  <a:lnTo>
                    <a:pt x="3358" y="4751"/>
                  </a:lnTo>
                  <a:lnTo>
                    <a:pt x="8097" y="0"/>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9"/>
            <p:cNvSpPr/>
            <p:nvPr/>
          </p:nvSpPr>
          <p:spPr>
            <a:xfrm flipH="1">
              <a:off x="6822587" y="-372393"/>
              <a:ext cx="865682" cy="863880"/>
            </a:xfrm>
            <a:custGeom>
              <a:avLst/>
              <a:gdLst/>
              <a:ahLst/>
              <a:cxnLst/>
              <a:rect l="l" t="t" r="r" b="b"/>
              <a:pathLst>
                <a:path w="5859" h="5847" extrusionOk="0">
                  <a:moveTo>
                    <a:pt x="5751" y="0"/>
                  </a:moveTo>
                  <a:lnTo>
                    <a:pt x="1" y="5739"/>
                  </a:lnTo>
                  <a:lnTo>
                    <a:pt x="108" y="5846"/>
                  </a:lnTo>
                  <a:lnTo>
                    <a:pt x="5858" y="108"/>
                  </a:lnTo>
                  <a:lnTo>
                    <a:pt x="57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7" name="Google Shape;687;p9"/>
          <p:cNvGrpSpPr/>
          <p:nvPr/>
        </p:nvGrpSpPr>
        <p:grpSpPr>
          <a:xfrm rot="10800000" flipH="1">
            <a:off x="-2035529" y="3775133"/>
            <a:ext cx="4303901" cy="4563800"/>
            <a:chOff x="-1526647" y="-1046827"/>
            <a:chExt cx="3227926" cy="3422850"/>
          </a:xfrm>
        </p:grpSpPr>
        <p:sp>
          <p:nvSpPr>
            <p:cNvPr id="688" name="Google Shape;688;p9"/>
            <p:cNvSpPr/>
            <p:nvPr/>
          </p:nvSpPr>
          <p:spPr>
            <a:xfrm flipH="1">
              <a:off x="439768" y="-1046827"/>
              <a:ext cx="1261511" cy="1263241"/>
            </a:xfrm>
            <a:custGeom>
              <a:avLst/>
              <a:gdLst/>
              <a:ahLst/>
              <a:cxnLst/>
              <a:rect l="l" t="t" r="r" b="b"/>
              <a:pathLst>
                <a:path w="8538" h="8550" extrusionOk="0">
                  <a:moveTo>
                    <a:pt x="8537" y="1"/>
                  </a:moveTo>
                  <a:lnTo>
                    <a:pt x="0" y="8549"/>
                  </a:lnTo>
                  <a:lnTo>
                    <a:pt x="8537" y="8549"/>
                  </a:lnTo>
                  <a:lnTo>
                    <a:pt x="8537"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9"/>
            <p:cNvSpPr/>
            <p:nvPr/>
          </p:nvSpPr>
          <p:spPr>
            <a:xfrm flipH="1">
              <a:off x="-823505" y="216427"/>
              <a:ext cx="1263284" cy="1264866"/>
            </a:xfrm>
            <a:custGeom>
              <a:avLst/>
              <a:gdLst/>
              <a:ahLst/>
              <a:cxnLst/>
              <a:rect l="l" t="t" r="r" b="b"/>
              <a:pathLst>
                <a:path w="8550" h="8561" extrusionOk="0">
                  <a:moveTo>
                    <a:pt x="1" y="0"/>
                  </a:moveTo>
                  <a:lnTo>
                    <a:pt x="1" y="8561"/>
                  </a:lnTo>
                  <a:lnTo>
                    <a:pt x="8550" y="0"/>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9"/>
            <p:cNvSpPr/>
            <p:nvPr/>
          </p:nvSpPr>
          <p:spPr>
            <a:xfrm flipH="1">
              <a:off x="-624700" y="1512143"/>
              <a:ext cx="865682" cy="863880"/>
            </a:xfrm>
            <a:custGeom>
              <a:avLst/>
              <a:gdLst/>
              <a:ahLst/>
              <a:cxnLst/>
              <a:rect l="l" t="t" r="r" b="b"/>
              <a:pathLst>
                <a:path w="5859" h="5847" extrusionOk="0">
                  <a:moveTo>
                    <a:pt x="5752" y="1"/>
                  </a:moveTo>
                  <a:lnTo>
                    <a:pt x="1" y="5739"/>
                  </a:lnTo>
                  <a:lnTo>
                    <a:pt x="108" y="5847"/>
                  </a:lnTo>
                  <a:lnTo>
                    <a:pt x="5859" y="108"/>
                  </a:lnTo>
                  <a:lnTo>
                    <a:pt x="57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9"/>
            <p:cNvSpPr/>
            <p:nvPr/>
          </p:nvSpPr>
          <p:spPr>
            <a:xfrm flipH="1">
              <a:off x="-1526647" y="120040"/>
              <a:ext cx="2081242" cy="2081171"/>
            </a:xfrm>
            <a:custGeom>
              <a:avLst/>
              <a:gdLst/>
              <a:ahLst/>
              <a:cxnLst/>
              <a:rect l="l" t="t" r="r" b="b"/>
              <a:pathLst>
                <a:path w="14086" h="14086" extrusionOk="0">
                  <a:moveTo>
                    <a:pt x="13978" y="0"/>
                  </a:moveTo>
                  <a:lnTo>
                    <a:pt x="0" y="13978"/>
                  </a:lnTo>
                  <a:lnTo>
                    <a:pt x="107" y="14085"/>
                  </a:lnTo>
                  <a:lnTo>
                    <a:pt x="14085" y="108"/>
                  </a:lnTo>
                  <a:lnTo>
                    <a:pt x="13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2" name="Google Shape;692;p9"/>
          <p:cNvGrpSpPr/>
          <p:nvPr/>
        </p:nvGrpSpPr>
        <p:grpSpPr>
          <a:xfrm rot="10800000" flipH="1">
            <a:off x="-432847" y="-360900"/>
            <a:ext cx="5298843" cy="2772531"/>
            <a:chOff x="-324635" y="3398649"/>
            <a:chExt cx="3974132" cy="2079398"/>
          </a:xfrm>
        </p:grpSpPr>
        <p:sp>
          <p:nvSpPr>
            <p:cNvPr id="693" name="Google Shape;693;p9"/>
            <p:cNvSpPr/>
            <p:nvPr/>
          </p:nvSpPr>
          <p:spPr>
            <a:xfrm flipH="1">
              <a:off x="-102107" y="3957310"/>
              <a:ext cx="1261511" cy="1261320"/>
            </a:xfrm>
            <a:custGeom>
              <a:avLst/>
              <a:gdLst/>
              <a:ahLst/>
              <a:cxnLst/>
              <a:rect l="l" t="t" r="r" b="b"/>
              <a:pathLst>
                <a:path w="8538" h="8537" extrusionOk="0">
                  <a:moveTo>
                    <a:pt x="8537" y="0"/>
                  </a:moveTo>
                  <a:lnTo>
                    <a:pt x="0" y="8537"/>
                  </a:lnTo>
                  <a:lnTo>
                    <a:pt x="8537" y="8537"/>
                  </a:lnTo>
                  <a:lnTo>
                    <a:pt x="8537" y="0"/>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9"/>
            <p:cNvSpPr/>
            <p:nvPr/>
          </p:nvSpPr>
          <p:spPr>
            <a:xfrm flipH="1">
              <a:off x="1455870" y="4961212"/>
              <a:ext cx="557766" cy="438071"/>
            </a:xfrm>
            <a:custGeom>
              <a:avLst/>
              <a:gdLst/>
              <a:ahLst/>
              <a:cxnLst/>
              <a:rect l="l" t="t" r="r" b="b"/>
              <a:pathLst>
                <a:path w="3775" h="2965" extrusionOk="0">
                  <a:moveTo>
                    <a:pt x="3774" y="0"/>
                  </a:moveTo>
                  <a:lnTo>
                    <a:pt x="3024" y="12"/>
                  </a:lnTo>
                  <a:lnTo>
                    <a:pt x="0" y="2965"/>
                  </a:lnTo>
                  <a:lnTo>
                    <a:pt x="822" y="2965"/>
                  </a:lnTo>
                  <a:lnTo>
                    <a:pt x="3774"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9"/>
            <p:cNvSpPr/>
            <p:nvPr/>
          </p:nvSpPr>
          <p:spPr>
            <a:xfrm flipH="1">
              <a:off x="-324635" y="3398649"/>
              <a:ext cx="2079469" cy="2079398"/>
            </a:xfrm>
            <a:custGeom>
              <a:avLst/>
              <a:gdLst/>
              <a:ahLst/>
              <a:cxnLst/>
              <a:rect l="l" t="t" r="r" b="b"/>
              <a:pathLst>
                <a:path w="14074" h="14074" extrusionOk="0">
                  <a:moveTo>
                    <a:pt x="13978" y="1"/>
                  </a:moveTo>
                  <a:lnTo>
                    <a:pt x="0" y="13967"/>
                  </a:lnTo>
                  <a:lnTo>
                    <a:pt x="107" y="14074"/>
                  </a:lnTo>
                  <a:lnTo>
                    <a:pt x="14073" y="96"/>
                  </a:lnTo>
                  <a:lnTo>
                    <a:pt x="1397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9"/>
            <p:cNvSpPr/>
            <p:nvPr/>
          </p:nvSpPr>
          <p:spPr>
            <a:xfrm flipH="1">
              <a:off x="3573699" y="4958838"/>
              <a:ext cx="75797" cy="74021"/>
            </a:xfrm>
            <a:custGeom>
              <a:avLst/>
              <a:gdLst/>
              <a:ahLst/>
              <a:cxnLst/>
              <a:rect l="l" t="t" r="r" b="b"/>
              <a:pathLst>
                <a:path w="513" h="501" extrusionOk="0">
                  <a:moveTo>
                    <a:pt x="263" y="0"/>
                  </a:moveTo>
                  <a:cubicBezTo>
                    <a:pt x="120" y="0"/>
                    <a:pt x="1" y="107"/>
                    <a:pt x="1" y="250"/>
                  </a:cubicBezTo>
                  <a:cubicBezTo>
                    <a:pt x="1" y="393"/>
                    <a:pt x="120" y="500"/>
                    <a:pt x="263" y="500"/>
                  </a:cubicBezTo>
                  <a:cubicBezTo>
                    <a:pt x="394" y="500"/>
                    <a:pt x="513" y="393"/>
                    <a:pt x="513" y="250"/>
                  </a:cubicBezTo>
                  <a:cubicBezTo>
                    <a:pt x="513" y="107"/>
                    <a:pt x="394" y="0"/>
                    <a:pt x="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9"/>
            <p:cNvSpPr/>
            <p:nvPr/>
          </p:nvSpPr>
          <p:spPr>
            <a:xfrm flipH="1">
              <a:off x="3302728" y="4958838"/>
              <a:ext cx="75797" cy="74021"/>
            </a:xfrm>
            <a:custGeom>
              <a:avLst/>
              <a:gdLst/>
              <a:ahLst/>
              <a:cxnLst/>
              <a:rect l="l" t="t" r="r" b="b"/>
              <a:pathLst>
                <a:path w="513" h="501" extrusionOk="0">
                  <a:moveTo>
                    <a:pt x="262" y="0"/>
                  </a:moveTo>
                  <a:cubicBezTo>
                    <a:pt x="119" y="0"/>
                    <a:pt x="0" y="107"/>
                    <a:pt x="0" y="250"/>
                  </a:cubicBezTo>
                  <a:cubicBezTo>
                    <a:pt x="0" y="393"/>
                    <a:pt x="119" y="500"/>
                    <a:pt x="262" y="500"/>
                  </a:cubicBezTo>
                  <a:cubicBezTo>
                    <a:pt x="393" y="500"/>
                    <a:pt x="512" y="393"/>
                    <a:pt x="512" y="250"/>
                  </a:cubicBezTo>
                  <a:cubicBezTo>
                    <a:pt x="512" y="107"/>
                    <a:pt x="393" y="0"/>
                    <a:pt x="2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9"/>
            <p:cNvSpPr/>
            <p:nvPr/>
          </p:nvSpPr>
          <p:spPr>
            <a:xfrm flipH="1">
              <a:off x="3031905" y="4958838"/>
              <a:ext cx="75797" cy="74021"/>
            </a:xfrm>
            <a:custGeom>
              <a:avLst/>
              <a:gdLst/>
              <a:ahLst/>
              <a:cxnLst/>
              <a:rect l="l" t="t" r="r" b="b"/>
              <a:pathLst>
                <a:path w="513" h="501" extrusionOk="0">
                  <a:moveTo>
                    <a:pt x="251" y="0"/>
                  </a:moveTo>
                  <a:cubicBezTo>
                    <a:pt x="120" y="0"/>
                    <a:pt x="1" y="119"/>
                    <a:pt x="1" y="250"/>
                  </a:cubicBezTo>
                  <a:cubicBezTo>
                    <a:pt x="1" y="381"/>
                    <a:pt x="120" y="500"/>
                    <a:pt x="251" y="500"/>
                  </a:cubicBezTo>
                  <a:cubicBezTo>
                    <a:pt x="394" y="500"/>
                    <a:pt x="513" y="381"/>
                    <a:pt x="513" y="250"/>
                  </a:cubicBezTo>
                  <a:cubicBezTo>
                    <a:pt x="513" y="119"/>
                    <a:pt x="394"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9"/>
            <p:cNvSpPr/>
            <p:nvPr/>
          </p:nvSpPr>
          <p:spPr>
            <a:xfrm flipH="1">
              <a:off x="2762707" y="4958838"/>
              <a:ext cx="74024" cy="74021"/>
            </a:xfrm>
            <a:custGeom>
              <a:avLst/>
              <a:gdLst/>
              <a:ahLst/>
              <a:cxnLst/>
              <a:rect l="l" t="t" r="r" b="b"/>
              <a:pathLst>
                <a:path w="501" h="501" extrusionOk="0">
                  <a:moveTo>
                    <a:pt x="250" y="0"/>
                  </a:moveTo>
                  <a:cubicBezTo>
                    <a:pt x="119" y="0"/>
                    <a:pt x="0" y="119"/>
                    <a:pt x="0" y="250"/>
                  </a:cubicBezTo>
                  <a:cubicBezTo>
                    <a:pt x="0" y="381"/>
                    <a:pt x="119" y="500"/>
                    <a:pt x="250" y="500"/>
                  </a:cubicBezTo>
                  <a:cubicBezTo>
                    <a:pt x="381" y="500"/>
                    <a:pt x="500" y="381"/>
                    <a:pt x="500" y="250"/>
                  </a:cubicBezTo>
                  <a:cubicBezTo>
                    <a:pt x="500" y="119"/>
                    <a:pt x="405" y="0"/>
                    <a:pt x="2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9"/>
            <p:cNvSpPr/>
            <p:nvPr/>
          </p:nvSpPr>
          <p:spPr>
            <a:xfrm flipH="1">
              <a:off x="2491884" y="4958838"/>
              <a:ext cx="74024" cy="74021"/>
            </a:xfrm>
            <a:custGeom>
              <a:avLst/>
              <a:gdLst/>
              <a:ahLst/>
              <a:cxnLst/>
              <a:rect l="l" t="t" r="r" b="b"/>
              <a:pathLst>
                <a:path w="501" h="501" extrusionOk="0">
                  <a:moveTo>
                    <a:pt x="251" y="0"/>
                  </a:moveTo>
                  <a:cubicBezTo>
                    <a:pt x="108" y="0"/>
                    <a:pt x="1" y="107"/>
                    <a:pt x="1" y="250"/>
                  </a:cubicBezTo>
                  <a:cubicBezTo>
                    <a:pt x="1" y="393"/>
                    <a:pt x="108" y="500"/>
                    <a:pt x="251" y="500"/>
                  </a:cubicBezTo>
                  <a:cubicBezTo>
                    <a:pt x="382" y="500"/>
                    <a:pt x="501" y="393"/>
                    <a:pt x="501" y="250"/>
                  </a:cubicBezTo>
                  <a:cubicBezTo>
                    <a:pt x="501" y="107"/>
                    <a:pt x="382"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9"/>
            <p:cNvSpPr/>
            <p:nvPr/>
          </p:nvSpPr>
          <p:spPr>
            <a:xfrm flipH="1">
              <a:off x="2220912" y="4958838"/>
              <a:ext cx="75797" cy="74021"/>
            </a:xfrm>
            <a:custGeom>
              <a:avLst/>
              <a:gdLst/>
              <a:ahLst/>
              <a:cxnLst/>
              <a:rect l="l" t="t" r="r" b="b"/>
              <a:pathLst>
                <a:path w="513" h="501" extrusionOk="0">
                  <a:moveTo>
                    <a:pt x="251" y="0"/>
                  </a:moveTo>
                  <a:cubicBezTo>
                    <a:pt x="120" y="0"/>
                    <a:pt x="1" y="107"/>
                    <a:pt x="1" y="250"/>
                  </a:cubicBezTo>
                  <a:cubicBezTo>
                    <a:pt x="1" y="393"/>
                    <a:pt x="120" y="500"/>
                    <a:pt x="251" y="500"/>
                  </a:cubicBezTo>
                  <a:cubicBezTo>
                    <a:pt x="393" y="500"/>
                    <a:pt x="513" y="393"/>
                    <a:pt x="513" y="250"/>
                  </a:cubicBezTo>
                  <a:cubicBezTo>
                    <a:pt x="513" y="107"/>
                    <a:pt x="393"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2" name="Google Shape;702;p9"/>
          <p:cNvGrpSpPr/>
          <p:nvPr/>
        </p:nvGrpSpPr>
        <p:grpSpPr>
          <a:xfrm rot="10800000" flipH="1">
            <a:off x="8447033" y="-989370"/>
            <a:ext cx="4675873" cy="1637499"/>
            <a:chOff x="6335274" y="4721275"/>
            <a:chExt cx="3506905" cy="1228124"/>
          </a:xfrm>
        </p:grpSpPr>
        <p:sp>
          <p:nvSpPr>
            <p:cNvPr id="703" name="Google Shape;703;p9"/>
            <p:cNvSpPr/>
            <p:nvPr/>
          </p:nvSpPr>
          <p:spPr>
            <a:xfrm flipH="1">
              <a:off x="7320412" y="4723174"/>
              <a:ext cx="1263241" cy="1226226"/>
            </a:xfrm>
            <a:custGeom>
              <a:avLst/>
              <a:gdLst/>
              <a:ahLst/>
              <a:cxnLst/>
              <a:rect l="l" t="t" r="r" b="b"/>
              <a:pathLst>
                <a:path w="8550" h="8549" extrusionOk="0">
                  <a:moveTo>
                    <a:pt x="1" y="0"/>
                  </a:moveTo>
                  <a:lnTo>
                    <a:pt x="1" y="8549"/>
                  </a:lnTo>
                  <a:lnTo>
                    <a:pt x="8550"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9"/>
            <p:cNvSpPr/>
            <p:nvPr/>
          </p:nvSpPr>
          <p:spPr>
            <a:xfrm flipH="1">
              <a:off x="8578895" y="4721277"/>
              <a:ext cx="1263284" cy="1222712"/>
            </a:xfrm>
            <a:custGeom>
              <a:avLst/>
              <a:gdLst/>
              <a:ahLst/>
              <a:cxnLst/>
              <a:rect l="l" t="t" r="r" b="b"/>
              <a:pathLst>
                <a:path w="8550" h="8537" extrusionOk="0">
                  <a:moveTo>
                    <a:pt x="8549" y="0"/>
                  </a:moveTo>
                  <a:lnTo>
                    <a:pt x="1" y="8537"/>
                  </a:lnTo>
                  <a:lnTo>
                    <a:pt x="8549" y="8537"/>
                  </a:lnTo>
                  <a:lnTo>
                    <a:pt x="8549"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9"/>
            <p:cNvSpPr/>
            <p:nvPr/>
          </p:nvSpPr>
          <p:spPr>
            <a:xfrm flipH="1">
              <a:off x="6335274" y="4721275"/>
              <a:ext cx="1344077" cy="650524"/>
            </a:xfrm>
            <a:custGeom>
              <a:avLst/>
              <a:gdLst/>
              <a:ahLst/>
              <a:cxnLst/>
              <a:rect l="l" t="t" r="r" b="b"/>
              <a:pathLst>
                <a:path w="2537" h="1228" extrusionOk="0">
                  <a:moveTo>
                    <a:pt x="1275" y="1"/>
                  </a:moveTo>
                  <a:lnTo>
                    <a:pt x="644" y="620"/>
                  </a:lnTo>
                  <a:lnTo>
                    <a:pt x="1" y="1227"/>
                  </a:lnTo>
                  <a:lnTo>
                    <a:pt x="2537" y="1227"/>
                  </a:lnTo>
                  <a:lnTo>
                    <a:pt x="1894" y="620"/>
                  </a:lnTo>
                  <a:lnTo>
                    <a:pt x="1275" y="1"/>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436720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06"/>
        <p:cNvGrpSpPr/>
        <p:nvPr/>
      </p:nvGrpSpPr>
      <p:grpSpPr>
        <a:xfrm>
          <a:off x="0" y="0"/>
          <a:ext cx="0" cy="0"/>
          <a:chOff x="0" y="0"/>
          <a:chExt cx="0" cy="0"/>
        </a:xfrm>
      </p:grpSpPr>
      <p:sp>
        <p:nvSpPr>
          <p:cNvPr id="707" name="Google Shape;707;p10"/>
          <p:cNvSpPr>
            <a:spLocks noGrp="1"/>
          </p:cNvSpPr>
          <p:nvPr>
            <p:ph type="pic" idx="2"/>
          </p:nvPr>
        </p:nvSpPr>
        <p:spPr>
          <a:xfrm>
            <a:off x="-9167" y="0"/>
            <a:ext cx="12192000" cy="6876400"/>
          </a:xfrm>
          <a:prstGeom prst="rect">
            <a:avLst/>
          </a:prstGeom>
          <a:noFill/>
          <a:ln>
            <a:noFill/>
          </a:ln>
        </p:spPr>
      </p:sp>
      <p:sp>
        <p:nvSpPr>
          <p:cNvPr id="708" name="Google Shape;708;p10"/>
          <p:cNvSpPr txBox="1">
            <a:spLocks noGrp="1"/>
          </p:cNvSpPr>
          <p:nvPr>
            <p:ph type="title"/>
          </p:nvPr>
        </p:nvSpPr>
        <p:spPr>
          <a:xfrm>
            <a:off x="960000" y="5384000"/>
            <a:ext cx="10272000" cy="7636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SzPts val="3600"/>
              <a:buNone/>
              <a:defRPr>
                <a:solidFill>
                  <a:schemeClr val="lt1"/>
                </a:solidFill>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grpSp>
        <p:nvGrpSpPr>
          <p:cNvPr id="709" name="Google Shape;709;p10"/>
          <p:cNvGrpSpPr/>
          <p:nvPr/>
        </p:nvGrpSpPr>
        <p:grpSpPr>
          <a:xfrm flipH="1">
            <a:off x="-963251" y="111483"/>
            <a:ext cx="3275349" cy="481883"/>
            <a:chOff x="7044275" y="83612"/>
            <a:chExt cx="2456512" cy="361412"/>
          </a:xfrm>
        </p:grpSpPr>
        <p:sp>
          <p:nvSpPr>
            <p:cNvPr id="710" name="Google Shape;710;p10"/>
            <p:cNvSpPr/>
            <p:nvPr/>
          </p:nvSpPr>
          <p:spPr>
            <a:xfrm>
              <a:off x="9043048" y="83612"/>
              <a:ext cx="457738" cy="361412"/>
            </a:xfrm>
            <a:custGeom>
              <a:avLst/>
              <a:gdLst/>
              <a:ahLst/>
              <a:cxnLst/>
              <a:rect l="l" t="t" r="r" b="b"/>
              <a:pathLst>
                <a:path w="2942" h="2323" extrusionOk="0">
                  <a:moveTo>
                    <a:pt x="2358" y="0"/>
                  </a:moveTo>
                  <a:lnTo>
                    <a:pt x="1" y="2322"/>
                  </a:lnTo>
                  <a:lnTo>
                    <a:pt x="620" y="2322"/>
                  </a:lnTo>
                  <a:lnTo>
                    <a:pt x="29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10"/>
            <p:cNvSpPr/>
            <p:nvPr/>
          </p:nvSpPr>
          <p:spPr>
            <a:xfrm>
              <a:off x="8793027" y="83612"/>
              <a:ext cx="457738" cy="361412"/>
            </a:xfrm>
            <a:custGeom>
              <a:avLst/>
              <a:gdLst/>
              <a:ahLst/>
              <a:cxnLst/>
              <a:rect l="l" t="t" r="r" b="b"/>
              <a:pathLst>
                <a:path w="2942" h="2323" extrusionOk="0">
                  <a:moveTo>
                    <a:pt x="2370" y="0"/>
                  </a:moveTo>
                  <a:lnTo>
                    <a:pt x="0" y="2322"/>
                  </a:lnTo>
                  <a:lnTo>
                    <a:pt x="620"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10"/>
            <p:cNvSpPr/>
            <p:nvPr/>
          </p:nvSpPr>
          <p:spPr>
            <a:xfrm>
              <a:off x="8543005" y="83612"/>
              <a:ext cx="457583" cy="361412"/>
            </a:xfrm>
            <a:custGeom>
              <a:avLst/>
              <a:gdLst/>
              <a:ahLst/>
              <a:cxnLst/>
              <a:rect l="l" t="t" r="r" b="b"/>
              <a:pathLst>
                <a:path w="2941" h="2323" extrusionOk="0">
                  <a:moveTo>
                    <a:pt x="2369" y="0"/>
                  </a:moveTo>
                  <a:lnTo>
                    <a:pt x="0" y="2322"/>
                  </a:lnTo>
                  <a:lnTo>
                    <a:pt x="619"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10"/>
            <p:cNvSpPr/>
            <p:nvPr/>
          </p:nvSpPr>
          <p:spPr>
            <a:xfrm>
              <a:off x="8292828" y="83612"/>
              <a:ext cx="457738" cy="361412"/>
            </a:xfrm>
            <a:custGeom>
              <a:avLst/>
              <a:gdLst/>
              <a:ahLst/>
              <a:cxnLst/>
              <a:rect l="l" t="t" r="r" b="b"/>
              <a:pathLst>
                <a:path w="2942" h="2323" extrusionOk="0">
                  <a:moveTo>
                    <a:pt x="2370" y="0"/>
                  </a:moveTo>
                  <a:lnTo>
                    <a:pt x="1" y="2322"/>
                  </a:lnTo>
                  <a:lnTo>
                    <a:pt x="632" y="2322"/>
                  </a:lnTo>
                  <a:lnTo>
                    <a:pt x="29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10"/>
            <p:cNvSpPr/>
            <p:nvPr/>
          </p:nvSpPr>
          <p:spPr>
            <a:xfrm>
              <a:off x="8042806" y="83612"/>
              <a:ext cx="457738" cy="361412"/>
            </a:xfrm>
            <a:custGeom>
              <a:avLst/>
              <a:gdLst/>
              <a:ahLst/>
              <a:cxnLst/>
              <a:rect l="l" t="t" r="r" b="b"/>
              <a:pathLst>
                <a:path w="2942" h="2323" extrusionOk="0">
                  <a:moveTo>
                    <a:pt x="2370" y="0"/>
                  </a:moveTo>
                  <a:lnTo>
                    <a:pt x="0" y="2322"/>
                  </a:lnTo>
                  <a:lnTo>
                    <a:pt x="643"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10"/>
            <p:cNvSpPr/>
            <p:nvPr/>
          </p:nvSpPr>
          <p:spPr>
            <a:xfrm>
              <a:off x="7792784" y="83612"/>
              <a:ext cx="457583" cy="361412"/>
            </a:xfrm>
            <a:custGeom>
              <a:avLst/>
              <a:gdLst/>
              <a:ahLst/>
              <a:cxnLst/>
              <a:rect l="l" t="t" r="r" b="b"/>
              <a:pathLst>
                <a:path w="2941" h="2323" extrusionOk="0">
                  <a:moveTo>
                    <a:pt x="2357" y="0"/>
                  </a:moveTo>
                  <a:lnTo>
                    <a:pt x="0" y="2322"/>
                  </a:lnTo>
                  <a:lnTo>
                    <a:pt x="643"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10"/>
            <p:cNvSpPr/>
            <p:nvPr/>
          </p:nvSpPr>
          <p:spPr>
            <a:xfrm>
              <a:off x="7542607" y="83612"/>
              <a:ext cx="461473" cy="361412"/>
            </a:xfrm>
            <a:custGeom>
              <a:avLst/>
              <a:gdLst/>
              <a:ahLst/>
              <a:cxnLst/>
              <a:rect l="l" t="t" r="r" b="b"/>
              <a:pathLst>
                <a:path w="2966" h="2323" extrusionOk="0">
                  <a:moveTo>
                    <a:pt x="2370" y="0"/>
                  </a:moveTo>
                  <a:lnTo>
                    <a:pt x="1" y="2322"/>
                  </a:lnTo>
                  <a:lnTo>
                    <a:pt x="644" y="2322"/>
                  </a:lnTo>
                  <a:lnTo>
                    <a:pt x="29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10"/>
            <p:cNvSpPr/>
            <p:nvPr/>
          </p:nvSpPr>
          <p:spPr>
            <a:xfrm>
              <a:off x="7294453" y="83612"/>
              <a:ext cx="459450" cy="361412"/>
            </a:xfrm>
            <a:custGeom>
              <a:avLst/>
              <a:gdLst/>
              <a:ahLst/>
              <a:cxnLst/>
              <a:rect l="l" t="t" r="r" b="b"/>
              <a:pathLst>
                <a:path w="2953" h="2323" extrusionOk="0">
                  <a:moveTo>
                    <a:pt x="2370" y="0"/>
                  </a:moveTo>
                  <a:lnTo>
                    <a:pt x="0" y="2322"/>
                  </a:lnTo>
                  <a:lnTo>
                    <a:pt x="631" y="2322"/>
                  </a:lnTo>
                  <a:lnTo>
                    <a:pt x="29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10"/>
            <p:cNvSpPr/>
            <p:nvPr/>
          </p:nvSpPr>
          <p:spPr>
            <a:xfrm>
              <a:off x="7044275" y="83612"/>
              <a:ext cx="459605" cy="361412"/>
            </a:xfrm>
            <a:custGeom>
              <a:avLst/>
              <a:gdLst/>
              <a:ahLst/>
              <a:cxnLst/>
              <a:rect l="l" t="t" r="r" b="b"/>
              <a:pathLst>
                <a:path w="2954" h="2323" extrusionOk="0">
                  <a:moveTo>
                    <a:pt x="2370" y="0"/>
                  </a:moveTo>
                  <a:lnTo>
                    <a:pt x="1" y="2322"/>
                  </a:lnTo>
                  <a:lnTo>
                    <a:pt x="632" y="2322"/>
                  </a:lnTo>
                  <a:lnTo>
                    <a:pt x="29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9" name="Google Shape;719;p10"/>
          <p:cNvGrpSpPr/>
          <p:nvPr/>
        </p:nvGrpSpPr>
        <p:grpSpPr>
          <a:xfrm flipH="1">
            <a:off x="3043720" y="-888001"/>
            <a:ext cx="3201520" cy="1375985"/>
            <a:chOff x="4094419" y="-666001"/>
            <a:chExt cx="2401140" cy="1031989"/>
          </a:xfrm>
        </p:grpSpPr>
        <p:sp>
          <p:nvSpPr>
            <p:cNvPr id="720" name="Google Shape;720;p10"/>
            <p:cNvSpPr/>
            <p:nvPr/>
          </p:nvSpPr>
          <p:spPr>
            <a:xfrm>
              <a:off x="4094419" y="-604846"/>
              <a:ext cx="911587" cy="909676"/>
            </a:xfrm>
            <a:custGeom>
              <a:avLst/>
              <a:gdLst/>
              <a:ahLst/>
              <a:cxnLst/>
              <a:rect l="l" t="t" r="r" b="b"/>
              <a:pathLst>
                <a:path w="5859" h="5847" extrusionOk="0">
                  <a:moveTo>
                    <a:pt x="5751" y="1"/>
                  </a:moveTo>
                  <a:lnTo>
                    <a:pt x="0" y="5739"/>
                  </a:lnTo>
                  <a:lnTo>
                    <a:pt x="107" y="5847"/>
                  </a:lnTo>
                  <a:lnTo>
                    <a:pt x="5858" y="108"/>
                  </a:lnTo>
                  <a:lnTo>
                    <a:pt x="57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10"/>
            <p:cNvSpPr/>
            <p:nvPr/>
          </p:nvSpPr>
          <p:spPr>
            <a:xfrm flipH="1">
              <a:off x="4527792" y="-666001"/>
              <a:ext cx="1967767" cy="1031989"/>
            </a:xfrm>
            <a:custGeom>
              <a:avLst/>
              <a:gdLst/>
              <a:ahLst/>
              <a:cxnLst/>
              <a:rect l="l" t="t" r="r" b="b"/>
              <a:pathLst>
                <a:path w="12443" h="6526" extrusionOk="0">
                  <a:moveTo>
                    <a:pt x="1" y="1"/>
                  </a:moveTo>
                  <a:lnTo>
                    <a:pt x="6514" y="6525"/>
                  </a:lnTo>
                  <a:lnTo>
                    <a:pt x="12443" y="6513"/>
                  </a:lnTo>
                  <a:lnTo>
                    <a:pt x="5776" y="13"/>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2" name="Google Shape;722;p10"/>
          <p:cNvGrpSpPr/>
          <p:nvPr/>
        </p:nvGrpSpPr>
        <p:grpSpPr>
          <a:xfrm flipH="1">
            <a:off x="10162850" y="5342554"/>
            <a:ext cx="2809665" cy="2796647"/>
            <a:chOff x="-722438" y="4006915"/>
            <a:chExt cx="2107249" cy="2097485"/>
          </a:xfrm>
        </p:grpSpPr>
        <p:sp>
          <p:nvSpPr>
            <p:cNvPr id="723" name="Google Shape;723;p10"/>
            <p:cNvSpPr/>
            <p:nvPr/>
          </p:nvSpPr>
          <p:spPr>
            <a:xfrm flipH="1">
              <a:off x="54581" y="4813222"/>
              <a:ext cx="1330230" cy="1291179"/>
            </a:xfrm>
            <a:custGeom>
              <a:avLst/>
              <a:gdLst/>
              <a:ahLst/>
              <a:cxnLst/>
              <a:rect l="l" t="t" r="r" b="b"/>
              <a:pathLst>
                <a:path w="8550" h="8537" extrusionOk="0">
                  <a:moveTo>
                    <a:pt x="1" y="0"/>
                  </a:moveTo>
                  <a:lnTo>
                    <a:pt x="1" y="8537"/>
                  </a:lnTo>
                  <a:lnTo>
                    <a:pt x="8550" y="0"/>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10"/>
            <p:cNvSpPr/>
            <p:nvPr/>
          </p:nvSpPr>
          <p:spPr>
            <a:xfrm>
              <a:off x="-722438" y="4006915"/>
              <a:ext cx="1280480" cy="747504"/>
            </a:xfrm>
            <a:custGeom>
              <a:avLst/>
              <a:gdLst/>
              <a:ahLst/>
              <a:cxnLst/>
              <a:rect l="l" t="t" r="r" b="b"/>
              <a:pathLst>
                <a:path w="8097" h="4727" extrusionOk="0">
                  <a:moveTo>
                    <a:pt x="0" y="0"/>
                  </a:moveTo>
                  <a:lnTo>
                    <a:pt x="4739" y="4727"/>
                  </a:lnTo>
                  <a:lnTo>
                    <a:pt x="8096" y="4727"/>
                  </a:lnTo>
                  <a:lnTo>
                    <a:pt x="3262"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461421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50"/>
        <p:cNvGrpSpPr/>
        <p:nvPr/>
      </p:nvGrpSpPr>
      <p:grpSpPr>
        <a:xfrm>
          <a:off x="0" y="0"/>
          <a:ext cx="0" cy="0"/>
          <a:chOff x="0" y="0"/>
          <a:chExt cx="0" cy="0"/>
        </a:xfrm>
      </p:grpSpPr>
    </p:spTree>
    <p:extLst>
      <p:ext uri="{BB962C8B-B14F-4D97-AF65-F5344CB8AC3E}">
        <p14:creationId xmlns:p14="http://schemas.microsoft.com/office/powerpoint/2010/main" val="26985815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51"/>
        <p:cNvGrpSpPr/>
        <p:nvPr/>
      </p:nvGrpSpPr>
      <p:grpSpPr>
        <a:xfrm>
          <a:off x="0" y="0"/>
          <a:ext cx="0" cy="0"/>
          <a:chOff x="0" y="0"/>
          <a:chExt cx="0" cy="0"/>
        </a:xfrm>
      </p:grpSpPr>
      <p:sp>
        <p:nvSpPr>
          <p:cNvPr id="752" name="Google Shape;752;p1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753" name="Google Shape;753;p13"/>
          <p:cNvSpPr txBox="1">
            <a:spLocks noGrp="1"/>
          </p:cNvSpPr>
          <p:nvPr>
            <p:ph type="title" idx="2" hasCustomPrompt="1"/>
          </p:nvPr>
        </p:nvSpPr>
        <p:spPr>
          <a:xfrm>
            <a:off x="2242217" y="2051333"/>
            <a:ext cx="1112400" cy="596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b="1">
                <a:solidFill>
                  <a:schemeClr val="dk2"/>
                </a:solidFill>
                <a:latin typeface="Outfit"/>
                <a:ea typeface="Outfit"/>
                <a:cs typeface="Outfit"/>
                <a:sym typeface="Outfi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4" name="Google Shape;754;p13"/>
          <p:cNvSpPr txBox="1">
            <a:spLocks noGrp="1"/>
          </p:cNvSpPr>
          <p:nvPr>
            <p:ph type="title" idx="3" hasCustomPrompt="1"/>
          </p:nvPr>
        </p:nvSpPr>
        <p:spPr>
          <a:xfrm>
            <a:off x="2851817" y="4465829"/>
            <a:ext cx="1112400" cy="596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b="1">
                <a:solidFill>
                  <a:schemeClr val="dk2"/>
                </a:solidFill>
                <a:latin typeface="Outfit"/>
                <a:ea typeface="Outfit"/>
                <a:cs typeface="Outfit"/>
                <a:sym typeface="Outfi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5" name="Google Shape;755;p13"/>
          <p:cNvSpPr txBox="1">
            <a:spLocks noGrp="1"/>
          </p:cNvSpPr>
          <p:nvPr>
            <p:ph type="title" idx="4" hasCustomPrompt="1"/>
          </p:nvPr>
        </p:nvSpPr>
        <p:spPr>
          <a:xfrm>
            <a:off x="2445417" y="2856165"/>
            <a:ext cx="1112400" cy="596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b="1">
                <a:solidFill>
                  <a:schemeClr val="dk2"/>
                </a:solidFill>
                <a:latin typeface="Outfit"/>
                <a:ea typeface="Outfit"/>
                <a:cs typeface="Outfit"/>
                <a:sym typeface="Outfi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6" name="Google Shape;756;p13"/>
          <p:cNvSpPr txBox="1">
            <a:spLocks noGrp="1"/>
          </p:cNvSpPr>
          <p:nvPr>
            <p:ph type="title" idx="5" hasCustomPrompt="1"/>
          </p:nvPr>
        </p:nvSpPr>
        <p:spPr>
          <a:xfrm>
            <a:off x="3055017" y="5270661"/>
            <a:ext cx="1112400" cy="596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b="1">
                <a:solidFill>
                  <a:schemeClr val="dk2"/>
                </a:solidFill>
                <a:latin typeface="Outfit"/>
                <a:ea typeface="Outfit"/>
                <a:cs typeface="Outfit"/>
                <a:sym typeface="Outfi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7" name="Google Shape;757;p13"/>
          <p:cNvSpPr txBox="1">
            <a:spLocks noGrp="1"/>
          </p:cNvSpPr>
          <p:nvPr>
            <p:ph type="title" idx="6" hasCustomPrompt="1"/>
          </p:nvPr>
        </p:nvSpPr>
        <p:spPr>
          <a:xfrm>
            <a:off x="2648617" y="3660997"/>
            <a:ext cx="1112400" cy="596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b="1">
                <a:solidFill>
                  <a:schemeClr val="dk2"/>
                </a:solidFill>
                <a:latin typeface="Outfit"/>
                <a:ea typeface="Outfit"/>
                <a:cs typeface="Outfit"/>
                <a:sym typeface="Outfi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8" name="Google Shape;758;p13"/>
          <p:cNvSpPr txBox="1">
            <a:spLocks noGrp="1"/>
          </p:cNvSpPr>
          <p:nvPr>
            <p:ph type="subTitle" idx="1"/>
          </p:nvPr>
        </p:nvSpPr>
        <p:spPr>
          <a:xfrm>
            <a:off x="3988051" y="2051333"/>
            <a:ext cx="4333600" cy="59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759" name="Google Shape;759;p13"/>
          <p:cNvSpPr txBox="1">
            <a:spLocks noGrp="1"/>
          </p:cNvSpPr>
          <p:nvPr>
            <p:ph type="subTitle" idx="7"/>
          </p:nvPr>
        </p:nvSpPr>
        <p:spPr>
          <a:xfrm>
            <a:off x="4191251" y="2856167"/>
            <a:ext cx="4333600" cy="59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760" name="Google Shape;760;p13"/>
          <p:cNvSpPr txBox="1">
            <a:spLocks noGrp="1"/>
          </p:cNvSpPr>
          <p:nvPr>
            <p:ph type="subTitle" idx="8"/>
          </p:nvPr>
        </p:nvSpPr>
        <p:spPr>
          <a:xfrm>
            <a:off x="4394451" y="3661000"/>
            <a:ext cx="4333600" cy="59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761" name="Google Shape;761;p13"/>
          <p:cNvSpPr txBox="1">
            <a:spLocks noGrp="1"/>
          </p:cNvSpPr>
          <p:nvPr>
            <p:ph type="subTitle" idx="9"/>
          </p:nvPr>
        </p:nvSpPr>
        <p:spPr>
          <a:xfrm>
            <a:off x="4597651" y="4465833"/>
            <a:ext cx="4333600" cy="59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762" name="Google Shape;762;p13"/>
          <p:cNvSpPr txBox="1">
            <a:spLocks noGrp="1"/>
          </p:cNvSpPr>
          <p:nvPr>
            <p:ph type="subTitle" idx="13"/>
          </p:nvPr>
        </p:nvSpPr>
        <p:spPr>
          <a:xfrm>
            <a:off x="4800851" y="5270667"/>
            <a:ext cx="4333600" cy="59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grpSp>
        <p:nvGrpSpPr>
          <p:cNvPr id="763" name="Google Shape;763;p13"/>
          <p:cNvGrpSpPr/>
          <p:nvPr/>
        </p:nvGrpSpPr>
        <p:grpSpPr>
          <a:xfrm>
            <a:off x="8997560" y="5530341"/>
            <a:ext cx="3911840" cy="1857401"/>
            <a:chOff x="6748170" y="4147755"/>
            <a:chExt cx="2933880" cy="1393051"/>
          </a:xfrm>
        </p:grpSpPr>
        <p:sp>
          <p:nvSpPr>
            <p:cNvPr id="764" name="Google Shape;764;p13"/>
            <p:cNvSpPr/>
            <p:nvPr/>
          </p:nvSpPr>
          <p:spPr>
            <a:xfrm>
              <a:off x="8565963" y="4147755"/>
              <a:ext cx="1116087" cy="1115935"/>
            </a:xfrm>
            <a:custGeom>
              <a:avLst/>
              <a:gdLst/>
              <a:ahLst/>
              <a:cxnLst/>
              <a:rect l="l" t="t" r="r" b="b"/>
              <a:pathLst>
                <a:path w="8538" h="8537" extrusionOk="0">
                  <a:moveTo>
                    <a:pt x="8537" y="0"/>
                  </a:moveTo>
                  <a:lnTo>
                    <a:pt x="0" y="8537"/>
                  </a:lnTo>
                  <a:lnTo>
                    <a:pt x="8537" y="8537"/>
                  </a:lnTo>
                  <a:lnTo>
                    <a:pt x="8537" y="0"/>
                  </a:lnTo>
                  <a:close/>
                </a:path>
              </a:pathLst>
            </a:custGeom>
            <a:gradFill>
              <a:gsLst>
                <a:gs pos="0">
                  <a:schemeClr val="accent1"/>
                </a:gs>
                <a:gs pos="100000">
                  <a:srgbClr val="D9D378">
                    <a:alpha val="5215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13"/>
            <p:cNvSpPr/>
            <p:nvPr/>
          </p:nvSpPr>
          <p:spPr>
            <a:xfrm>
              <a:off x="6748170" y="4919768"/>
              <a:ext cx="1058440" cy="621039"/>
            </a:xfrm>
            <a:custGeom>
              <a:avLst/>
              <a:gdLst/>
              <a:ahLst/>
              <a:cxnLst/>
              <a:rect l="l" t="t" r="r" b="b"/>
              <a:pathLst>
                <a:path w="8097" h="4751" extrusionOk="0">
                  <a:moveTo>
                    <a:pt x="4835" y="0"/>
                  </a:moveTo>
                  <a:lnTo>
                    <a:pt x="1" y="4727"/>
                  </a:lnTo>
                  <a:lnTo>
                    <a:pt x="3358" y="4751"/>
                  </a:lnTo>
                  <a:lnTo>
                    <a:pt x="8097" y="0"/>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13"/>
            <p:cNvSpPr/>
            <p:nvPr/>
          </p:nvSpPr>
          <p:spPr>
            <a:xfrm>
              <a:off x="7993318" y="4532205"/>
              <a:ext cx="790712" cy="621027"/>
            </a:xfrm>
            <a:custGeom>
              <a:avLst/>
              <a:gdLst/>
              <a:ahLst/>
              <a:cxnLst/>
              <a:rect l="l" t="t" r="r" b="b"/>
              <a:pathLst>
                <a:path w="3775" h="2965" extrusionOk="0">
                  <a:moveTo>
                    <a:pt x="3774" y="0"/>
                  </a:moveTo>
                  <a:lnTo>
                    <a:pt x="3024" y="12"/>
                  </a:lnTo>
                  <a:lnTo>
                    <a:pt x="0" y="2965"/>
                  </a:lnTo>
                  <a:lnTo>
                    <a:pt x="822" y="2965"/>
                  </a:lnTo>
                  <a:lnTo>
                    <a:pt x="3774"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7" name="Google Shape;767;p13"/>
          <p:cNvSpPr/>
          <p:nvPr/>
        </p:nvSpPr>
        <p:spPr>
          <a:xfrm>
            <a:off x="-1244204" y="815332"/>
            <a:ext cx="2020888" cy="2023405"/>
          </a:xfrm>
          <a:custGeom>
            <a:avLst/>
            <a:gdLst/>
            <a:ahLst/>
            <a:cxnLst/>
            <a:rect l="l" t="t" r="r" b="b"/>
            <a:pathLst>
              <a:path w="8538" h="8549" extrusionOk="0">
                <a:moveTo>
                  <a:pt x="0" y="0"/>
                </a:moveTo>
                <a:lnTo>
                  <a:pt x="0" y="8549"/>
                </a:lnTo>
                <a:lnTo>
                  <a:pt x="8537" y="8549"/>
                </a:lnTo>
                <a:lnTo>
                  <a:pt x="0" y="0"/>
                </a:lnTo>
                <a:close/>
              </a:path>
            </a:pathLst>
          </a:custGeom>
          <a:gradFill>
            <a:gsLst>
              <a:gs pos="0">
                <a:schemeClr val="accent2">
                  <a:alpha val="54750"/>
                </a:schemeClr>
              </a:gs>
              <a:gs pos="100000">
                <a:srgbClr val="3084B3">
                  <a:alpha val="46667"/>
                  <a:alpha val="54750"/>
                </a:srgbClr>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68" name="Google Shape;768;p13"/>
          <p:cNvGrpSpPr/>
          <p:nvPr/>
        </p:nvGrpSpPr>
        <p:grpSpPr>
          <a:xfrm>
            <a:off x="392961" y="-20830"/>
            <a:ext cx="1809319" cy="266215"/>
            <a:chOff x="210518" y="155527"/>
            <a:chExt cx="922369" cy="135704"/>
          </a:xfrm>
        </p:grpSpPr>
        <p:sp>
          <p:nvSpPr>
            <p:cNvPr id="769" name="Google Shape;769;p13"/>
            <p:cNvSpPr/>
            <p:nvPr/>
          </p:nvSpPr>
          <p:spPr>
            <a:xfrm rot="10800000" flipH="1">
              <a:off x="961015" y="155527"/>
              <a:ext cx="171872" cy="135704"/>
            </a:xfrm>
            <a:custGeom>
              <a:avLst/>
              <a:gdLst/>
              <a:ahLst/>
              <a:cxnLst/>
              <a:rect l="l" t="t" r="r" b="b"/>
              <a:pathLst>
                <a:path w="2942" h="2323" extrusionOk="0">
                  <a:moveTo>
                    <a:pt x="2358" y="0"/>
                  </a:moveTo>
                  <a:lnTo>
                    <a:pt x="1" y="2322"/>
                  </a:lnTo>
                  <a:lnTo>
                    <a:pt x="620" y="2322"/>
                  </a:lnTo>
                  <a:lnTo>
                    <a:pt x="29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13"/>
            <p:cNvSpPr/>
            <p:nvPr/>
          </p:nvSpPr>
          <p:spPr>
            <a:xfrm rot="10800000" flipH="1">
              <a:off x="867137" y="155527"/>
              <a:ext cx="171872" cy="135704"/>
            </a:xfrm>
            <a:custGeom>
              <a:avLst/>
              <a:gdLst/>
              <a:ahLst/>
              <a:cxnLst/>
              <a:rect l="l" t="t" r="r" b="b"/>
              <a:pathLst>
                <a:path w="2942" h="2323" extrusionOk="0">
                  <a:moveTo>
                    <a:pt x="2370" y="0"/>
                  </a:moveTo>
                  <a:lnTo>
                    <a:pt x="0" y="2322"/>
                  </a:lnTo>
                  <a:lnTo>
                    <a:pt x="620"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13"/>
            <p:cNvSpPr/>
            <p:nvPr/>
          </p:nvSpPr>
          <p:spPr>
            <a:xfrm rot="10800000" flipH="1">
              <a:off x="773259" y="155527"/>
              <a:ext cx="171813" cy="135704"/>
            </a:xfrm>
            <a:custGeom>
              <a:avLst/>
              <a:gdLst/>
              <a:ahLst/>
              <a:cxnLst/>
              <a:rect l="l" t="t" r="r" b="b"/>
              <a:pathLst>
                <a:path w="2941" h="2323" extrusionOk="0">
                  <a:moveTo>
                    <a:pt x="2369" y="0"/>
                  </a:moveTo>
                  <a:lnTo>
                    <a:pt x="0" y="2322"/>
                  </a:lnTo>
                  <a:lnTo>
                    <a:pt x="619"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13"/>
            <p:cNvSpPr/>
            <p:nvPr/>
          </p:nvSpPr>
          <p:spPr>
            <a:xfrm rot="10800000" flipH="1">
              <a:off x="679323" y="155527"/>
              <a:ext cx="171872" cy="135704"/>
            </a:xfrm>
            <a:custGeom>
              <a:avLst/>
              <a:gdLst/>
              <a:ahLst/>
              <a:cxnLst/>
              <a:rect l="l" t="t" r="r" b="b"/>
              <a:pathLst>
                <a:path w="2942" h="2323" extrusionOk="0">
                  <a:moveTo>
                    <a:pt x="2370" y="0"/>
                  </a:moveTo>
                  <a:lnTo>
                    <a:pt x="1" y="2322"/>
                  </a:lnTo>
                  <a:lnTo>
                    <a:pt x="632" y="2322"/>
                  </a:lnTo>
                  <a:lnTo>
                    <a:pt x="29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13"/>
            <p:cNvSpPr/>
            <p:nvPr/>
          </p:nvSpPr>
          <p:spPr>
            <a:xfrm rot="10800000" flipH="1">
              <a:off x="585445" y="155527"/>
              <a:ext cx="171872" cy="135704"/>
            </a:xfrm>
            <a:custGeom>
              <a:avLst/>
              <a:gdLst/>
              <a:ahLst/>
              <a:cxnLst/>
              <a:rect l="l" t="t" r="r" b="b"/>
              <a:pathLst>
                <a:path w="2942" h="2323" extrusionOk="0">
                  <a:moveTo>
                    <a:pt x="2370" y="0"/>
                  </a:moveTo>
                  <a:lnTo>
                    <a:pt x="0" y="2322"/>
                  </a:lnTo>
                  <a:lnTo>
                    <a:pt x="643"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13"/>
            <p:cNvSpPr/>
            <p:nvPr/>
          </p:nvSpPr>
          <p:spPr>
            <a:xfrm rot="10800000" flipH="1">
              <a:off x="491567" y="155527"/>
              <a:ext cx="171813" cy="135704"/>
            </a:xfrm>
            <a:custGeom>
              <a:avLst/>
              <a:gdLst/>
              <a:ahLst/>
              <a:cxnLst/>
              <a:rect l="l" t="t" r="r" b="b"/>
              <a:pathLst>
                <a:path w="2941" h="2323" extrusionOk="0">
                  <a:moveTo>
                    <a:pt x="2357" y="0"/>
                  </a:moveTo>
                  <a:lnTo>
                    <a:pt x="0" y="2322"/>
                  </a:lnTo>
                  <a:lnTo>
                    <a:pt x="643"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13"/>
            <p:cNvSpPr/>
            <p:nvPr/>
          </p:nvSpPr>
          <p:spPr>
            <a:xfrm rot="10800000" flipH="1">
              <a:off x="397631" y="155527"/>
              <a:ext cx="173274" cy="135704"/>
            </a:xfrm>
            <a:custGeom>
              <a:avLst/>
              <a:gdLst/>
              <a:ahLst/>
              <a:cxnLst/>
              <a:rect l="l" t="t" r="r" b="b"/>
              <a:pathLst>
                <a:path w="2966" h="2323" extrusionOk="0">
                  <a:moveTo>
                    <a:pt x="2370" y="0"/>
                  </a:moveTo>
                  <a:lnTo>
                    <a:pt x="1" y="2322"/>
                  </a:lnTo>
                  <a:lnTo>
                    <a:pt x="644" y="2322"/>
                  </a:lnTo>
                  <a:lnTo>
                    <a:pt x="29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13"/>
            <p:cNvSpPr/>
            <p:nvPr/>
          </p:nvSpPr>
          <p:spPr>
            <a:xfrm rot="10800000" flipH="1">
              <a:off x="304454" y="155527"/>
              <a:ext cx="172514" cy="135704"/>
            </a:xfrm>
            <a:custGeom>
              <a:avLst/>
              <a:gdLst/>
              <a:ahLst/>
              <a:cxnLst/>
              <a:rect l="l" t="t" r="r" b="b"/>
              <a:pathLst>
                <a:path w="2953" h="2323" extrusionOk="0">
                  <a:moveTo>
                    <a:pt x="2370" y="0"/>
                  </a:moveTo>
                  <a:lnTo>
                    <a:pt x="0" y="2322"/>
                  </a:lnTo>
                  <a:lnTo>
                    <a:pt x="631" y="2322"/>
                  </a:lnTo>
                  <a:lnTo>
                    <a:pt x="29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13"/>
            <p:cNvSpPr/>
            <p:nvPr/>
          </p:nvSpPr>
          <p:spPr>
            <a:xfrm rot="10800000" flipH="1">
              <a:off x="210518" y="155527"/>
              <a:ext cx="172573" cy="135704"/>
            </a:xfrm>
            <a:custGeom>
              <a:avLst/>
              <a:gdLst/>
              <a:ahLst/>
              <a:cxnLst/>
              <a:rect l="l" t="t" r="r" b="b"/>
              <a:pathLst>
                <a:path w="2954" h="2323" extrusionOk="0">
                  <a:moveTo>
                    <a:pt x="2370" y="0"/>
                  </a:moveTo>
                  <a:lnTo>
                    <a:pt x="1" y="2322"/>
                  </a:lnTo>
                  <a:lnTo>
                    <a:pt x="632" y="2322"/>
                  </a:lnTo>
                  <a:lnTo>
                    <a:pt x="29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8" name="Google Shape;778;p13"/>
          <p:cNvSpPr/>
          <p:nvPr/>
        </p:nvSpPr>
        <p:spPr>
          <a:xfrm>
            <a:off x="-2278365" y="-1123935"/>
            <a:ext cx="2722333" cy="2724515"/>
          </a:xfrm>
          <a:custGeom>
            <a:avLst/>
            <a:gdLst/>
            <a:ahLst/>
            <a:cxnLst/>
            <a:rect l="l" t="t" r="r" b="b"/>
            <a:pathLst>
              <a:path w="14074" h="14086" extrusionOk="0">
                <a:moveTo>
                  <a:pt x="96" y="1"/>
                </a:moveTo>
                <a:lnTo>
                  <a:pt x="1" y="108"/>
                </a:lnTo>
                <a:lnTo>
                  <a:pt x="13967" y="14086"/>
                </a:lnTo>
                <a:lnTo>
                  <a:pt x="14074" y="13979"/>
                </a:lnTo>
                <a:lnTo>
                  <a:pt x="96"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79" name="Google Shape;779;p13"/>
          <p:cNvGrpSpPr/>
          <p:nvPr/>
        </p:nvGrpSpPr>
        <p:grpSpPr>
          <a:xfrm>
            <a:off x="6959244" y="-2874283"/>
            <a:ext cx="5672936" cy="3961857"/>
            <a:chOff x="5219433" y="-2155713"/>
            <a:chExt cx="4254702" cy="2971393"/>
          </a:xfrm>
        </p:grpSpPr>
        <p:sp>
          <p:nvSpPr>
            <p:cNvPr id="780" name="Google Shape;780;p13"/>
            <p:cNvSpPr/>
            <p:nvPr/>
          </p:nvSpPr>
          <p:spPr>
            <a:xfrm rot="10800000" flipH="1">
              <a:off x="8529428" y="-26481"/>
              <a:ext cx="822702" cy="821473"/>
            </a:xfrm>
            <a:custGeom>
              <a:avLst/>
              <a:gdLst/>
              <a:ahLst/>
              <a:cxnLst/>
              <a:rect l="l" t="t" r="r" b="b"/>
              <a:pathLst>
                <a:path w="8550" h="8537" extrusionOk="0">
                  <a:moveTo>
                    <a:pt x="1" y="0"/>
                  </a:moveTo>
                  <a:lnTo>
                    <a:pt x="1" y="8537"/>
                  </a:lnTo>
                  <a:lnTo>
                    <a:pt x="8550" y="0"/>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13"/>
            <p:cNvSpPr/>
            <p:nvPr/>
          </p:nvSpPr>
          <p:spPr>
            <a:xfrm rot="10800000" flipH="1">
              <a:off x="7637567" y="-7044"/>
              <a:ext cx="822702" cy="822724"/>
            </a:xfrm>
            <a:custGeom>
              <a:avLst/>
              <a:gdLst/>
              <a:ahLst/>
              <a:cxnLst/>
              <a:rect l="l" t="t" r="r" b="b"/>
              <a:pathLst>
                <a:path w="8550" h="8550" extrusionOk="0">
                  <a:moveTo>
                    <a:pt x="8549" y="1"/>
                  </a:moveTo>
                  <a:lnTo>
                    <a:pt x="1" y="8550"/>
                  </a:lnTo>
                  <a:lnTo>
                    <a:pt x="8549" y="8550"/>
                  </a:lnTo>
                  <a:lnTo>
                    <a:pt x="8549"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13"/>
            <p:cNvSpPr/>
            <p:nvPr/>
          </p:nvSpPr>
          <p:spPr>
            <a:xfrm rot="10800000" flipH="1">
              <a:off x="9112049" y="258727"/>
              <a:ext cx="362085" cy="283094"/>
            </a:xfrm>
            <a:custGeom>
              <a:avLst/>
              <a:gdLst/>
              <a:ahLst/>
              <a:cxnLst/>
              <a:rect l="l" t="t" r="r" b="b"/>
              <a:pathLst>
                <a:path w="3763" h="2942" extrusionOk="0">
                  <a:moveTo>
                    <a:pt x="3012" y="1"/>
                  </a:moveTo>
                  <a:lnTo>
                    <a:pt x="0" y="2941"/>
                  </a:lnTo>
                  <a:lnTo>
                    <a:pt x="810" y="2941"/>
                  </a:lnTo>
                  <a:lnTo>
                    <a:pt x="37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83" name="Google Shape;783;p13"/>
            <p:cNvGrpSpPr/>
            <p:nvPr/>
          </p:nvGrpSpPr>
          <p:grpSpPr>
            <a:xfrm>
              <a:off x="5219433" y="-2155713"/>
              <a:ext cx="2348999" cy="2414425"/>
              <a:chOff x="7341751" y="521387"/>
              <a:chExt cx="975174" cy="1002335"/>
            </a:xfrm>
          </p:grpSpPr>
          <p:sp>
            <p:nvSpPr>
              <p:cNvPr id="784" name="Google Shape;784;p13"/>
              <p:cNvSpPr/>
              <p:nvPr/>
            </p:nvSpPr>
            <p:spPr>
              <a:xfrm>
                <a:off x="8300860" y="521387"/>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13"/>
              <p:cNvSpPr/>
              <p:nvPr/>
            </p:nvSpPr>
            <p:spPr>
              <a:xfrm>
                <a:off x="8300860" y="580506"/>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13"/>
              <p:cNvSpPr/>
              <p:nvPr/>
            </p:nvSpPr>
            <p:spPr>
              <a:xfrm>
                <a:off x="8300860" y="639625"/>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13"/>
              <p:cNvSpPr/>
              <p:nvPr/>
            </p:nvSpPr>
            <p:spPr>
              <a:xfrm>
                <a:off x="8300860" y="695239"/>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3"/>
              <p:cNvSpPr/>
              <p:nvPr/>
            </p:nvSpPr>
            <p:spPr>
              <a:xfrm>
                <a:off x="8300860" y="754358"/>
                <a:ext cx="16065" cy="15364"/>
              </a:xfrm>
              <a:custGeom>
                <a:avLst/>
                <a:gdLst/>
                <a:ahLst/>
                <a:cxnLst/>
                <a:rect l="l" t="t" r="r" b="b"/>
                <a:pathLst>
                  <a:path w="275" h="263" extrusionOk="0">
                    <a:moveTo>
                      <a:pt x="132" y="1"/>
                    </a:moveTo>
                    <a:cubicBezTo>
                      <a:pt x="60" y="1"/>
                      <a:pt x="1" y="61"/>
                      <a:pt x="1" y="132"/>
                    </a:cubicBezTo>
                    <a:cubicBezTo>
                      <a:pt x="1" y="203"/>
                      <a:pt x="60" y="263"/>
                      <a:pt x="132" y="263"/>
                    </a:cubicBezTo>
                    <a:cubicBezTo>
                      <a:pt x="215" y="263"/>
                      <a:pt x="275" y="203"/>
                      <a:pt x="263" y="132"/>
                    </a:cubicBezTo>
                    <a:cubicBezTo>
                      <a:pt x="263" y="61"/>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3"/>
              <p:cNvSpPr/>
              <p:nvPr/>
            </p:nvSpPr>
            <p:spPr>
              <a:xfrm>
                <a:off x="8300860" y="812835"/>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13"/>
              <p:cNvSpPr/>
              <p:nvPr/>
            </p:nvSpPr>
            <p:spPr>
              <a:xfrm>
                <a:off x="8300860" y="869150"/>
                <a:ext cx="16065" cy="15364"/>
              </a:xfrm>
              <a:custGeom>
                <a:avLst/>
                <a:gdLst/>
                <a:ahLst/>
                <a:cxnLst/>
                <a:rect l="l" t="t" r="r" b="b"/>
                <a:pathLst>
                  <a:path w="275" h="263" extrusionOk="0">
                    <a:moveTo>
                      <a:pt x="132" y="1"/>
                    </a:moveTo>
                    <a:cubicBezTo>
                      <a:pt x="60" y="1"/>
                      <a:pt x="1" y="60"/>
                      <a:pt x="1" y="131"/>
                    </a:cubicBezTo>
                    <a:cubicBezTo>
                      <a:pt x="1" y="203"/>
                      <a:pt x="60" y="262"/>
                      <a:pt x="132" y="262"/>
                    </a:cubicBezTo>
                    <a:cubicBezTo>
                      <a:pt x="215" y="262"/>
                      <a:pt x="275" y="203"/>
                      <a:pt x="263" y="131"/>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13"/>
              <p:cNvSpPr/>
              <p:nvPr/>
            </p:nvSpPr>
            <p:spPr>
              <a:xfrm>
                <a:off x="8300860" y="927568"/>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13"/>
              <p:cNvSpPr/>
              <p:nvPr/>
            </p:nvSpPr>
            <p:spPr>
              <a:xfrm>
                <a:off x="8300860" y="986686"/>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13"/>
              <p:cNvSpPr/>
              <p:nvPr/>
            </p:nvSpPr>
            <p:spPr>
              <a:xfrm>
                <a:off x="8300860" y="1042359"/>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13"/>
              <p:cNvSpPr/>
              <p:nvPr/>
            </p:nvSpPr>
            <p:spPr>
              <a:xfrm>
                <a:off x="8300860" y="1101478"/>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13"/>
              <p:cNvSpPr/>
              <p:nvPr/>
            </p:nvSpPr>
            <p:spPr>
              <a:xfrm>
                <a:off x="8300860" y="1160597"/>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13"/>
              <p:cNvSpPr/>
              <p:nvPr/>
            </p:nvSpPr>
            <p:spPr>
              <a:xfrm>
                <a:off x="8300860" y="1216211"/>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13"/>
              <p:cNvSpPr/>
              <p:nvPr/>
            </p:nvSpPr>
            <p:spPr>
              <a:xfrm>
                <a:off x="8300860" y="1275330"/>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15" y="263"/>
                      <a:pt x="263"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13"/>
              <p:cNvSpPr/>
              <p:nvPr/>
            </p:nvSpPr>
            <p:spPr>
              <a:xfrm>
                <a:off x="8300860" y="1334449"/>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13"/>
              <p:cNvSpPr/>
              <p:nvPr/>
            </p:nvSpPr>
            <p:spPr>
              <a:xfrm>
                <a:off x="8300860" y="1390121"/>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13"/>
              <p:cNvSpPr/>
              <p:nvPr/>
            </p:nvSpPr>
            <p:spPr>
              <a:xfrm>
                <a:off x="8300860" y="1449240"/>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13"/>
              <p:cNvSpPr/>
              <p:nvPr/>
            </p:nvSpPr>
            <p:spPr>
              <a:xfrm>
                <a:off x="8300860" y="1508359"/>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191"/>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13"/>
              <p:cNvSpPr/>
              <p:nvPr/>
            </p:nvSpPr>
            <p:spPr>
              <a:xfrm>
                <a:off x="8245245" y="580506"/>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13"/>
              <p:cNvSpPr/>
              <p:nvPr/>
            </p:nvSpPr>
            <p:spPr>
              <a:xfrm>
                <a:off x="8245245" y="638924"/>
                <a:ext cx="15364" cy="15364"/>
              </a:xfrm>
              <a:custGeom>
                <a:avLst/>
                <a:gdLst/>
                <a:ahLst/>
                <a:cxnLst/>
                <a:rect l="l" t="t" r="r" b="b"/>
                <a:pathLst>
                  <a:path w="263" h="263" extrusionOk="0">
                    <a:moveTo>
                      <a:pt x="131" y="1"/>
                    </a:moveTo>
                    <a:cubicBezTo>
                      <a:pt x="60" y="1"/>
                      <a:pt x="0" y="60"/>
                      <a:pt x="0" y="132"/>
                    </a:cubicBezTo>
                    <a:cubicBezTo>
                      <a:pt x="0" y="203"/>
                      <a:pt x="60" y="262"/>
                      <a:pt x="131" y="262"/>
                    </a:cubicBezTo>
                    <a:cubicBezTo>
                      <a:pt x="203" y="262"/>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13"/>
              <p:cNvSpPr/>
              <p:nvPr/>
            </p:nvSpPr>
            <p:spPr>
              <a:xfrm>
                <a:off x="8245245" y="69523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13"/>
              <p:cNvSpPr/>
              <p:nvPr/>
            </p:nvSpPr>
            <p:spPr>
              <a:xfrm>
                <a:off x="8245245" y="754358"/>
                <a:ext cx="15364" cy="15364"/>
              </a:xfrm>
              <a:custGeom>
                <a:avLst/>
                <a:gdLst/>
                <a:ahLst/>
                <a:cxnLst/>
                <a:rect l="l" t="t" r="r" b="b"/>
                <a:pathLst>
                  <a:path w="263" h="263" extrusionOk="0">
                    <a:moveTo>
                      <a:pt x="131" y="1"/>
                    </a:moveTo>
                    <a:cubicBezTo>
                      <a:pt x="60" y="1"/>
                      <a:pt x="0" y="61"/>
                      <a:pt x="0" y="132"/>
                    </a:cubicBezTo>
                    <a:cubicBezTo>
                      <a:pt x="0" y="203"/>
                      <a:pt x="60" y="263"/>
                      <a:pt x="131" y="263"/>
                    </a:cubicBezTo>
                    <a:cubicBezTo>
                      <a:pt x="203" y="263"/>
                      <a:pt x="262" y="203"/>
                      <a:pt x="262" y="132"/>
                    </a:cubicBezTo>
                    <a:cubicBezTo>
                      <a:pt x="262" y="61"/>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3"/>
              <p:cNvSpPr/>
              <p:nvPr/>
            </p:nvSpPr>
            <p:spPr>
              <a:xfrm>
                <a:off x="8245245" y="812835"/>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13"/>
              <p:cNvSpPr/>
              <p:nvPr/>
            </p:nvSpPr>
            <p:spPr>
              <a:xfrm>
                <a:off x="8245245" y="86844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13"/>
              <p:cNvSpPr/>
              <p:nvPr/>
            </p:nvSpPr>
            <p:spPr>
              <a:xfrm>
                <a:off x="8245245" y="927568"/>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3"/>
              <p:cNvSpPr/>
              <p:nvPr/>
            </p:nvSpPr>
            <p:spPr>
              <a:xfrm>
                <a:off x="8245245" y="986686"/>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13"/>
              <p:cNvSpPr/>
              <p:nvPr/>
            </p:nvSpPr>
            <p:spPr>
              <a:xfrm>
                <a:off x="8245245" y="1042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13"/>
              <p:cNvSpPr/>
              <p:nvPr/>
            </p:nvSpPr>
            <p:spPr>
              <a:xfrm>
                <a:off x="8245245" y="1100777"/>
                <a:ext cx="15364" cy="16065"/>
              </a:xfrm>
              <a:custGeom>
                <a:avLst/>
                <a:gdLst/>
                <a:ahLst/>
                <a:cxnLst/>
                <a:rect l="l" t="t" r="r" b="b"/>
                <a:pathLst>
                  <a:path w="263" h="275" extrusionOk="0">
                    <a:moveTo>
                      <a:pt x="131" y="0"/>
                    </a:moveTo>
                    <a:cubicBezTo>
                      <a:pt x="60" y="0"/>
                      <a:pt x="0" y="72"/>
                      <a:pt x="0" y="143"/>
                    </a:cubicBezTo>
                    <a:cubicBezTo>
                      <a:pt x="0" y="215"/>
                      <a:pt x="60" y="274"/>
                      <a:pt x="131" y="274"/>
                    </a:cubicBezTo>
                    <a:cubicBezTo>
                      <a:pt x="203" y="274"/>
                      <a:pt x="262" y="215"/>
                      <a:pt x="262" y="143"/>
                    </a:cubicBezTo>
                    <a:cubicBezTo>
                      <a:pt x="262" y="72"/>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13"/>
              <p:cNvSpPr/>
              <p:nvPr/>
            </p:nvSpPr>
            <p:spPr>
              <a:xfrm>
                <a:off x="8245245" y="1160597"/>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13"/>
              <p:cNvSpPr/>
              <p:nvPr/>
            </p:nvSpPr>
            <p:spPr>
              <a:xfrm>
                <a:off x="8245245" y="1216211"/>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13"/>
              <p:cNvSpPr/>
              <p:nvPr/>
            </p:nvSpPr>
            <p:spPr>
              <a:xfrm>
                <a:off x="8245245" y="1274629"/>
                <a:ext cx="15364" cy="16065"/>
              </a:xfrm>
              <a:custGeom>
                <a:avLst/>
                <a:gdLst/>
                <a:ahLst/>
                <a:cxnLst/>
                <a:rect l="l" t="t" r="r" b="b"/>
                <a:pathLst>
                  <a:path w="263" h="275" extrusionOk="0">
                    <a:moveTo>
                      <a:pt x="131" y="1"/>
                    </a:moveTo>
                    <a:cubicBezTo>
                      <a:pt x="60" y="1"/>
                      <a:pt x="0" y="72"/>
                      <a:pt x="0" y="144"/>
                    </a:cubicBezTo>
                    <a:cubicBezTo>
                      <a:pt x="0" y="215"/>
                      <a:pt x="60" y="275"/>
                      <a:pt x="131" y="275"/>
                    </a:cubicBezTo>
                    <a:cubicBezTo>
                      <a:pt x="203" y="275"/>
                      <a:pt x="262" y="215"/>
                      <a:pt x="262" y="144"/>
                    </a:cubicBezTo>
                    <a:cubicBezTo>
                      <a:pt x="262" y="72"/>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13"/>
              <p:cNvSpPr/>
              <p:nvPr/>
            </p:nvSpPr>
            <p:spPr>
              <a:xfrm>
                <a:off x="8245245" y="133444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3"/>
              <p:cNvSpPr/>
              <p:nvPr/>
            </p:nvSpPr>
            <p:spPr>
              <a:xfrm>
                <a:off x="8245245" y="1390121"/>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3"/>
              <p:cNvSpPr/>
              <p:nvPr/>
            </p:nvSpPr>
            <p:spPr>
              <a:xfrm>
                <a:off x="8245245" y="1447838"/>
                <a:ext cx="15364" cy="16065"/>
              </a:xfrm>
              <a:custGeom>
                <a:avLst/>
                <a:gdLst/>
                <a:ahLst/>
                <a:cxnLst/>
                <a:rect l="l" t="t" r="r" b="b"/>
                <a:pathLst>
                  <a:path w="263" h="275" extrusionOk="0">
                    <a:moveTo>
                      <a:pt x="131" y="0"/>
                    </a:moveTo>
                    <a:cubicBezTo>
                      <a:pt x="60" y="0"/>
                      <a:pt x="0" y="60"/>
                      <a:pt x="0" y="143"/>
                    </a:cubicBezTo>
                    <a:cubicBezTo>
                      <a:pt x="0" y="215"/>
                      <a:pt x="60" y="274"/>
                      <a:pt x="131" y="274"/>
                    </a:cubicBezTo>
                    <a:cubicBezTo>
                      <a:pt x="203" y="274"/>
                      <a:pt x="262" y="215"/>
                      <a:pt x="262" y="143"/>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13"/>
              <p:cNvSpPr/>
              <p:nvPr/>
            </p:nvSpPr>
            <p:spPr>
              <a:xfrm>
                <a:off x="8245245" y="1508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191"/>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3"/>
              <p:cNvSpPr/>
              <p:nvPr/>
            </p:nvSpPr>
            <p:spPr>
              <a:xfrm>
                <a:off x="8188229" y="639625"/>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3"/>
              <p:cNvSpPr/>
              <p:nvPr/>
            </p:nvSpPr>
            <p:spPr>
              <a:xfrm>
                <a:off x="8188229" y="695239"/>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13"/>
              <p:cNvSpPr/>
              <p:nvPr/>
            </p:nvSpPr>
            <p:spPr>
              <a:xfrm>
                <a:off x="8188229" y="754358"/>
                <a:ext cx="16007" cy="15364"/>
              </a:xfrm>
              <a:custGeom>
                <a:avLst/>
                <a:gdLst/>
                <a:ahLst/>
                <a:cxnLst/>
                <a:rect l="l" t="t" r="r" b="b"/>
                <a:pathLst>
                  <a:path w="274" h="263" extrusionOk="0">
                    <a:moveTo>
                      <a:pt x="143" y="1"/>
                    </a:moveTo>
                    <a:cubicBezTo>
                      <a:pt x="60" y="1"/>
                      <a:pt x="0" y="61"/>
                      <a:pt x="0" y="132"/>
                    </a:cubicBezTo>
                    <a:cubicBezTo>
                      <a:pt x="0" y="203"/>
                      <a:pt x="60" y="263"/>
                      <a:pt x="143" y="263"/>
                    </a:cubicBezTo>
                    <a:cubicBezTo>
                      <a:pt x="214" y="263"/>
                      <a:pt x="274" y="203"/>
                      <a:pt x="274" y="132"/>
                    </a:cubicBezTo>
                    <a:cubicBezTo>
                      <a:pt x="274" y="61"/>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13"/>
              <p:cNvSpPr/>
              <p:nvPr/>
            </p:nvSpPr>
            <p:spPr>
              <a:xfrm>
                <a:off x="8188229" y="812835"/>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13"/>
              <p:cNvSpPr/>
              <p:nvPr/>
            </p:nvSpPr>
            <p:spPr>
              <a:xfrm>
                <a:off x="8188229" y="869150"/>
                <a:ext cx="16007" cy="15364"/>
              </a:xfrm>
              <a:custGeom>
                <a:avLst/>
                <a:gdLst/>
                <a:ahLst/>
                <a:cxnLst/>
                <a:rect l="l" t="t" r="r" b="b"/>
                <a:pathLst>
                  <a:path w="274" h="263" extrusionOk="0">
                    <a:moveTo>
                      <a:pt x="143" y="1"/>
                    </a:moveTo>
                    <a:cubicBezTo>
                      <a:pt x="60" y="1"/>
                      <a:pt x="0" y="60"/>
                      <a:pt x="0" y="131"/>
                    </a:cubicBezTo>
                    <a:cubicBezTo>
                      <a:pt x="0" y="203"/>
                      <a:pt x="60" y="262"/>
                      <a:pt x="143" y="262"/>
                    </a:cubicBezTo>
                    <a:cubicBezTo>
                      <a:pt x="214" y="262"/>
                      <a:pt x="274" y="203"/>
                      <a:pt x="274" y="131"/>
                    </a:cubicBezTo>
                    <a:cubicBezTo>
                      <a:pt x="274" y="60"/>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13"/>
              <p:cNvSpPr/>
              <p:nvPr/>
            </p:nvSpPr>
            <p:spPr>
              <a:xfrm>
                <a:off x="8188229" y="927568"/>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13"/>
              <p:cNvSpPr/>
              <p:nvPr/>
            </p:nvSpPr>
            <p:spPr>
              <a:xfrm>
                <a:off x="8188229" y="986686"/>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13"/>
              <p:cNvSpPr/>
              <p:nvPr/>
            </p:nvSpPr>
            <p:spPr>
              <a:xfrm>
                <a:off x="8188229" y="1042359"/>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13"/>
              <p:cNvSpPr/>
              <p:nvPr/>
            </p:nvSpPr>
            <p:spPr>
              <a:xfrm>
                <a:off x="8188229" y="1101478"/>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13"/>
              <p:cNvSpPr/>
              <p:nvPr/>
            </p:nvSpPr>
            <p:spPr>
              <a:xfrm>
                <a:off x="8188229" y="1160597"/>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13"/>
              <p:cNvSpPr/>
              <p:nvPr/>
            </p:nvSpPr>
            <p:spPr>
              <a:xfrm>
                <a:off x="8188229" y="1216211"/>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13"/>
              <p:cNvSpPr/>
              <p:nvPr/>
            </p:nvSpPr>
            <p:spPr>
              <a:xfrm>
                <a:off x="8188229" y="1275330"/>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13"/>
              <p:cNvSpPr/>
              <p:nvPr/>
            </p:nvSpPr>
            <p:spPr>
              <a:xfrm>
                <a:off x="8188229" y="1334449"/>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13"/>
              <p:cNvSpPr/>
              <p:nvPr/>
            </p:nvSpPr>
            <p:spPr>
              <a:xfrm>
                <a:off x="8188229" y="1390121"/>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13"/>
              <p:cNvSpPr/>
              <p:nvPr/>
            </p:nvSpPr>
            <p:spPr>
              <a:xfrm>
                <a:off x="8188229" y="1449240"/>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13"/>
              <p:cNvSpPr/>
              <p:nvPr/>
            </p:nvSpPr>
            <p:spPr>
              <a:xfrm>
                <a:off x="8188229" y="1508359"/>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191"/>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13"/>
              <p:cNvSpPr/>
              <p:nvPr/>
            </p:nvSpPr>
            <p:spPr>
              <a:xfrm>
                <a:off x="8131856" y="695239"/>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13"/>
              <p:cNvSpPr/>
              <p:nvPr/>
            </p:nvSpPr>
            <p:spPr>
              <a:xfrm>
                <a:off x="8131856" y="754358"/>
                <a:ext cx="16065" cy="15364"/>
              </a:xfrm>
              <a:custGeom>
                <a:avLst/>
                <a:gdLst/>
                <a:ahLst/>
                <a:cxnLst/>
                <a:rect l="l" t="t" r="r" b="b"/>
                <a:pathLst>
                  <a:path w="275" h="263" extrusionOk="0">
                    <a:moveTo>
                      <a:pt x="132" y="1"/>
                    </a:moveTo>
                    <a:cubicBezTo>
                      <a:pt x="60" y="1"/>
                      <a:pt x="1" y="61"/>
                      <a:pt x="1" y="132"/>
                    </a:cubicBezTo>
                    <a:cubicBezTo>
                      <a:pt x="1" y="203"/>
                      <a:pt x="60" y="263"/>
                      <a:pt x="132" y="263"/>
                    </a:cubicBezTo>
                    <a:cubicBezTo>
                      <a:pt x="215" y="263"/>
                      <a:pt x="275" y="203"/>
                      <a:pt x="275" y="132"/>
                    </a:cubicBezTo>
                    <a:cubicBezTo>
                      <a:pt x="275" y="61"/>
                      <a:pt x="215"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13"/>
              <p:cNvSpPr/>
              <p:nvPr/>
            </p:nvSpPr>
            <p:spPr>
              <a:xfrm>
                <a:off x="8131856" y="812835"/>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3"/>
              <p:cNvSpPr/>
              <p:nvPr/>
            </p:nvSpPr>
            <p:spPr>
              <a:xfrm>
                <a:off x="8131856" y="869150"/>
                <a:ext cx="16065" cy="15364"/>
              </a:xfrm>
              <a:custGeom>
                <a:avLst/>
                <a:gdLst/>
                <a:ahLst/>
                <a:cxnLst/>
                <a:rect l="l" t="t" r="r" b="b"/>
                <a:pathLst>
                  <a:path w="275" h="263" extrusionOk="0">
                    <a:moveTo>
                      <a:pt x="132" y="1"/>
                    </a:moveTo>
                    <a:cubicBezTo>
                      <a:pt x="60" y="1"/>
                      <a:pt x="1" y="60"/>
                      <a:pt x="1" y="131"/>
                    </a:cubicBezTo>
                    <a:cubicBezTo>
                      <a:pt x="1" y="203"/>
                      <a:pt x="60" y="262"/>
                      <a:pt x="132" y="262"/>
                    </a:cubicBezTo>
                    <a:cubicBezTo>
                      <a:pt x="215" y="262"/>
                      <a:pt x="275" y="203"/>
                      <a:pt x="275" y="131"/>
                    </a:cubicBezTo>
                    <a:cubicBezTo>
                      <a:pt x="275" y="60"/>
                      <a:pt x="215"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3"/>
              <p:cNvSpPr/>
              <p:nvPr/>
            </p:nvSpPr>
            <p:spPr>
              <a:xfrm>
                <a:off x="8131856" y="927568"/>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13"/>
              <p:cNvSpPr/>
              <p:nvPr/>
            </p:nvSpPr>
            <p:spPr>
              <a:xfrm>
                <a:off x="8131856" y="986686"/>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13"/>
              <p:cNvSpPr/>
              <p:nvPr/>
            </p:nvSpPr>
            <p:spPr>
              <a:xfrm>
                <a:off x="8131856" y="1042359"/>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13"/>
              <p:cNvSpPr/>
              <p:nvPr/>
            </p:nvSpPr>
            <p:spPr>
              <a:xfrm>
                <a:off x="8131856" y="1101478"/>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13"/>
              <p:cNvSpPr/>
              <p:nvPr/>
            </p:nvSpPr>
            <p:spPr>
              <a:xfrm>
                <a:off x="8131856" y="1160597"/>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13"/>
              <p:cNvSpPr/>
              <p:nvPr/>
            </p:nvSpPr>
            <p:spPr>
              <a:xfrm>
                <a:off x="8131856" y="1216211"/>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3"/>
              <p:cNvSpPr/>
              <p:nvPr/>
            </p:nvSpPr>
            <p:spPr>
              <a:xfrm>
                <a:off x="8131856" y="1275330"/>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13"/>
              <p:cNvSpPr/>
              <p:nvPr/>
            </p:nvSpPr>
            <p:spPr>
              <a:xfrm>
                <a:off x="8131856" y="1334449"/>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5" y="203"/>
                      <a:pt x="275" y="132"/>
                    </a:cubicBezTo>
                    <a:cubicBezTo>
                      <a:pt x="275" y="60"/>
                      <a:pt x="215"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3"/>
              <p:cNvSpPr/>
              <p:nvPr/>
            </p:nvSpPr>
            <p:spPr>
              <a:xfrm>
                <a:off x="8131856" y="1390121"/>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3"/>
              <p:cNvSpPr/>
              <p:nvPr/>
            </p:nvSpPr>
            <p:spPr>
              <a:xfrm>
                <a:off x="8131856" y="1449240"/>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203"/>
                      <a:pt x="275" y="131"/>
                    </a:cubicBezTo>
                    <a:cubicBezTo>
                      <a:pt x="275" y="60"/>
                      <a:pt x="215"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a:off x="8131856" y="1508359"/>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5" y="191"/>
                      <a:pt x="275" y="131"/>
                    </a:cubicBezTo>
                    <a:cubicBezTo>
                      <a:pt x="275" y="60"/>
                      <a:pt x="215"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3"/>
              <p:cNvSpPr/>
              <p:nvPr/>
            </p:nvSpPr>
            <p:spPr>
              <a:xfrm>
                <a:off x="8075541" y="754358"/>
                <a:ext cx="15364" cy="15364"/>
              </a:xfrm>
              <a:custGeom>
                <a:avLst/>
                <a:gdLst/>
                <a:ahLst/>
                <a:cxnLst/>
                <a:rect l="l" t="t" r="r" b="b"/>
                <a:pathLst>
                  <a:path w="263" h="263" extrusionOk="0">
                    <a:moveTo>
                      <a:pt x="131" y="1"/>
                    </a:moveTo>
                    <a:cubicBezTo>
                      <a:pt x="60" y="1"/>
                      <a:pt x="0" y="61"/>
                      <a:pt x="0" y="132"/>
                    </a:cubicBezTo>
                    <a:cubicBezTo>
                      <a:pt x="0" y="203"/>
                      <a:pt x="60" y="263"/>
                      <a:pt x="131" y="263"/>
                    </a:cubicBezTo>
                    <a:cubicBezTo>
                      <a:pt x="203" y="263"/>
                      <a:pt x="262" y="203"/>
                      <a:pt x="262" y="132"/>
                    </a:cubicBezTo>
                    <a:cubicBezTo>
                      <a:pt x="262" y="61"/>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13"/>
              <p:cNvSpPr/>
              <p:nvPr/>
            </p:nvSpPr>
            <p:spPr>
              <a:xfrm>
                <a:off x="8075541" y="812835"/>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13"/>
              <p:cNvSpPr/>
              <p:nvPr/>
            </p:nvSpPr>
            <p:spPr>
              <a:xfrm>
                <a:off x="8075541" y="86844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3"/>
              <p:cNvSpPr/>
              <p:nvPr/>
            </p:nvSpPr>
            <p:spPr>
              <a:xfrm>
                <a:off x="8075541" y="927568"/>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13"/>
              <p:cNvSpPr/>
              <p:nvPr/>
            </p:nvSpPr>
            <p:spPr>
              <a:xfrm>
                <a:off x="8075541" y="986686"/>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13"/>
              <p:cNvSpPr/>
              <p:nvPr/>
            </p:nvSpPr>
            <p:spPr>
              <a:xfrm>
                <a:off x="8075541" y="1042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13"/>
              <p:cNvSpPr/>
              <p:nvPr/>
            </p:nvSpPr>
            <p:spPr>
              <a:xfrm>
                <a:off x="8075541" y="1100777"/>
                <a:ext cx="15364" cy="16065"/>
              </a:xfrm>
              <a:custGeom>
                <a:avLst/>
                <a:gdLst/>
                <a:ahLst/>
                <a:cxnLst/>
                <a:rect l="l" t="t" r="r" b="b"/>
                <a:pathLst>
                  <a:path w="263" h="275" extrusionOk="0">
                    <a:moveTo>
                      <a:pt x="131" y="0"/>
                    </a:moveTo>
                    <a:cubicBezTo>
                      <a:pt x="60" y="0"/>
                      <a:pt x="0" y="72"/>
                      <a:pt x="0" y="143"/>
                    </a:cubicBezTo>
                    <a:cubicBezTo>
                      <a:pt x="0" y="215"/>
                      <a:pt x="60" y="274"/>
                      <a:pt x="131" y="274"/>
                    </a:cubicBezTo>
                    <a:cubicBezTo>
                      <a:pt x="203" y="274"/>
                      <a:pt x="262" y="215"/>
                      <a:pt x="262" y="143"/>
                    </a:cubicBezTo>
                    <a:cubicBezTo>
                      <a:pt x="262" y="72"/>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3"/>
              <p:cNvSpPr/>
              <p:nvPr/>
            </p:nvSpPr>
            <p:spPr>
              <a:xfrm>
                <a:off x="8075541" y="1160597"/>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3"/>
              <p:cNvSpPr/>
              <p:nvPr/>
            </p:nvSpPr>
            <p:spPr>
              <a:xfrm>
                <a:off x="8075541" y="1216211"/>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3"/>
              <p:cNvSpPr/>
              <p:nvPr/>
            </p:nvSpPr>
            <p:spPr>
              <a:xfrm>
                <a:off x="8075541" y="1274629"/>
                <a:ext cx="15364" cy="16065"/>
              </a:xfrm>
              <a:custGeom>
                <a:avLst/>
                <a:gdLst/>
                <a:ahLst/>
                <a:cxnLst/>
                <a:rect l="l" t="t" r="r" b="b"/>
                <a:pathLst>
                  <a:path w="263" h="275" extrusionOk="0">
                    <a:moveTo>
                      <a:pt x="131" y="1"/>
                    </a:moveTo>
                    <a:cubicBezTo>
                      <a:pt x="60" y="1"/>
                      <a:pt x="0" y="72"/>
                      <a:pt x="0" y="144"/>
                    </a:cubicBezTo>
                    <a:cubicBezTo>
                      <a:pt x="0" y="215"/>
                      <a:pt x="60" y="275"/>
                      <a:pt x="131" y="275"/>
                    </a:cubicBezTo>
                    <a:cubicBezTo>
                      <a:pt x="203" y="275"/>
                      <a:pt x="262" y="215"/>
                      <a:pt x="262" y="144"/>
                    </a:cubicBezTo>
                    <a:cubicBezTo>
                      <a:pt x="262" y="72"/>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3"/>
              <p:cNvSpPr/>
              <p:nvPr/>
            </p:nvSpPr>
            <p:spPr>
              <a:xfrm>
                <a:off x="8075541" y="133444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3"/>
              <p:cNvSpPr/>
              <p:nvPr/>
            </p:nvSpPr>
            <p:spPr>
              <a:xfrm>
                <a:off x="8075541" y="1390121"/>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3"/>
              <p:cNvSpPr/>
              <p:nvPr/>
            </p:nvSpPr>
            <p:spPr>
              <a:xfrm>
                <a:off x="8075541" y="1447838"/>
                <a:ext cx="15364" cy="16065"/>
              </a:xfrm>
              <a:custGeom>
                <a:avLst/>
                <a:gdLst/>
                <a:ahLst/>
                <a:cxnLst/>
                <a:rect l="l" t="t" r="r" b="b"/>
                <a:pathLst>
                  <a:path w="263" h="275" extrusionOk="0">
                    <a:moveTo>
                      <a:pt x="131" y="0"/>
                    </a:moveTo>
                    <a:cubicBezTo>
                      <a:pt x="60" y="0"/>
                      <a:pt x="0" y="60"/>
                      <a:pt x="0" y="143"/>
                    </a:cubicBezTo>
                    <a:cubicBezTo>
                      <a:pt x="0" y="215"/>
                      <a:pt x="60" y="274"/>
                      <a:pt x="131" y="274"/>
                    </a:cubicBezTo>
                    <a:cubicBezTo>
                      <a:pt x="203" y="274"/>
                      <a:pt x="262" y="215"/>
                      <a:pt x="262" y="143"/>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3"/>
              <p:cNvSpPr/>
              <p:nvPr/>
            </p:nvSpPr>
            <p:spPr>
              <a:xfrm>
                <a:off x="8075541" y="1508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191"/>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3"/>
              <p:cNvSpPr/>
              <p:nvPr/>
            </p:nvSpPr>
            <p:spPr>
              <a:xfrm>
                <a:off x="8019167" y="812835"/>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3"/>
              <p:cNvSpPr/>
              <p:nvPr/>
            </p:nvSpPr>
            <p:spPr>
              <a:xfrm>
                <a:off x="8019167" y="869150"/>
                <a:ext cx="15364" cy="15364"/>
              </a:xfrm>
              <a:custGeom>
                <a:avLst/>
                <a:gdLst/>
                <a:ahLst/>
                <a:cxnLst/>
                <a:rect l="l" t="t" r="r" b="b"/>
                <a:pathLst>
                  <a:path w="263" h="263" extrusionOk="0">
                    <a:moveTo>
                      <a:pt x="132" y="1"/>
                    </a:moveTo>
                    <a:cubicBezTo>
                      <a:pt x="60" y="1"/>
                      <a:pt x="1" y="60"/>
                      <a:pt x="1" y="131"/>
                    </a:cubicBezTo>
                    <a:cubicBezTo>
                      <a:pt x="1" y="203"/>
                      <a:pt x="60" y="262"/>
                      <a:pt x="132" y="262"/>
                    </a:cubicBezTo>
                    <a:cubicBezTo>
                      <a:pt x="203" y="262"/>
                      <a:pt x="263" y="203"/>
                      <a:pt x="263" y="131"/>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3"/>
              <p:cNvSpPr/>
              <p:nvPr/>
            </p:nvSpPr>
            <p:spPr>
              <a:xfrm>
                <a:off x="8019167" y="927568"/>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13"/>
              <p:cNvSpPr/>
              <p:nvPr/>
            </p:nvSpPr>
            <p:spPr>
              <a:xfrm>
                <a:off x="8019167" y="986686"/>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13"/>
              <p:cNvSpPr/>
              <p:nvPr/>
            </p:nvSpPr>
            <p:spPr>
              <a:xfrm>
                <a:off x="8019167" y="1042359"/>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13"/>
              <p:cNvSpPr/>
              <p:nvPr/>
            </p:nvSpPr>
            <p:spPr>
              <a:xfrm>
                <a:off x="8019167" y="1101478"/>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3"/>
              <p:cNvSpPr/>
              <p:nvPr/>
            </p:nvSpPr>
            <p:spPr>
              <a:xfrm>
                <a:off x="8019167" y="1160597"/>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13"/>
              <p:cNvSpPr/>
              <p:nvPr/>
            </p:nvSpPr>
            <p:spPr>
              <a:xfrm>
                <a:off x="8019167" y="1216211"/>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13"/>
              <p:cNvSpPr/>
              <p:nvPr/>
            </p:nvSpPr>
            <p:spPr>
              <a:xfrm>
                <a:off x="8019167" y="1275330"/>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13"/>
              <p:cNvSpPr/>
              <p:nvPr/>
            </p:nvSpPr>
            <p:spPr>
              <a:xfrm>
                <a:off x="8019167" y="1334449"/>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13"/>
              <p:cNvSpPr/>
              <p:nvPr/>
            </p:nvSpPr>
            <p:spPr>
              <a:xfrm>
                <a:off x="8019167" y="1390121"/>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13"/>
              <p:cNvSpPr/>
              <p:nvPr/>
            </p:nvSpPr>
            <p:spPr>
              <a:xfrm>
                <a:off x="8019167" y="1449240"/>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13"/>
              <p:cNvSpPr/>
              <p:nvPr/>
            </p:nvSpPr>
            <p:spPr>
              <a:xfrm>
                <a:off x="8019167" y="1508359"/>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191"/>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13"/>
              <p:cNvSpPr/>
              <p:nvPr/>
            </p:nvSpPr>
            <p:spPr>
              <a:xfrm>
                <a:off x="7962151" y="868449"/>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13"/>
              <p:cNvSpPr/>
              <p:nvPr/>
            </p:nvSpPr>
            <p:spPr>
              <a:xfrm>
                <a:off x="7962151" y="927568"/>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13"/>
              <p:cNvSpPr/>
              <p:nvPr/>
            </p:nvSpPr>
            <p:spPr>
              <a:xfrm>
                <a:off x="7962151" y="986686"/>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13"/>
              <p:cNvSpPr/>
              <p:nvPr/>
            </p:nvSpPr>
            <p:spPr>
              <a:xfrm>
                <a:off x="7962151" y="1042359"/>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13"/>
              <p:cNvSpPr/>
              <p:nvPr/>
            </p:nvSpPr>
            <p:spPr>
              <a:xfrm>
                <a:off x="7962151" y="1100777"/>
                <a:ext cx="16065" cy="16065"/>
              </a:xfrm>
              <a:custGeom>
                <a:avLst/>
                <a:gdLst/>
                <a:ahLst/>
                <a:cxnLst/>
                <a:rect l="l" t="t" r="r" b="b"/>
                <a:pathLst>
                  <a:path w="275" h="275" extrusionOk="0">
                    <a:moveTo>
                      <a:pt x="143" y="0"/>
                    </a:moveTo>
                    <a:cubicBezTo>
                      <a:pt x="60" y="0"/>
                      <a:pt x="1" y="72"/>
                      <a:pt x="1" y="143"/>
                    </a:cubicBezTo>
                    <a:cubicBezTo>
                      <a:pt x="1" y="215"/>
                      <a:pt x="60" y="274"/>
                      <a:pt x="143" y="274"/>
                    </a:cubicBezTo>
                    <a:cubicBezTo>
                      <a:pt x="215" y="274"/>
                      <a:pt x="274" y="215"/>
                      <a:pt x="274" y="143"/>
                    </a:cubicBezTo>
                    <a:cubicBezTo>
                      <a:pt x="274" y="72"/>
                      <a:pt x="215"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13"/>
              <p:cNvSpPr/>
              <p:nvPr/>
            </p:nvSpPr>
            <p:spPr>
              <a:xfrm>
                <a:off x="7962151" y="1160597"/>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13"/>
              <p:cNvSpPr/>
              <p:nvPr/>
            </p:nvSpPr>
            <p:spPr>
              <a:xfrm>
                <a:off x="7962151" y="1216211"/>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13"/>
              <p:cNvSpPr/>
              <p:nvPr/>
            </p:nvSpPr>
            <p:spPr>
              <a:xfrm>
                <a:off x="7962151" y="1274629"/>
                <a:ext cx="16065" cy="16065"/>
              </a:xfrm>
              <a:custGeom>
                <a:avLst/>
                <a:gdLst/>
                <a:ahLst/>
                <a:cxnLst/>
                <a:rect l="l" t="t" r="r" b="b"/>
                <a:pathLst>
                  <a:path w="275" h="275" extrusionOk="0">
                    <a:moveTo>
                      <a:pt x="143" y="1"/>
                    </a:moveTo>
                    <a:cubicBezTo>
                      <a:pt x="60" y="1"/>
                      <a:pt x="1" y="72"/>
                      <a:pt x="1" y="144"/>
                    </a:cubicBezTo>
                    <a:cubicBezTo>
                      <a:pt x="1" y="215"/>
                      <a:pt x="60" y="275"/>
                      <a:pt x="143" y="275"/>
                    </a:cubicBezTo>
                    <a:cubicBezTo>
                      <a:pt x="215" y="275"/>
                      <a:pt x="274" y="215"/>
                      <a:pt x="274" y="144"/>
                    </a:cubicBezTo>
                    <a:cubicBezTo>
                      <a:pt x="274" y="72"/>
                      <a:pt x="215"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13"/>
              <p:cNvSpPr/>
              <p:nvPr/>
            </p:nvSpPr>
            <p:spPr>
              <a:xfrm>
                <a:off x="7962151" y="1334449"/>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13"/>
              <p:cNvSpPr/>
              <p:nvPr/>
            </p:nvSpPr>
            <p:spPr>
              <a:xfrm>
                <a:off x="7962151" y="1390121"/>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3"/>
              <p:cNvSpPr/>
              <p:nvPr/>
            </p:nvSpPr>
            <p:spPr>
              <a:xfrm>
                <a:off x="7962151" y="1447838"/>
                <a:ext cx="16065" cy="16065"/>
              </a:xfrm>
              <a:custGeom>
                <a:avLst/>
                <a:gdLst/>
                <a:ahLst/>
                <a:cxnLst/>
                <a:rect l="l" t="t" r="r" b="b"/>
                <a:pathLst>
                  <a:path w="275" h="275" extrusionOk="0">
                    <a:moveTo>
                      <a:pt x="143" y="0"/>
                    </a:moveTo>
                    <a:cubicBezTo>
                      <a:pt x="60" y="0"/>
                      <a:pt x="1" y="60"/>
                      <a:pt x="1" y="143"/>
                    </a:cubicBezTo>
                    <a:cubicBezTo>
                      <a:pt x="1" y="215"/>
                      <a:pt x="60" y="274"/>
                      <a:pt x="143" y="274"/>
                    </a:cubicBezTo>
                    <a:cubicBezTo>
                      <a:pt x="215" y="274"/>
                      <a:pt x="274" y="215"/>
                      <a:pt x="274" y="143"/>
                    </a:cubicBezTo>
                    <a:cubicBezTo>
                      <a:pt x="274" y="60"/>
                      <a:pt x="215"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13"/>
              <p:cNvSpPr/>
              <p:nvPr/>
            </p:nvSpPr>
            <p:spPr>
              <a:xfrm>
                <a:off x="7962151" y="1508359"/>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191"/>
                      <a:pt x="274" y="131"/>
                    </a:cubicBezTo>
                    <a:cubicBezTo>
                      <a:pt x="274" y="60"/>
                      <a:pt x="215"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9" name="Google Shape;889;p13"/>
              <p:cNvSpPr/>
              <p:nvPr/>
            </p:nvSpPr>
            <p:spPr>
              <a:xfrm>
                <a:off x="7905836" y="927568"/>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13"/>
              <p:cNvSpPr/>
              <p:nvPr/>
            </p:nvSpPr>
            <p:spPr>
              <a:xfrm>
                <a:off x="7905836" y="986686"/>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13"/>
              <p:cNvSpPr/>
              <p:nvPr/>
            </p:nvSpPr>
            <p:spPr>
              <a:xfrm>
                <a:off x="7905836" y="1042359"/>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13"/>
              <p:cNvSpPr/>
              <p:nvPr/>
            </p:nvSpPr>
            <p:spPr>
              <a:xfrm>
                <a:off x="7905836" y="1101478"/>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3"/>
              <p:cNvSpPr/>
              <p:nvPr/>
            </p:nvSpPr>
            <p:spPr>
              <a:xfrm>
                <a:off x="7905836" y="1160597"/>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13"/>
              <p:cNvSpPr/>
              <p:nvPr/>
            </p:nvSpPr>
            <p:spPr>
              <a:xfrm>
                <a:off x="7905836" y="1216211"/>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13"/>
              <p:cNvSpPr/>
              <p:nvPr/>
            </p:nvSpPr>
            <p:spPr>
              <a:xfrm>
                <a:off x="7905836" y="1275330"/>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13"/>
              <p:cNvSpPr/>
              <p:nvPr/>
            </p:nvSpPr>
            <p:spPr>
              <a:xfrm>
                <a:off x="7905836" y="1334449"/>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13"/>
              <p:cNvSpPr/>
              <p:nvPr/>
            </p:nvSpPr>
            <p:spPr>
              <a:xfrm>
                <a:off x="7905836" y="1390121"/>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13"/>
              <p:cNvSpPr/>
              <p:nvPr/>
            </p:nvSpPr>
            <p:spPr>
              <a:xfrm>
                <a:off x="7905836" y="1449240"/>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13"/>
              <p:cNvSpPr/>
              <p:nvPr/>
            </p:nvSpPr>
            <p:spPr>
              <a:xfrm>
                <a:off x="7905836" y="1508359"/>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191"/>
                      <a:pt x="274" y="131"/>
                    </a:cubicBezTo>
                    <a:cubicBezTo>
                      <a:pt x="274" y="60"/>
                      <a:pt x="214"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3"/>
              <p:cNvSpPr/>
              <p:nvPr/>
            </p:nvSpPr>
            <p:spPr>
              <a:xfrm>
                <a:off x="7849463" y="986686"/>
                <a:ext cx="16767" cy="15364"/>
              </a:xfrm>
              <a:custGeom>
                <a:avLst/>
                <a:gdLst/>
                <a:ahLst/>
                <a:cxnLst/>
                <a:rect l="l" t="t" r="r" b="b"/>
                <a:pathLst>
                  <a:path w="287" h="263" extrusionOk="0">
                    <a:moveTo>
                      <a:pt x="132" y="1"/>
                    </a:moveTo>
                    <a:cubicBezTo>
                      <a:pt x="60" y="1"/>
                      <a:pt x="1" y="60"/>
                      <a:pt x="1" y="132"/>
                    </a:cubicBezTo>
                    <a:cubicBezTo>
                      <a:pt x="1" y="203"/>
                      <a:pt x="60" y="263"/>
                      <a:pt x="132" y="263"/>
                    </a:cubicBezTo>
                    <a:cubicBezTo>
                      <a:pt x="203" y="263"/>
                      <a:pt x="286"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3"/>
              <p:cNvSpPr/>
              <p:nvPr/>
            </p:nvSpPr>
            <p:spPr>
              <a:xfrm>
                <a:off x="7849463" y="1042359"/>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13"/>
              <p:cNvSpPr/>
              <p:nvPr/>
            </p:nvSpPr>
            <p:spPr>
              <a:xfrm>
                <a:off x="7849463" y="1101478"/>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3"/>
              <p:cNvSpPr/>
              <p:nvPr/>
            </p:nvSpPr>
            <p:spPr>
              <a:xfrm>
                <a:off x="7849463" y="1160597"/>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3"/>
              <p:cNvSpPr/>
              <p:nvPr/>
            </p:nvSpPr>
            <p:spPr>
              <a:xfrm>
                <a:off x="7849463" y="1216211"/>
                <a:ext cx="16767" cy="15364"/>
              </a:xfrm>
              <a:custGeom>
                <a:avLst/>
                <a:gdLst/>
                <a:ahLst/>
                <a:cxnLst/>
                <a:rect l="l" t="t" r="r" b="b"/>
                <a:pathLst>
                  <a:path w="287" h="263" extrusionOk="0">
                    <a:moveTo>
                      <a:pt x="132" y="1"/>
                    </a:moveTo>
                    <a:cubicBezTo>
                      <a:pt x="60" y="1"/>
                      <a:pt x="1" y="60"/>
                      <a:pt x="1" y="132"/>
                    </a:cubicBezTo>
                    <a:cubicBezTo>
                      <a:pt x="1" y="203"/>
                      <a:pt x="60" y="263"/>
                      <a:pt x="132" y="263"/>
                    </a:cubicBezTo>
                    <a:cubicBezTo>
                      <a:pt x="203" y="263"/>
                      <a:pt x="286"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13"/>
              <p:cNvSpPr/>
              <p:nvPr/>
            </p:nvSpPr>
            <p:spPr>
              <a:xfrm>
                <a:off x="7849463" y="1275330"/>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13"/>
              <p:cNvSpPr/>
              <p:nvPr/>
            </p:nvSpPr>
            <p:spPr>
              <a:xfrm>
                <a:off x="7849463" y="1334449"/>
                <a:ext cx="16767" cy="15364"/>
              </a:xfrm>
              <a:custGeom>
                <a:avLst/>
                <a:gdLst/>
                <a:ahLst/>
                <a:cxnLst/>
                <a:rect l="l" t="t" r="r" b="b"/>
                <a:pathLst>
                  <a:path w="287" h="263" extrusionOk="0">
                    <a:moveTo>
                      <a:pt x="132" y="1"/>
                    </a:moveTo>
                    <a:cubicBezTo>
                      <a:pt x="60" y="1"/>
                      <a:pt x="1" y="60"/>
                      <a:pt x="1" y="132"/>
                    </a:cubicBezTo>
                    <a:cubicBezTo>
                      <a:pt x="1" y="203"/>
                      <a:pt x="60" y="263"/>
                      <a:pt x="132" y="263"/>
                    </a:cubicBezTo>
                    <a:cubicBezTo>
                      <a:pt x="203" y="263"/>
                      <a:pt x="286"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3"/>
              <p:cNvSpPr/>
              <p:nvPr/>
            </p:nvSpPr>
            <p:spPr>
              <a:xfrm>
                <a:off x="7849463" y="1390121"/>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3"/>
              <p:cNvSpPr/>
              <p:nvPr/>
            </p:nvSpPr>
            <p:spPr>
              <a:xfrm>
                <a:off x="7849463" y="1449240"/>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3"/>
              <p:cNvSpPr/>
              <p:nvPr/>
            </p:nvSpPr>
            <p:spPr>
              <a:xfrm>
                <a:off x="7849463" y="1508359"/>
                <a:ext cx="16767" cy="15364"/>
              </a:xfrm>
              <a:custGeom>
                <a:avLst/>
                <a:gdLst/>
                <a:ahLst/>
                <a:cxnLst/>
                <a:rect l="l" t="t" r="r" b="b"/>
                <a:pathLst>
                  <a:path w="287" h="263" extrusionOk="0">
                    <a:moveTo>
                      <a:pt x="132" y="0"/>
                    </a:moveTo>
                    <a:cubicBezTo>
                      <a:pt x="60" y="0"/>
                      <a:pt x="1" y="60"/>
                      <a:pt x="1" y="131"/>
                    </a:cubicBezTo>
                    <a:cubicBezTo>
                      <a:pt x="1" y="203"/>
                      <a:pt x="60" y="262"/>
                      <a:pt x="132" y="262"/>
                    </a:cubicBezTo>
                    <a:cubicBezTo>
                      <a:pt x="203" y="262"/>
                      <a:pt x="286" y="191"/>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13"/>
              <p:cNvSpPr/>
              <p:nvPr/>
            </p:nvSpPr>
            <p:spPr>
              <a:xfrm>
                <a:off x="7793148" y="1042359"/>
                <a:ext cx="16065" cy="15364"/>
              </a:xfrm>
              <a:custGeom>
                <a:avLst/>
                <a:gdLst/>
                <a:ahLst/>
                <a:cxnLst/>
                <a:rect l="l" t="t" r="r" b="b"/>
                <a:pathLst>
                  <a:path w="275" h="263" extrusionOk="0">
                    <a:moveTo>
                      <a:pt x="131" y="0"/>
                    </a:moveTo>
                    <a:cubicBezTo>
                      <a:pt x="60" y="0"/>
                      <a:pt x="0" y="60"/>
                      <a:pt x="0" y="131"/>
                    </a:cubicBezTo>
                    <a:cubicBezTo>
                      <a:pt x="0" y="203"/>
                      <a:pt x="60" y="262"/>
                      <a:pt x="131" y="262"/>
                    </a:cubicBezTo>
                    <a:cubicBezTo>
                      <a:pt x="203" y="262"/>
                      <a:pt x="274"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13"/>
              <p:cNvSpPr/>
              <p:nvPr/>
            </p:nvSpPr>
            <p:spPr>
              <a:xfrm>
                <a:off x="7793148" y="1100777"/>
                <a:ext cx="15364" cy="16065"/>
              </a:xfrm>
              <a:custGeom>
                <a:avLst/>
                <a:gdLst/>
                <a:ahLst/>
                <a:cxnLst/>
                <a:rect l="l" t="t" r="r" b="b"/>
                <a:pathLst>
                  <a:path w="263" h="275" extrusionOk="0">
                    <a:moveTo>
                      <a:pt x="131" y="0"/>
                    </a:moveTo>
                    <a:cubicBezTo>
                      <a:pt x="60" y="0"/>
                      <a:pt x="0" y="72"/>
                      <a:pt x="0" y="143"/>
                    </a:cubicBezTo>
                    <a:cubicBezTo>
                      <a:pt x="0" y="215"/>
                      <a:pt x="60" y="274"/>
                      <a:pt x="131" y="274"/>
                    </a:cubicBezTo>
                    <a:cubicBezTo>
                      <a:pt x="203" y="274"/>
                      <a:pt x="262" y="215"/>
                      <a:pt x="262" y="143"/>
                    </a:cubicBezTo>
                    <a:cubicBezTo>
                      <a:pt x="262" y="72"/>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3"/>
              <p:cNvSpPr/>
              <p:nvPr/>
            </p:nvSpPr>
            <p:spPr>
              <a:xfrm>
                <a:off x="7793148" y="1160597"/>
                <a:ext cx="16065" cy="15364"/>
              </a:xfrm>
              <a:custGeom>
                <a:avLst/>
                <a:gdLst/>
                <a:ahLst/>
                <a:cxnLst/>
                <a:rect l="l" t="t" r="r" b="b"/>
                <a:pathLst>
                  <a:path w="275" h="263" extrusionOk="0">
                    <a:moveTo>
                      <a:pt x="131" y="0"/>
                    </a:moveTo>
                    <a:cubicBezTo>
                      <a:pt x="60" y="0"/>
                      <a:pt x="0" y="60"/>
                      <a:pt x="0" y="131"/>
                    </a:cubicBezTo>
                    <a:cubicBezTo>
                      <a:pt x="0" y="203"/>
                      <a:pt x="60" y="262"/>
                      <a:pt x="131" y="262"/>
                    </a:cubicBezTo>
                    <a:cubicBezTo>
                      <a:pt x="203" y="262"/>
                      <a:pt x="274"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3"/>
              <p:cNvSpPr/>
              <p:nvPr/>
            </p:nvSpPr>
            <p:spPr>
              <a:xfrm>
                <a:off x="7793148" y="1216211"/>
                <a:ext cx="16065" cy="15364"/>
              </a:xfrm>
              <a:custGeom>
                <a:avLst/>
                <a:gdLst/>
                <a:ahLst/>
                <a:cxnLst/>
                <a:rect l="l" t="t" r="r" b="b"/>
                <a:pathLst>
                  <a:path w="275" h="263" extrusionOk="0">
                    <a:moveTo>
                      <a:pt x="131" y="1"/>
                    </a:moveTo>
                    <a:cubicBezTo>
                      <a:pt x="60" y="1"/>
                      <a:pt x="0" y="60"/>
                      <a:pt x="0" y="132"/>
                    </a:cubicBezTo>
                    <a:cubicBezTo>
                      <a:pt x="0" y="203"/>
                      <a:pt x="60" y="263"/>
                      <a:pt x="131" y="263"/>
                    </a:cubicBezTo>
                    <a:cubicBezTo>
                      <a:pt x="203" y="263"/>
                      <a:pt x="274"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3"/>
              <p:cNvSpPr/>
              <p:nvPr/>
            </p:nvSpPr>
            <p:spPr>
              <a:xfrm>
                <a:off x="7793148" y="1274629"/>
                <a:ext cx="15364" cy="16065"/>
              </a:xfrm>
              <a:custGeom>
                <a:avLst/>
                <a:gdLst/>
                <a:ahLst/>
                <a:cxnLst/>
                <a:rect l="l" t="t" r="r" b="b"/>
                <a:pathLst>
                  <a:path w="263" h="275" extrusionOk="0">
                    <a:moveTo>
                      <a:pt x="131" y="1"/>
                    </a:moveTo>
                    <a:cubicBezTo>
                      <a:pt x="60" y="1"/>
                      <a:pt x="0" y="72"/>
                      <a:pt x="0" y="144"/>
                    </a:cubicBezTo>
                    <a:cubicBezTo>
                      <a:pt x="0" y="215"/>
                      <a:pt x="60" y="275"/>
                      <a:pt x="131" y="275"/>
                    </a:cubicBezTo>
                    <a:cubicBezTo>
                      <a:pt x="203" y="275"/>
                      <a:pt x="262" y="215"/>
                      <a:pt x="262" y="144"/>
                    </a:cubicBezTo>
                    <a:cubicBezTo>
                      <a:pt x="262" y="72"/>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13"/>
              <p:cNvSpPr/>
              <p:nvPr/>
            </p:nvSpPr>
            <p:spPr>
              <a:xfrm>
                <a:off x="7793148" y="1334449"/>
                <a:ext cx="16065" cy="15364"/>
              </a:xfrm>
              <a:custGeom>
                <a:avLst/>
                <a:gdLst/>
                <a:ahLst/>
                <a:cxnLst/>
                <a:rect l="l" t="t" r="r" b="b"/>
                <a:pathLst>
                  <a:path w="275" h="263" extrusionOk="0">
                    <a:moveTo>
                      <a:pt x="131" y="1"/>
                    </a:moveTo>
                    <a:cubicBezTo>
                      <a:pt x="60" y="1"/>
                      <a:pt x="0" y="60"/>
                      <a:pt x="0" y="132"/>
                    </a:cubicBezTo>
                    <a:cubicBezTo>
                      <a:pt x="0" y="203"/>
                      <a:pt x="60" y="263"/>
                      <a:pt x="131" y="263"/>
                    </a:cubicBezTo>
                    <a:cubicBezTo>
                      <a:pt x="203" y="263"/>
                      <a:pt x="274"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13"/>
              <p:cNvSpPr/>
              <p:nvPr/>
            </p:nvSpPr>
            <p:spPr>
              <a:xfrm>
                <a:off x="7793148" y="1390121"/>
                <a:ext cx="16065" cy="15364"/>
              </a:xfrm>
              <a:custGeom>
                <a:avLst/>
                <a:gdLst/>
                <a:ahLst/>
                <a:cxnLst/>
                <a:rect l="l" t="t" r="r" b="b"/>
                <a:pathLst>
                  <a:path w="275" h="263" extrusionOk="0">
                    <a:moveTo>
                      <a:pt x="131" y="0"/>
                    </a:moveTo>
                    <a:cubicBezTo>
                      <a:pt x="60" y="0"/>
                      <a:pt x="0" y="60"/>
                      <a:pt x="0" y="131"/>
                    </a:cubicBezTo>
                    <a:cubicBezTo>
                      <a:pt x="0" y="203"/>
                      <a:pt x="60" y="262"/>
                      <a:pt x="131" y="262"/>
                    </a:cubicBezTo>
                    <a:cubicBezTo>
                      <a:pt x="203" y="262"/>
                      <a:pt x="274"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3"/>
              <p:cNvSpPr/>
              <p:nvPr/>
            </p:nvSpPr>
            <p:spPr>
              <a:xfrm>
                <a:off x="7793148" y="1447838"/>
                <a:ext cx="15364" cy="16065"/>
              </a:xfrm>
              <a:custGeom>
                <a:avLst/>
                <a:gdLst/>
                <a:ahLst/>
                <a:cxnLst/>
                <a:rect l="l" t="t" r="r" b="b"/>
                <a:pathLst>
                  <a:path w="263" h="275" extrusionOk="0">
                    <a:moveTo>
                      <a:pt x="131" y="0"/>
                    </a:moveTo>
                    <a:cubicBezTo>
                      <a:pt x="60" y="0"/>
                      <a:pt x="0" y="60"/>
                      <a:pt x="0" y="143"/>
                    </a:cubicBezTo>
                    <a:cubicBezTo>
                      <a:pt x="0" y="215"/>
                      <a:pt x="60" y="274"/>
                      <a:pt x="131" y="274"/>
                    </a:cubicBezTo>
                    <a:cubicBezTo>
                      <a:pt x="203" y="274"/>
                      <a:pt x="262" y="215"/>
                      <a:pt x="262" y="143"/>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3"/>
              <p:cNvSpPr/>
              <p:nvPr/>
            </p:nvSpPr>
            <p:spPr>
              <a:xfrm>
                <a:off x="7793148" y="1508359"/>
                <a:ext cx="16065" cy="15364"/>
              </a:xfrm>
              <a:custGeom>
                <a:avLst/>
                <a:gdLst/>
                <a:ahLst/>
                <a:cxnLst/>
                <a:rect l="l" t="t" r="r" b="b"/>
                <a:pathLst>
                  <a:path w="275" h="263" extrusionOk="0">
                    <a:moveTo>
                      <a:pt x="131" y="0"/>
                    </a:moveTo>
                    <a:cubicBezTo>
                      <a:pt x="60" y="0"/>
                      <a:pt x="0" y="60"/>
                      <a:pt x="0" y="131"/>
                    </a:cubicBezTo>
                    <a:cubicBezTo>
                      <a:pt x="0" y="203"/>
                      <a:pt x="60" y="262"/>
                      <a:pt x="131" y="262"/>
                    </a:cubicBezTo>
                    <a:cubicBezTo>
                      <a:pt x="203" y="262"/>
                      <a:pt x="274" y="191"/>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3"/>
              <p:cNvSpPr/>
              <p:nvPr/>
            </p:nvSpPr>
            <p:spPr>
              <a:xfrm>
                <a:off x="7736132" y="1101478"/>
                <a:ext cx="16708" cy="15364"/>
              </a:xfrm>
              <a:custGeom>
                <a:avLst/>
                <a:gdLst/>
                <a:ahLst/>
                <a:cxnLst/>
                <a:rect l="l" t="t" r="r" b="b"/>
                <a:pathLst>
                  <a:path w="286" h="263" extrusionOk="0">
                    <a:moveTo>
                      <a:pt x="143" y="0"/>
                    </a:moveTo>
                    <a:cubicBezTo>
                      <a:pt x="60" y="0"/>
                      <a:pt x="0" y="60"/>
                      <a:pt x="0" y="131"/>
                    </a:cubicBezTo>
                    <a:cubicBezTo>
                      <a:pt x="0" y="203"/>
                      <a:pt x="60" y="262"/>
                      <a:pt x="143" y="262"/>
                    </a:cubicBezTo>
                    <a:cubicBezTo>
                      <a:pt x="226" y="262"/>
                      <a:pt x="286"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0" name="Google Shape;920;p13"/>
              <p:cNvSpPr/>
              <p:nvPr/>
            </p:nvSpPr>
            <p:spPr>
              <a:xfrm>
                <a:off x="7736132" y="1160597"/>
                <a:ext cx="16708" cy="15364"/>
              </a:xfrm>
              <a:custGeom>
                <a:avLst/>
                <a:gdLst/>
                <a:ahLst/>
                <a:cxnLst/>
                <a:rect l="l" t="t" r="r" b="b"/>
                <a:pathLst>
                  <a:path w="286" h="263" extrusionOk="0">
                    <a:moveTo>
                      <a:pt x="143" y="0"/>
                    </a:moveTo>
                    <a:cubicBezTo>
                      <a:pt x="60" y="0"/>
                      <a:pt x="0" y="60"/>
                      <a:pt x="0" y="131"/>
                    </a:cubicBezTo>
                    <a:cubicBezTo>
                      <a:pt x="0" y="203"/>
                      <a:pt x="60" y="262"/>
                      <a:pt x="143" y="262"/>
                    </a:cubicBezTo>
                    <a:cubicBezTo>
                      <a:pt x="226" y="262"/>
                      <a:pt x="286"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1" name="Google Shape;921;p13"/>
              <p:cNvSpPr/>
              <p:nvPr/>
            </p:nvSpPr>
            <p:spPr>
              <a:xfrm>
                <a:off x="7736132" y="1216211"/>
                <a:ext cx="16708" cy="15364"/>
              </a:xfrm>
              <a:custGeom>
                <a:avLst/>
                <a:gdLst/>
                <a:ahLst/>
                <a:cxnLst/>
                <a:rect l="l" t="t" r="r" b="b"/>
                <a:pathLst>
                  <a:path w="286" h="263" extrusionOk="0">
                    <a:moveTo>
                      <a:pt x="143" y="1"/>
                    </a:moveTo>
                    <a:cubicBezTo>
                      <a:pt x="60" y="1"/>
                      <a:pt x="0" y="60"/>
                      <a:pt x="0" y="132"/>
                    </a:cubicBezTo>
                    <a:cubicBezTo>
                      <a:pt x="0" y="203"/>
                      <a:pt x="60" y="263"/>
                      <a:pt x="143" y="263"/>
                    </a:cubicBezTo>
                    <a:cubicBezTo>
                      <a:pt x="226" y="263"/>
                      <a:pt x="286" y="203"/>
                      <a:pt x="274" y="132"/>
                    </a:cubicBezTo>
                    <a:cubicBezTo>
                      <a:pt x="274" y="60"/>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13"/>
              <p:cNvSpPr/>
              <p:nvPr/>
            </p:nvSpPr>
            <p:spPr>
              <a:xfrm>
                <a:off x="7736132" y="1275330"/>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26" y="263"/>
                      <a:pt x="274" y="203"/>
                      <a:pt x="274" y="132"/>
                    </a:cubicBezTo>
                    <a:cubicBezTo>
                      <a:pt x="274" y="60"/>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3"/>
              <p:cNvSpPr/>
              <p:nvPr/>
            </p:nvSpPr>
            <p:spPr>
              <a:xfrm>
                <a:off x="7736132" y="1334449"/>
                <a:ext cx="16708" cy="15364"/>
              </a:xfrm>
              <a:custGeom>
                <a:avLst/>
                <a:gdLst/>
                <a:ahLst/>
                <a:cxnLst/>
                <a:rect l="l" t="t" r="r" b="b"/>
                <a:pathLst>
                  <a:path w="286" h="263" extrusionOk="0">
                    <a:moveTo>
                      <a:pt x="143" y="1"/>
                    </a:moveTo>
                    <a:cubicBezTo>
                      <a:pt x="60" y="1"/>
                      <a:pt x="0" y="60"/>
                      <a:pt x="0" y="132"/>
                    </a:cubicBezTo>
                    <a:cubicBezTo>
                      <a:pt x="0" y="203"/>
                      <a:pt x="60" y="263"/>
                      <a:pt x="143" y="263"/>
                    </a:cubicBezTo>
                    <a:cubicBezTo>
                      <a:pt x="226" y="263"/>
                      <a:pt x="286" y="203"/>
                      <a:pt x="274" y="132"/>
                    </a:cubicBezTo>
                    <a:cubicBezTo>
                      <a:pt x="274" y="60"/>
                      <a:pt x="214"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3"/>
              <p:cNvSpPr/>
              <p:nvPr/>
            </p:nvSpPr>
            <p:spPr>
              <a:xfrm>
                <a:off x="7736132" y="1390121"/>
                <a:ext cx="16708" cy="15364"/>
              </a:xfrm>
              <a:custGeom>
                <a:avLst/>
                <a:gdLst/>
                <a:ahLst/>
                <a:cxnLst/>
                <a:rect l="l" t="t" r="r" b="b"/>
                <a:pathLst>
                  <a:path w="286" h="263" extrusionOk="0">
                    <a:moveTo>
                      <a:pt x="143" y="0"/>
                    </a:moveTo>
                    <a:cubicBezTo>
                      <a:pt x="60" y="0"/>
                      <a:pt x="0" y="60"/>
                      <a:pt x="0" y="131"/>
                    </a:cubicBezTo>
                    <a:cubicBezTo>
                      <a:pt x="0" y="203"/>
                      <a:pt x="60" y="262"/>
                      <a:pt x="143" y="262"/>
                    </a:cubicBezTo>
                    <a:cubicBezTo>
                      <a:pt x="226" y="262"/>
                      <a:pt x="286"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3"/>
              <p:cNvSpPr/>
              <p:nvPr/>
            </p:nvSpPr>
            <p:spPr>
              <a:xfrm>
                <a:off x="7736132" y="1449240"/>
                <a:ext cx="16708" cy="15364"/>
              </a:xfrm>
              <a:custGeom>
                <a:avLst/>
                <a:gdLst/>
                <a:ahLst/>
                <a:cxnLst/>
                <a:rect l="l" t="t" r="r" b="b"/>
                <a:pathLst>
                  <a:path w="286" h="263" extrusionOk="0">
                    <a:moveTo>
                      <a:pt x="143" y="0"/>
                    </a:moveTo>
                    <a:cubicBezTo>
                      <a:pt x="60" y="0"/>
                      <a:pt x="0" y="60"/>
                      <a:pt x="0" y="131"/>
                    </a:cubicBezTo>
                    <a:cubicBezTo>
                      <a:pt x="0" y="203"/>
                      <a:pt x="60" y="262"/>
                      <a:pt x="143" y="262"/>
                    </a:cubicBezTo>
                    <a:cubicBezTo>
                      <a:pt x="226" y="262"/>
                      <a:pt x="286" y="203"/>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3"/>
              <p:cNvSpPr/>
              <p:nvPr/>
            </p:nvSpPr>
            <p:spPr>
              <a:xfrm>
                <a:off x="7736132" y="1508359"/>
                <a:ext cx="16708" cy="15364"/>
              </a:xfrm>
              <a:custGeom>
                <a:avLst/>
                <a:gdLst/>
                <a:ahLst/>
                <a:cxnLst/>
                <a:rect l="l" t="t" r="r" b="b"/>
                <a:pathLst>
                  <a:path w="286" h="263" extrusionOk="0">
                    <a:moveTo>
                      <a:pt x="143" y="0"/>
                    </a:moveTo>
                    <a:cubicBezTo>
                      <a:pt x="60" y="0"/>
                      <a:pt x="0" y="60"/>
                      <a:pt x="0" y="131"/>
                    </a:cubicBezTo>
                    <a:cubicBezTo>
                      <a:pt x="0" y="203"/>
                      <a:pt x="60" y="262"/>
                      <a:pt x="143" y="262"/>
                    </a:cubicBezTo>
                    <a:cubicBezTo>
                      <a:pt x="226" y="262"/>
                      <a:pt x="286" y="191"/>
                      <a:pt x="274" y="131"/>
                    </a:cubicBezTo>
                    <a:cubicBezTo>
                      <a:pt x="274" y="60"/>
                      <a:pt x="214"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3"/>
              <p:cNvSpPr/>
              <p:nvPr/>
            </p:nvSpPr>
            <p:spPr>
              <a:xfrm>
                <a:off x="7680459" y="1160597"/>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3"/>
              <p:cNvSpPr/>
              <p:nvPr/>
            </p:nvSpPr>
            <p:spPr>
              <a:xfrm>
                <a:off x="7680459" y="1216211"/>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3"/>
              <p:cNvSpPr/>
              <p:nvPr/>
            </p:nvSpPr>
            <p:spPr>
              <a:xfrm>
                <a:off x="7680459" y="1275330"/>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13"/>
              <p:cNvSpPr/>
              <p:nvPr/>
            </p:nvSpPr>
            <p:spPr>
              <a:xfrm>
                <a:off x="7680459" y="1334449"/>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13"/>
              <p:cNvSpPr/>
              <p:nvPr/>
            </p:nvSpPr>
            <p:spPr>
              <a:xfrm>
                <a:off x="7680459" y="1390121"/>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3"/>
              <p:cNvSpPr/>
              <p:nvPr/>
            </p:nvSpPr>
            <p:spPr>
              <a:xfrm>
                <a:off x="7680459" y="1449240"/>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3"/>
              <p:cNvSpPr/>
              <p:nvPr/>
            </p:nvSpPr>
            <p:spPr>
              <a:xfrm>
                <a:off x="7680459" y="1508359"/>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191"/>
                      <a:pt x="274" y="131"/>
                    </a:cubicBezTo>
                    <a:cubicBezTo>
                      <a:pt x="274" y="60"/>
                      <a:pt x="215" y="0"/>
                      <a:pt x="143"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3"/>
              <p:cNvSpPr/>
              <p:nvPr/>
            </p:nvSpPr>
            <p:spPr>
              <a:xfrm>
                <a:off x="7624144" y="1216211"/>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3"/>
              <p:cNvSpPr/>
              <p:nvPr/>
            </p:nvSpPr>
            <p:spPr>
              <a:xfrm>
                <a:off x="7624144" y="1274629"/>
                <a:ext cx="16007" cy="16065"/>
              </a:xfrm>
              <a:custGeom>
                <a:avLst/>
                <a:gdLst/>
                <a:ahLst/>
                <a:cxnLst/>
                <a:rect l="l" t="t" r="r" b="b"/>
                <a:pathLst>
                  <a:path w="274" h="275" extrusionOk="0">
                    <a:moveTo>
                      <a:pt x="131" y="1"/>
                    </a:moveTo>
                    <a:cubicBezTo>
                      <a:pt x="60" y="1"/>
                      <a:pt x="0" y="72"/>
                      <a:pt x="0" y="144"/>
                    </a:cubicBezTo>
                    <a:cubicBezTo>
                      <a:pt x="0" y="215"/>
                      <a:pt x="60" y="275"/>
                      <a:pt x="131" y="275"/>
                    </a:cubicBezTo>
                    <a:cubicBezTo>
                      <a:pt x="203" y="275"/>
                      <a:pt x="274" y="215"/>
                      <a:pt x="274" y="144"/>
                    </a:cubicBezTo>
                    <a:cubicBezTo>
                      <a:pt x="274" y="72"/>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3"/>
              <p:cNvSpPr/>
              <p:nvPr/>
            </p:nvSpPr>
            <p:spPr>
              <a:xfrm>
                <a:off x="7624144" y="1334449"/>
                <a:ext cx="16007" cy="15364"/>
              </a:xfrm>
              <a:custGeom>
                <a:avLst/>
                <a:gdLst/>
                <a:ahLst/>
                <a:cxnLst/>
                <a:rect l="l" t="t" r="r" b="b"/>
                <a:pathLst>
                  <a:path w="274" h="263" extrusionOk="0">
                    <a:moveTo>
                      <a:pt x="131" y="1"/>
                    </a:moveTo>
                    <a:cubicBezTo>
                      <a:pt x="60" y="1"/>
                      <a:pt x="0" y="60"/>
                      <a:pt x="0" y="132"/>
                    </a:cubicBezTo>
                    <a:cubicBezTo>
                      <a:pt x="0" y="203"/>
                      <a:pt x="60" y="263"/>
                      <a:pt x="131" y="263"/>
                    </a:cubicBezTo>
                    <a:cubicBezTo>
                      <a:pt x="214" y="263"/>
                      <a:pt x="274" y="203"/>
                      <a:pt x="274" y="132"/>
                    </a:cubicBezTo>
                    <a:cubicBezTo>
                      <a:pt x="274" y="60"/>
                      <a:pt x="214"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3"/>
              <p:cNvSpPr/>
              <p:nvPr/>
            </p:nvSpPr>
            <p:spPr>
              <a:xfrm>
                <a:off x="7624144" y="1390121"/>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203"/>
                      <a:pt x="274" y="131"/>
                    </a:cubicBezTo>
                    <a:cubicBezTo>
                      <a:pt x="274" y="60"/>
                      <a:pt x="214"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3"/>
              <p:cNvSpPr/>
              <p:nvPr/>
            </p:nvSpPr>
            <p:spPr>
              <a:xfrm>
                <a:off x="7624144" y="1447838"/>
                <a:ext cx="16007" cy="16065"/>
              </a:xfrm>
              <a:custGeom>
                <a:avLst/>
                <a:gdLst/>
                <a:ahLst/>
                <a:cxnLst/>
                <a:rect l="l" t="t" r="r" b="b"/>
                <a:pathLst>
                  <a:path w="274" h="275" extrusionOk="0">
                    <a:moveTo>
                      <a:pt x="131" y="0"/>
                    </a:moveTo>
                    <a:cubicBezTo>
                      <a:pt x="60" y="0"/>
                      <a:pt x="0" y="60"/>
                      <a:pt x="0" y="143"/>
                    </a:cubicBezTo>
                    <a:cubicBezTo>
                      <a:pt x="0" y="215"/>
                      <a:pt x="60" y="274"/>
                      <a:pt x="131" y="274"/>
                    </a:cubicBezTo>
                    <a:cubicBezTo>
                      <a:pt x="203" y="274"/>
                      <a:pt x="274" y="215"/>
                      <a:pt x="274" y="143"/>
                    </a:cubicBezTo>
                    <a:cubicBezTo>
                      <a:pt x="274"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3"/>
              <p:cNvSpPr/>
              <p:nvPr/>
            </p:nvSpPr>
            <p:spPr>
              <a:xfrm>
                <a:off x="7624144" y="1508359"/>
                <a:ext cx="16007" cy="15364"/>
              </a:xfrm>
              <a:custGeom>
                <a:avLst/>
                <a:gdLst/>
                <a:ahLst/>
                <a:cxnLst/>
                <a:rect l="l" t="t" r="r" b="b"/>
                <a:pathLst>
                  <a:path w="274" h="263" extrusionOk="0">
                    <a:moveTo>
                      <a:pt x="131" y="0"/>
                    </a:moveTo>
                    <a:cubicBezTo>
                      <a:pt x="60" y="0"/>
                      <a:pt x="0" y="60"/>
                      <a:pt x="0" y="131"/>
                    </a:cubicBezTo>
                    <a:cubicBezTo>
                      <a:pt x="0" y="203"/>
                      <a:pt x="60" y="262"/>
                      <a:pt x="131" y="262"/>
                    </a:cubicBezTo>
                    <a:cubicBezTo>
                      <a:pt x="214" y="262"/>
                      <a:pt x="274" y="191"/>
                      <a:pt x="274" y="131"/>
                    </a:cubicBezTo>
                    <a:cubicBezTo>
                      <a:pt x="274" y="60"/>
                      <a:pt x="214"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3"/>
              <p:cNvSpPr/>
              <p:nvPr/>
            </p:nvSpPr>
            <p:spPr>
              <a:xfrm>
                <a:off x="7567771" y="1275330"/>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3"/>
              <p:cNvSpPr/>
              <p:nvPr/>
            </p:nvSpPr>
            <p:spPr>
              <a:xfrm>
                <a:off x="7567771" y="1334449"/>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3"/>
              <p:cNvSpPr/>
              <p:nvPr/>
            </p:nvSpPr>
            <p:spPr>
              <a:xfrm>
                <a:off x="7567771" y="1390121"/>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13"/>
              <p:cNvSpPr/>
              <p:nvPr/>
            </p:nvSpPr>
            <p:spPr>
              <a:xfrm>
                <a:off x="7567771" y="1449240"/>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13"/>
              <p:cNvSpPr/>
              <p:nvPr/>
            </p:nvSpPr>
            <p:spPr>
              <a:xfrm>
                <a:off x="7567771" y="1508359"/>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191"/>
                      <a:pt x="263" y="131"/>
                    </a:cubicBezTo>
                    <a:cubicBezTo>
                      <a:pt x="263" y="60"/>
                      <a:pt x="203"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13"/>
              <p:cNvSpPr/>
              <p:nvPr/>
            </p:nvSpPr>
            <p:spPr>
              <a:xfrm>
                <a:off x="7511456" y="1334449"/>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13"/>
              <p:cNvSpPr/>
              <p:nvPr/>
            </p:nvSpPr>
            <p:spPr>
              <a:xfrm>
                <a:off x="7511456" y="1390121"/>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13"/>
              <p:cNvSpPr/>
              <p:nvPr/>
            </p:nvSpPr>
            <p:spPr>
              <a:xfrm>
                <a:off x="7511456" y="1447838"/>
                <a:ext cx="15364" cy="16065"/>
              </a:xfrm>
              <a:custGeom>
                <a:avLst/>
                <a:gdLst/>
                <a:ahLst/>
                <a:cxnLst/>
                <a:rect l="l" t="t" r="r" b="b"/>
                <a:pathLst>
                  <a:path w="263" h="275" extrusionOk="0">
                    <a:moveTo>
                      <a:pt x="131" y="0"/>
                    </a:moveTo>
                    <a:cubicBezTo>
                      <a:pt x="60" y="0"/>
                      <a:pt x="0" y="60"/>
                      <a:pt x="0" y="143"/>
                    </a:cubicBezTo>
                    <a:cubicBezTo>
                      <a:pt x="0" y="215"/>
                      <a:pt x="60" y="274"/>
                      <a:pt x="131" y="274"/>
                    </a:cubicBezTo>
                    <a:cubicBezTo>
                      <a:pt x="203" y="274"/>
                      <a:pt x="262" y="215"/>
                      <a:pt x="262" y="143"/>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13"/>
              <p:cNvSpPr/>
              <p:nvPr/>
            </p:nvSpPr>
            <p:spPr>
              <a:xfrm>
                <a:off x="7511456" y="1508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191"/>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13"/>
              <p:cNvSpPr/>
              <p:nvPr/>
            </p:nvSpPr>
            <p:spPr>
              <a:xfrm>
                <a:off x="7454381" y="1390121"/>
                <a:ext cx="16065" cy="15364"/>
              </a:xfrm>
              <a:custGeom>
                <a:avLst/>
                <a:gdLst/>
                <a:ahLst/>
                <a:cxnLst/>
                <a:rect l="l" t="t" r="r" b="b"/>
                <a:pathLst>
                  <a:path w="275" h="263" extrusionOk="0">
                    <a:moveTo>
                      <a:pt x="144" y="0"/>
                    </a:moveTo>
                    <a:cubicBezTo>
                      <a:pt x="61" y="0"/>
                      <a:pt x="1" y="60"/>
                      <a:pt x="1" y="131"/>
                    </a:cubicBezTo>
                    <a:cubicBezTo>
                      <a:pt x="1" y="203"/>
                      <a:pt x="61" y="262"/>
                      <a:pt x="144" y="262"/>
                    </a:cubicBezTo>
                    <a:cubicBezTo>
                      <a:pt x="215" y="262"/>
                      <a:pt x="275" y="203"/>
                      <a:pt x="275" y="131"/>
                    </a:cubicBezTo>
                    <a:cubicBezTo>
                      <a:pt x="275" y="60"/>
                      <a:pt x="215" y="0"/>
                      <a:pt x="144"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13"/>
              <p:cNvSpPr/>
              <p:nvPr/>
            </p:nvSpPr>
            <p:spPr>
              <a:xfrm>
                <a:off x="7454381" y="1447838"/>
                <a:ext cx="16065" cy="16065"/>
              </a:xfrm>
              <a:custGeom>
                <a:avLst/>
                <a:gdLst/>
                <a:ahLst/>
                <a:cxnLst/>
                <a:rect l="l" t="t" r="r" b="b"/>
                <a:pathLst>
                  <a:path w="275" h="275" extrusionOk="0">
                    <a:moveTo>
                      <a:pt x="144" y="0"/>
                    </a:moveTo>
                    <a:cubicBezTo>
                      <a:pt x="61" y="0"/>
                      <a:pt x="1" y="60"/>
                      <a:pt x="1" y="143"/>
                    </a:cubicBezTo>
                    <a:cubicBezTo>
                      <a:pt x="1" y="215"/>
                      <a:pt x="61" y="274"/>
                      <a:pt x="144" y="274"/>
                    </a:cubicBezTo>
                    <a:cubicBezTo>
                      <a:pt x="215" y="274"/>
                      <a:pt x="275" y="215"/>
                      <a:pt x="275" y="143"/>
                    </a:cubicBezTo>
                    <a:cubicBezTo>
                      <a:pt x="275" y="60"/>
                      <a:pt x="215" y="0"/>
                      <a:pt x="144"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13"/>
              <p:cNvSpPr/>
              <p:nvPr/>
            </p:nvSpPr>
            <p:spPr>
              <a:xfrm>
                <a:off x="7454381" y="1508359"/>
                <a:ext cx="16065" cy="15364"/>
              </a:xfrm>
              <a:custGeom>
                <a:avLst/>
                <a:gdLst/>
                <a:ahLst/>
                <a:cxnLst/>
                <a:rect l="l" t="t" r="r" b="b"/>
                <a:pathLst>
                  <a:path w="275" h="263" extrusionOk="0">
                    <a:moveTo>
                      <a:pt x="144" y="0"/>
                    </a:moveTo>
                    <a:cubicBezTo>
                      <a:pt x="61" y="0"/>
                      <a:pt x="1" y="60"/>
                      <a:pt x="1" y="131"/>
                    </a:cubicBezTo>
                    <a:cubicBezTo>
                      <a:pt x="1" y="203"/>
                      <a:pt x="61" y="262"/>
                      <a:pt x="144" y="262"/>
                    </a:cubicBezTo>
                    <a:cubicBezTo>
                      <a:pt x="215" y="262"/>
                      <a:pt x="275" y="191"/>
                      <a:pt x="275" y="131"/>
                    </a:cubicBezTo>
                    <a:cubicBezTo>
                      <a:pt x="275" y="60"/>
                      <a:pt x="215" y="0"/>
                      <a:pt x="144"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13"/>
              <p:cNvSpPr/>
              <p:nvPr/>
            </p:nvSpPr>
            <p:spPr>
              <a:xfrm>
                <a:off x="7398066" y="1449240"/>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4" y="203"/>
                      <a:pt x="274" y="131"/>
                    </a:cubicBezTo>
                    <a:cubicBezTo>
                      <a:pt x="274" y="60"/>
                      <a:pt x="215"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13"/>
              <p:cNvSpPr/>
              <p:nvPr/>
            </p:nvSpPr>
            <p:spPr>
              <a:xfrm>
                <a:off x="7398066" y="1508359"/>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4" y="191"/>
                      <a:pt x="274" y="131"/>
                    </a:cubicBezTo>
                    <a:cubicBezTo>
                      <a:pt x="274" y="60"/>
                      <a:pt x="215" y="0"/>
                      <a:pt x="132"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13"/>
              <p:cNvSpPr/>
              <p:nvPr/>
            </p:nvSpPr>
            <p:spPr>
              <a:xfrm>
                <a:off x="7341751" y="1508359"/>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191"/>
                      <a:pt x="262" y="131"/>
                    </a:cubicBezTo>
                    <a:cubicBezTo>
                      <a:pt x="262" y="60"/>
                      <a:pt x="203" y="0"/>
                      <a:pt x="131" y="0"/>
                    </a:cubicBez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955" name="Google Shape;955;p13"/>
          <p:cNvGrpSpPr/>
          <p:nvPr/>
        </p:nvGrpSpPr>
        <p:grpSpPr>
          <a:xfrm>
            <a:off x="-166919" y="4388853"/>
            <a:ext cx="961267" cy="2241299"/>
            <a:chOff x="-125189" y="3291640"/>
            <a:chExt cx="720950" cy="1680974"/>
          </a:xfrm>
        </p:grpSpPr>
        <p:sp>
          <p:nvSpPr>
            <p:cNvPr id="956" name="Google Shape;956;p13"/>
            <p:cNvSpPr/>
            <p:nvPr/>
          </p:nvSpPr>
          <p:spPr>
            <a:xfrm flipH="1">
              <a:off x="-125189" y="3291640"/>
              <a:ext cx="720950" cy="719444"/>
            </a:xfrm>
            <a:custGeom>
              <a:avLst/>
              <a:gdLst/>
              <a:ahLst/>
              <a:cxnLst/>
              <a:rect l="l" t="t" r="r" b="b"/>
              <a:pathLst>
                <a:path w="5859" h="5847" extrusionOk="0">
                  <a:moveTo>
                    <a:pt x="5751" y="0"/>
                  </a:moveTo>
                  <a:lnTo>
                    <a:pt x="1" y="5739"/>
                  </a:lnTo>
                  <a:lnTo>
                    <a:pt x="108" y="5846"/>
                  </a:lnTo>
                  <a:lnTo>
                    <a:pt x="5858" y="108"/>
                  </a:lnTo>
                  <a:lnTo>
                    <a:pt x="57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57" name="Google Shape;957;p13"/>
            <p:cNvGrpSpPr/>
            <p:nvPr/>
          </p:nvGrpSpPr>
          <p:grpSpPr>
            <a:xfrm>
              <a:off x="227589" y="4534451"/>
              <a:ext cx="312178" cy="438163"/>
              <a:chOff x="1544639" y="4193451"/>
              <a:chExt cx="312178" cy="438163"/>
            </a:xfrm>
          </p:grpSpPr>
          <p:sp>
            <p:nvSpPr>
              <p:cNvPr id="958" name="Google Shape;958;p13"/>
              <p:cNvSpPr/>
              <p:nvPr/>
            </p:nvSpPr>
            <p:spPr>
              <a:xfrm flipH="1">
                <a:off x="1544639" y="4193451"/>
                <a:ext cx="312178" cy="151099"/>
              </a:xfrm>
              <a:custGeom>
                <a:avLst/>
                <a:gdLst/>
                <a:ahLst/>
                <a:cxnLst/>
                <a:rect l="l" t="t" r="r" b="b"/>
                <a:pathLst>
                  <a:path w="2537" h="1228" extrusionOk="0">
                    <a:moveTo>
                      <a:pt x="1275" y="1"/>
                    </a:moveTo>
                    <a:lnTo>
                      <a:pt x="644" y="620"/>
                    </a:lnTo>
                    <a:lnTo>
                      <a:pt x="1" y="1227"/>
                    </a:lnTo>
                    <a:lnTo>
                      <a:pt x="2537" y="1227"/>
                    </a:lnTo>
                    <a:lnTo>
                      <a:pt x="1894" y="620"/>
                    </a:lnTo>
                    <a:lnTo>
                      <a:pt x="12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13"/>
              <p:cNvSpPr/>
              <p:nvPr/>
            </p:nvSpPr>
            <p:spPr>
              <a:xfrm flipH="1">
                <a:off x="1544639" y="4482114"/>
                <a:ext cx="312178" cy="149500"/>
              </a:xfrm>
              <a:custGeom>
                <a:avLst/>
                <a:gdLst/>
                <a:ahLst/>
                <a:cxnLst/>
                <a:rect l="l" t="t" r="r" b="b"/>
                <a:pathLst>
                  <a:path w="2537" h="1215" extrusionOk="0">
                    <a:moveTo>
                      <a:pt x="1275" y="0"/>
                    </a:moveTo>
                    <a:lnTo>
                      <a:pt x="644" y="608"/>
                    </a:lnTo>
                    <a:lnTo>
                      <a:pt x="1" y="1215"/>
                    </a:lnTo>
                    <a:lnTo>
                      <a:pt x="2537" y="1215"/>
                    </a:lnTo>
                    <a:lnTo>
                      <a:pt x="1894" y="608"/>
                    </a:lnTo>
                    <a:lnTo>
                      <a:pt x="12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078647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960"/>
        <p:cNvGrpSpPr/>
        <p:nvPr/>
      </p:nvGrpSpPr>
      <p:grpSpPr>
        <a:xfrm>
          <a:off x="0" y="0"/>
          <a:ext cx="0" cy="0"/>
          <a:chOff x="0" y="0"/>
          <a:chExt cx="0" cy="0"/>
        </a:xfrm>
      </p:grpSpPr>
      <p:sp>
        <p:nvSpPr>
          <p:cNvPr id="961" name="Google Shape;961;p1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grpSp>
        <p:nvGrpSpPr>
          <p:cNvPr id="962" name="Google Shape;962;p14"/>
          <p:cNvGrpSpPr/>
          <p:nvPr/>
        </p:nvGrpSpPr>
        <p:grpSpPr>
          <a:xfrm>
            <a:off x="10715657" y="-163017"/>
            <a:ext cx="1236007" cy="1234075"/>
            <a:chOff x="6313710" y="4457473"/>
            <a:chExt cx="499491" cy="498710"/>
          </a:xfrm>
        </p:grpSpPr>
        <p:sp>
          <p:nvSpPr>
            <p:cNvPr id="963" name="Google Shape;963;p14"/>
            <p:cNvSpPr/>
            <p:nvPr/>
          </p:nvSpPr>
          <p:spPr>
            <a:xfrm rot="10800000" flipH="1">
              <a:off x="6313710" y="4457473"/>
              <a:ext cx="499491" cy="498710"/>
            </a:xfrm>
            <a:custGeom>
              <a:avLst/>
              <a:gdLst/>
              <a:ahLst/>
              <a:cxnLst/>
              <a:rect l="l" t="t" r="r" b="b"/>
              <a:pathLst>
                <a:path w="8550" h="8537" extrusionOk="0">
                  <a:moveTo>
                    <a:pt x="8549" y="0"/>
                  </a:moveTo>
                  <a:lnTo>
                    <a:pt x="1" y="8537"/>
                  </a:lnTo>
                  <a:lnTo>
                    <a:pt x="8549" y="8537"/>
                  </a:lnTo>
                  <a:lnTo>
                    <a:pt x="8549"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14"/>
            <p:cNvSpPr/>
            <p:nvPr/>
          </p:nvSpPr>
          <p:spPr>
            <a:xfrm rot="10800000" flipH="1">
              <a:off x="6351973" y="4608366"/>
              <a:ext cx="342283" cy="341567"/>
            </a:xfrm>
            <a:custGeom>
              <a:avLst/>
              <a:gdLst/>
              <a:ahLst/>
              <a:cxnLst/>
              <a:rect l="l" t="t" r="r" b="b"/>
              <a:pathLst>
                <a:path w="5859" h="5847" extrusionOk="0">
                  <a:moveTo>
                    <a:pt x="5751" y="0"/>
                  </a:moveTo>
                  <a:lnTo>
                    <a:pt x="1" y="5739"/>
                  </a:lnTo>
                  <a:lnTo>
                    <a:pt x="108" y="5846"/>
                  </a:lnTo>
                  <a:lnTo>
                    <a:pt x="5858" y="108"/>
                  </a:lnTo>
                  <a:lnTo>
                    <a:pt x="57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5" name="Google Shape;965;p14"/>
          <p:cNvGrpSpPr/>
          <p:nvPr/>
        </p:nvGrpSpPr>
        <p:grpSpPr>
          <a:xfrm>
            <a:off x="10182162" y="5497036"/>
            <a:ext cx="2208303" cy="1558273"/>
            <a:chOff x="7636621" y="4122776"/>
            <a:chExt cx="1656227" cy="1168705"/>
          </a:xfrm>
        </p:grpSpPr>
        <p:sp>
          <p:nvSpPr>
            <p:cNvPr id="966" name="Google Shape;966;p14"/>
            <p:cNvSpPr/>
            <p:nvPr/>
          </p:nvSpPr>
          <p:spPr>
            <a:xfrm>
              <a:off x="8169497" y="4798061"/>
              <a:ext cx="246311" cy="191905"/>
            </a:xfrm>
            <a:custGeom>
              <a:avLst/>
              <a:gdLst/>
              <a:ahLst/>
              <a:cxnLst/>
              <a:rect l="l" t="t" r="r" b="b"/>
              <a:pathLst>
                <a:path w="2966" h="2311" extrusionOk="0">
                  <a:moveTo>
                    <a:pt x="2382" y="1"/>
                  </a:moveTo>
                  <a:lnTo>
                    <a:pt x="1" y="2310"/>
                  </a:lnTo>
                  <a:lnTo>
                    <a:pt x="644" y="2310"/>
                  </a:lnTo>
                  <a:lnTo>
                    <a:pt x="29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4"/>
            <p:cNvSpPr/>
            <p:nvPr/>
          </p:nvSpPr>
          <p:spPr>
            <a:xfrm>
              <a:off x="8037046" y="4798061"/>
              <a:ext cx="245315" cy="191905"/>
            </a:xfrm>
            <a:custGeom>
              <a:avLst/>
              <a:gdLst/>
              <a:ahLst/>
              <a:cxnLst/>
              <a:rect l="l" t="t" r="r" b="b"/>
              <a:pathLst>
                <a:path w="2954" h="2311" extrusionOk="0">
                  <a:moveTo>
                    <a:pt x="2370" y="1"/>
                  </a:moveTo>
                  <a:lnTo>
                    <a:pt x="0" y="2310"/>
                  </a:lnTo>
                  <a:lnTo>
                    <a:pt x="632" y="2310"/>
                  </a:lnTo>
                  <a:lnTo>
                    <a:pt x="29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14"/>
            <p:cNvSpPr/>
            <p:nvPr/>
          </p:nvSpPr>
          <p:spPr>
            <a:xfrm>
              <a:off x="7903599" y="4798061"/>
              <a:ext cx="245232" cy="191905"/>
            </a:xfrm>
            <a:custGeom>
              <a:avLst/>
              <a:gdLst/>
              <a:ahLst/>
              <a:cxnLst/>
              <a:rect l="l" t="t" r="r" b="b"/>
              <a:pathLst>
                <a:path w="2953" h="2311" extrusionOk="0">
                  <a:moveTo>
                    <a:pt x="2369" y="1"/>
                  </a:moveTo>
                  <a:lnTo>
                    <a:pt x="0" y="2310"/>
                  </a:lnTo>
                  <a:lnTo>
                    <a:pt x="631" y="2310"/>
                  </a:lnTo>
                  <a:lnTo>
                    <a:pt x="29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14"/>
            <p:cNvSpPr/>
            <p:nvPr/>
          </p:nvSpPr>
          <p:spPr>
            <a:xfrm>
              <a:off x="7770068" y="4798061"/>
              <a:ext cx="245315" cy="191905"/>
            </a:xfrm>
            <a:custGeom>
              <a:avLst/>
              <a:gdLst/>
              <a:ahLst/>
              <a:cxnLst/>
              <a:rect l="l" t="t" r="r" b="b"/>
              <a:pathLst>
                <a:path w="2954" h="2311" extrusionOk="0">
                  <a:moveTo>
                    <a:pt x="2370" y="1"/>
                  </a:moveTo>
                  <a:lnTo>
                    <a:pt x="1" y="2310"/>
                  </a:lnTo>
                  <a:lnTo>
                    <a:pt x="644" y="2310"/>
                  </a:lnTo>
                  <a:lnTo>
                    <a:pt x="29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14"/>
            <p:cNvSpPr/>
            <p:nvPr/>
          </p:nvSpPr>
          <p:spPr>
            <a:xfrm>
              <a:off x="7636621" y="4798061"/>
              <a:ext cx="245315" cy="191905"/>
            </a:xfrm>
            <a:custGeom>
              <a:avLst/>
              <a:gdLst/>
              <a:ahLst/>
              <a:cxnLst/>
              <a:rect l="l" t="t" r="r" b="b"/>
              <a:pathLst>
                <a:path w="2954" h="2311" extrusionOk="0">
                  <a:moveTo>
                    <a:pt x="2370" y="1"/>
                  </a:moveTo>
                  <a:lnTo>
                    <a:pt x="0" y="2310"/>
                  </a:lnTo>
                  <a:lnTo>
                    <a:pt x="643" y="2310"/>
                  </a:lnTo>
                  <a:lnTo>
                    <a:pt x="29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4"/>
            <p:cNvSpPr/>
            <p:nvPr/>
          </p:nvSpPr>
          <p:spPr>
            <a:xfrm>
              <a:off x="8124073" y="4122776"/>
              <a:ext cx="1168775" cy="1168705"/>
            </a:xfrm>
            <a:custGeom>
              <a:avLst/>
              <a:gdLst/>
              <a:ahLst/>
              <a:cxnLst/>
              <a:rect l="l" t="t" r="r" b="b"/>
              <a:pathLst>
                <a:path w="14074" h="14074" extrusionOk="0">
                  <a:moveTo>
                    <a:pt x="13978" y="1"/>
                  </a:moveTo>
                  <a:lnTo>
                    <a:pt x="0" y="13967"/>
                  </a:lnTo>
                  <a:lnTo>
                    <a:pt x="107" y="14074"/>
                  </a:lnTo>
                  <a:lnTo>
                    <a:pt x="14073" y="96"/>
                  </a:lnTo>
                  <a:lnTo>
                    <a:pt x="1397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72" name="Google Shape;972;p14"/>
          <p:cNvGrpSpPr/>
          <p:nvPr/>
        </p:nvGrpSpPr>
        <p:grpSpPr>
          <a:xfrm>
            <a:off x="-477165" y="-353285"/>
            <a:ext cx="1883972" cy="946656"/>
            <a:chOff x="4328426" y="-320014"/>
            <a:chExt cx="1412979" cy="709992"/>
          </a:xfrm>
        </p:grpSpPr>
        <p:sp>
          <p:nvSpPr>
            <p:cNvPr id="973" name="Google Shape;973;p14"/>
            <p:cNvSpPr/>
            <p:nvPr/>
          </p:nvSpPr>
          <p:spPr>
            <a:xfrm>
              <a:off x="5031370" y="-320014"/>
              <a:ext cx="710035" cy="709992"/>
            </a:xfrm>
            <a:custGeom>
              <a:avLst/>
              <a:gdLst/>
              <a:ahLst/>
              <a:cxnLst/>
              <a:rect l="l" t="t" r="r" b="b"/>
              <a:pathLst>
                <a:path w="8550" h="8550" extrusionOk="0">
                  <a:moveTo>
                    <a:pt x="1" y="0"/>
                  </a:moveTo>
                  <a:lnTo>
                    <a:pt x="1" y="8549"/>
                  </a:lnTo>
                  <a:lnTo>
                    <a:pt x="8550" y="0"/>
                  </a:lnTo>
                  <a:close/>
                </a:path>
              </a:pathLst>
            </a:custGeom>
            <a:gradFill>
              <a:gsLst>
                <a:gs pos="0">
                  <a:schemeClr val="accent1"/>
                </a:gs>
                <a:gs pos="100000">
                  <a:srgbClr val="D9D378">
                    <a:alpha val="5215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4"/>
            <p:cNvSpPr/>
            <p:nvPr/>
          </p:nvSpPr>
          <p:spPr>
            <a:xfrm>
              <a:off x="4328426" y="80646"/>
              <a:ext cx="42602" cy="41603"/>
            </a:xfrm>
            <a:custGeom>
              <a:avLst/>
              <a:gdLst/>
              <a:ahLst/>
              <a:cxnLst/>
              <a:rect l="l" t="t" r="r" b="b"/>
              <a:pathLst>
                <a:path w="513" h="501" extrusionOk="0">
                  <a:moveTo>
                    <a:pt x="263" y="0"/>
                  </a:moveTo>
                  <a:cubicBezTo>
                    <a:pt x="120" y="0"/>
                    <a:pt x="1" y="107"/>
                    <a:pt x="1" y="250"/>
                  </a:cubicBezTo>
                  <a:cubicBezTo>
                    <a:pt x="1" y="393"/>
                    <a:pt x="120" y="500"/>
                    <a:pt x="263" y="500"/>
                  </a:cubicBezTo>
                  <a:cubicBezTo>
                    <a:pt x="394" y="500"/>
                    <a:pt x="513" y="393"/>
                    <a:pt x="513" y="250"/>
                  </a:cubicBezTo>
                  <a:cubicBezTo>
                    <a:pt x="513" y="107"/>
                    <a:pt x="394" y="0"/>
                    <a:pt x="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4"/>
            <p:cNvSpPr/>
            <p:nvPr/>
          </p:nvSpPr>
          <p:spPr>
            <a:xfrm>
              <a:off x="4480724" y="80646"/>
              <a:ext cx="42602" cy="41603"/>
            </a:xfrm>
            <a:custGeom>
              <a:avLst/>
              <a:gdLst/>
              <a:ahLst/>
              <a:cxnLst/>
              <a:rect l="l" t="t" r="r" b="b"/>
              <a:pathLst>
                <a:path w="513" h="501" extrusionOk="0">
                  <a:moveTo>
                    <a:pt x="262" y="0"/>
                  </a:moveTo>
                  <a:cubicBezTo>
                    <a:pt x="119" y="0"/>
                    <a:pt x="0" y="107"/>
                    <a:pt x="0" y="250"/>
                  </a:cubicBezTo>
                  <a:cubicBezTo>
                    <a:pt x="0" y="393"/>
                    <a:pt x="119" y="500"/>
                    <a:pt x="262" y="500"/>
                  </a:cubicBezTo>
                  <a:cubicBezTo>
                    <a:pt x="393" y="500"/>
                    <a:pt x="512" y="393"/>
                    <a:pt x="512" y="250"/>
                  </a:cubicBezTo>
                  <a:cubicBezTo>
                    <a:pt x="512" y="107"/>
                    <a:pt x="393" y="0"/>
                    <a:pt x="2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4"/>
            <p:cNvSpPr/>
            <p:nvPr/>
          </p:nvSpPr>
          <p:spPr>
            <a:xfrm>
              <a:off x="4632939" y="80646"/>
              <a:ext cx="42602" cy="41603"/>
            </a:xfrm>
            <a:custGeom>
              <a:avLst/>
              <a:gdLst/>
              <a:ahLst/>
              <a:cxnLst/>
              <a:rect l="l" t="t" r="r" b="b"/>
              <a:pathLst>
                <a:path w="513" h="501" extrusionOk="0">
                  <a:moveTo>
                    <a:pt x="251" y="0"/>
                  </a:moveTo>
                  <a:cubicBezTo>
                    <a:pt x="120" y="0"/>
                    <a:pt x="1" y="119"/>
                    <a:pt x="1" y="250"/>
                  </a:cubicBezTo>
                  <a:cubicBezTo>
                    <a:pt x="1" y="381"/>
                    <a:pt x="120" y="500"/>
                    <a:pt x="251" y="500"/>
                  </a:cubicBezTo>
                  <a:cubicBezTo>
                    <a:pt x="394" y="500"/>
                    <a:pt x="513" y="381"/>
                    <a:pt x="513" y="250"/>
                  </a:cubicBezTo>
                  <a:cubicBezTo>
                    <a:pt x="513" y="119"/>
                    <a:pt x="394"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4"/>
            <p:cNvSpPr/>
            <p:nvPr/>
          </p:nvSpPr>
          <p:spPr>
            <a:xfrm>
              <a:off x="4785236" y="80646"/>
              <a:ext cx="41606" cy="41603"/>
            </a:xfrm>
            <a:custGeom>
              <a:avLst/>
              <a:gdLst/>
              <a:ahLst/>
              <a:cxnLst/>
              <a:rect l="l" t="t" r="r" b="b"/>
              <a:pathLst>
                <a:path w="501" h="501" extrusionOk="0">
                  <a:moveTo>
                    <a:pt x="250" y="0"/>
                  </a:moveTo>
                  <a:cubicBezTo>
                    <a:pt x="119" y="0"/>
                    <a:pt x="0" y="119"/>
                    <a:pt x="0" y="250"/>
                  </a:cubicBezTo>
                  <a:cubicBezTo>
                    <a:pt x="0" y="381"/>
                    <a:pt x="119" y="500"/>
                    <a:pt x="250" y="500"/>
                  </a:cubicBezTo>
                  <a:cubicBezTo>
                    <a:pt x="381" y="500"/>
                    <a:pt x="500" y="381"/>
                    <a:pt x="500" y="250"/>
                  </a:cubicBezTo>
                  <a:cubicBezTo>
                    <a:pt x="500" y="119"/>
                    <a:pt x="405" y="0"/>
                    <a:pt x="2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4"/>
            <p:cNvSpPr/>
            <p:nvPr/>
          </p:nvSpPr>
          <p:spPr>
            <a:xfrm>
              <a:off x="4937451" y="80646"/>
              <a:ext cx="41606" cy="41603"/>
            </a:xfrm>
            <a:custGeom>
              <a:avLst/>
              <a:gdLst/>
              <a:ahLst/>
              <a:cxnLst/>
              <a:rect l="l" t="t" r="r" b="b"/>
              <a:pathLst>
                <a:path w="501" h="501" extrusionOk="0">
                  <a:moveTo>
                    <a:pt x="251" y="0"/>
                  </a:moveTo>
                  <a:cubicBezTo>
                    <a:pt x="108" y="0"/>
                    <a:pt x="1" y="107"/>
                    <a:pt x="1" y="250"/>
                  </a:cubicBezTo>
                  <a:cubicBezTo>
                    <a:pt x="1" y="393"/>
                    <a:pt x="108" y="500"/>
                    <a:pt x="251" y="500"/>
                  </a:cubicBezTo>
                  <a:cubicBezTo>
                    <a:pt x="382" y="500"/>
                    <a:pt x="501" y="393"/>
                    <a:pt x="501" y="250"/>
                  </a:cubicBezTo>
                  <a:cubicBezTo>
                    <a:pt x="501" y="107"/>
                    <a:pt x="382"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4"/>
            <p:cNvSpPr/>
            <p:nvPr/>
          </p:nvSpPr>
          <p:spPr>
            <a:xfrm>
              <a:off x="5088752" y="80646"/>
              <a:ext cx="42602" cy="41603"/>
            </a:xfrm>
            <a:custGeom>
              <a:avLst/>
              <a:gdLst/>
              <a:ahLst/>
              <a:cxnLst/>
              <a:rect l="l" t="t" r="r" b="b"/>
              <a:pathLst>
                <a:path w="513" h="501" extrusionOk="0">
                  <a:moveTo>
                    <a:pt x="251" y="0"/>
                  </a:moveTo>
                  <a:cubicBezTo>
                    <a:pt x="120" y="0"/>
                    <a:pt x="1" y="107"/>
                    <a:pt x="1" y="250"/>
                  </a:cubicBezTo>
                  <a:cubicBezTo>
                    <a:pt x="1" y="393"/>
                    <a:pt x="120" y="500"/>
                    <a:pt x="251" y="500"/>
                  </a:cubicBezTo>
                  <a:cubicBezTo>
                    <a:pt x="393" y="500"/>
                    <a:pt x="513" y="393"/>
                    <a:pt x="513" y="250"/>
                  </a:cubicBezTo>
                  <a:cubicBezTo>
                    <a:pt x="513" y="107"/>
                    <a:pt x="393"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538723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94"/>
        <p:cNvGrpSpPr/>
        <p:nvPr/>
      </p:nvGrpSpPr>
      <p:grpSpPr>
        <a:xfrm>
          <a:off x="0" y="0"/>
          <a:ext cx="0" cy="0"/>
          <a:chOff x="0" y="0"/>
          <a:chExt cx="0" cy="0"/>
        </a:xfrm>
      </p:grpSpPr>
      <p:sp>
        <p:nvSpPr>
          <p:cNvPr id="995" name="Google Shape;995;p16"/>
          <p:cNvSpPr>
            <a:spLocks noGrp="1"/>
          </p:cNvSpPr>
          <p:nvPr>
            <p:ph type="pic" idx="2"/>
          </p:nvPr>
        </p:nvSpPr>
        <p:spPr>
          <a:xfrm>
            <a:off x="6161567" y="713267"/>
            <a:ext cx="5076800" cy="5431200"/>
          </a:xfrm>
          <a:prstGeom prst="parallelogram">
            <a:avLst>
              <a:gd name="adj" fmla="val 25000"/>
            </a:avLst>
          </a:prstGeom>
          <a:noFill/>
          <a:ln>
            <a:noFill/>
          </a:ln>
        </p:spPr>
        <p:txBody>
          <a:bodyPr/>
          <a:lstStyle/>
          <a:p>
            <a:endParaRPr lang="en-US"/>
          </a:p>
        </p:txBody>
      </p:sp>
      <p:sp>
        <p:nvSpPr>
          <p:cNvPr id="996" name="Google Shape;996;p16"/>
          <p:cNvSpPr>
            <a:spLocks noGrp="1"/>
          </p:cNvSpPr>
          <p:nvPr>
            <p:ph type="pic" idx="3"/>
          </p:nvPr>
        </p:nvSpPr>
        <p:spPr>
          <a:xfrm>
            <a:off x="953467" y="713333"/>
            <a:ext cx="6186000" cy="3340400"/>
          </a:xfrm>
          <a:prstGeom prst="parallelogram">
            <a:avLst>
              <a:gd name="adj" fmla="val 25000"/>
            </a:avLst>
          </a:prstGeom>
          <a:noFill/>
          <a:ln>
            <a:noFill/>
          </a:ln>
        </p:spPr>
        <p:txBody>
          <a:bodyPr/>
          <a:lstStyle/>
          <a:p>
            <a:endParaRPr lang="en-US"/>
          </a:p>
        </p:txBody>
      </p:sp>
      <p:grpSp>
        <p:nvGrpSpPr>
          <p:cNvPr id="997" name="Google Shape;997;p16"/>
          <p:cNvGrpSpPr/>
          <p:nvPr/>
        </p:nvGrpSpPr>
        <p:grpSpPr>
          <a:xfrm>
            <a:off x="10709700" y="4117226"/>
            <a:ext cx="3230795" cy="3394649"/>
            <a:chOff x="8032275" y="3087919"/>
            <a:chExt cx="2423096" cy="2545987"/>
          </a:xfrm>
        </p:grpSpPr>
        <p:sp>
          <p:nvSpPr>
            <p:cNvPr id="998" name="Google Shape;998;p16"/>
            <p:cNvSpPr/>
            <p:nvPr/>
          </p:nvSpPr>
          <p:spPr>
            <a:xfrm>
              <a:off x="9241527" y="3087919"/>
              <a:ext cx="1213843" cy="1215483"/>
            </a:xfrm>
            <a:custGeom>
              <a:avLst/>
              <a:gdLst/>
              <a:ahLst/>
              <a:cxnLst/>
              <a:rect l="l" t="t" r="r" b="b"/>
              <a:pathLst>
                <a:path w="8550" h="8562" extrusionOk="0">
                  <a:moveTo>
                    <a:pt x="1" y="1"/>
                  </a:moveTo>
                  <a:lnTo>
                    <a:pt x="1" y="8561"/>
                  </a:lnTo>
                  <a:lnTo>
                    <a:pt x="8550"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6"/>
            <p:cNvSpPr/>
            <p:nvPr/>
          </p:nvSpPr>
          <p:spPr>
            <a:xfrm>
              <a:off x="8032275" y="4418565"/>
              <a:ext cx="1213702" cy="1215341"/>
            </a:xfrm>
            <a:custGeom>
              <a:avLst/>
              <a:gdLst/>
              <a:ahLst/>
              <a:cxnLst/>
              <a:rect l="l" t="t" r="r" b="b"/>
              <a:pathLst>
                <a:path w="8549" h="8561" extrusionOk="0">
                  <a:moveTo>
                    <a:pt x="0" y="0"/>
                  </a:moveTo>
                  <a:lnTo>
                    <a:pt x="0" y="8561"/>
                  </a:lnTo>
                  <a:lnTo>
                    <a:pt x="8549" y="0"/>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6"/>
            <p:cNvSpPr/>
            <p:nvPr/>
          </p:nvSpPr>
          <p:spPr>
            <a:xfrm>
              <a:off x="8032278" y="3089713"/>
              <a:ext cx="1213843" cy="1183290"/>
            </a:xfrm>
            <a:custGeom>
              <a:avLst/>
              <a:gdLst/>
              <a:ahLst/>
              <a:cxnLst/>
              <a:rect l="l" t="t" r="r" b="b"/>
              <a:pathLst>
                <a:path w="8550" h="8562" extrusionOk="0">
                  <a:moveTo>
                    <a:pt x="8549" y="0"/>
                  </a:moveTo>
                  <a:lnTo>
                    <a:pt x="1" y="8561"/>
                  </a:lnTo>
                  <a:lnTo>
                    <a:pt x="8549" y="8561"/>
                  </a:lnTo>
                  <a:lnTo>
                    <a:pt x="8549"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01" name="Google Shape;1001;p16"/>
          <p:cNvSpPr/>
          <p:nvPr/>
        </p:nvSpPr>
        <p:spPr>
          <a:xfrm>
            <a:off x="10604046" y="-513309"/>
            <a:ext cx="1532708" cy="897013"/>
          </a:xfrm>
          <a:custGeom>
            <a:avLst/>
            <a:gdLst/>
            <a:ahLst/>
            <a:cxnLst/>
            <a:rect l="l" t="t" r="r" b="b"/>
            <a:pathLst>
              <a:path w="8097" h="4739" extrusionOk="0">
                <a:moveTo>
                  <a:pt x="4834" y="0"/>
                </a:moveTo>
                <a:lnTo>
                  <a:pt x="0" y="4739"/>
                </a:lnTo>
                <a:lnTo>
                  <a:pt x="3370" y="4739"/>
                </a:lnTo>
                <a:lnTo>
                  <a:pt x="8096" y="0"/>
                </a:lnTo>
                <a:close/>
              </a:path>
            </a:pathLst>
          </a:custGeom>
          <a:gradFill>
            <a:gsLst>
              <a:gs pos="0">
                <a:schemeClr val="accent2"/>
              </a:gs>
              <a:gs pos="100000">
                <a:srgbClr val="3084B3">
                  <a:alpha val="46667"/>
                </a:srgbClr>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02" name="Google Shape;1002;p16"/>
          <p:cNvGrpSpPr/>
          <p:nvPr/>
        </p:nvGrpSpPr>
        <p:grpSpPr>
          <a:xfrm>
            <a:off x="5550850" y="-287454"/>
            <a:ext cx="1021764" cy="559143"/>
            <a:chOff x="4163137" y="-215591"/>
            <a:chExt cx="766323" cy="419357"/>
          </a:xfrm>
        </p:grpSpPr>
        <p:sp>
          <p:nvSpPr>
            <p:cNvPr id="1003" name="Google Shape;1003;p16"/>
            <p:cNvSpPr/>
            <p:nvPr/>
          </p:nvSpPr>
          <p:spPr>
            <a:xfrm>
              <a:off x="4395227" y="-214732"/>
              <a:ext cx="534233" cy="417654"/>
            </a:xfrm>
            <a:custGeom>
              <a:avLst/>
              <a:gdLst/>
              <a:ahLst/>
              <a:cxnLst/>
              <a:rect l="l" t="t" r="r" b="b"/>
              <a:pathLst>
                <a:path w="3763" h="2942" extrusionOk="0">
                  <a:moveTo>
                    <a:pt x="3012" y="1"/>
                  </a:moveTo>
                  <a:lnTo>
                    <a:pt x="0" y="2941"/>
                  </a:lnTo>
                  <a:lnTo>
                    <a:pt x="810" y="2941"/>
                  </a:lnTo>
                  <a:lnTo>
                    <a:pt x="37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16"/>
            <p:cNvSpPr/>
            <p:nvPr/>
          </p:nvSpPr>
          <p:spPr>
            <a:xfrm>
              <a:off x="4163137" y="-215591"/>
              <a:ext cx="534233" cy="419357"/>
            </a:xfrm>
            <a:custGeom>
              <a:avLst/>
              <a:gdLst/>
              <a:ahLst/>
              <a:cxnLst/>
              <a:rect l="l" t="t" r="r" b="b"/>
              <a:pathLst>
                <a:path w="3763" h="2954" extrusionOk="0">
                  <a:moveTo>
                    <a:pt x="3013" y="1"/>
                  </a:moveTo>
                  <a:lnTo>
                    <a:pt x="0" y="2954"/>
                  </a:lnTo>
                  <a:lnTo>
                    <a:pt x="822" y="2954"/>
                  </a:lnTo>
                  <a:lnTo>
                    <a:pt x="37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05" name="Google Shape;1005;p16"/>
          <p:cNvSpPr/>
          <p:nvPr/>
        </p:nvSpPr>
        <p:spPr>
          <a:xfrm>
            <a:off x="-717899" y="-450655"/>
            <a:ext cx="1571091" cy="1570948"/>
          </a:xfrm>
          <a:custGeom>
            <a:avLst/>
            <a:gdLst/>
            <a:ahLst/>
            <a:cxnLst/>
            <a:rect l="l" t="t" r="r" b="b"/>
            <a:pathLst>
              <a:path w="8550" h="8550" extrusionOk="0">
                <a:moveTo>
                  <a:pt x="8549" y="1"/>
                </a:moveTo>
                <a:lnTo>
                  <a:pt x="1" y="8550"/>
                </a:lnTo>
                <a:lnTo>
                  <a:pt x="8549" y="8550"/>
                </a:lnTo>
                <a:lnTo>
                  <a:pt x="8549" y="1"/>
                </a:lnTo>
                <a:close/>
              </a:path>
            </a:pathLst>
          </a:custGeom>
          <a:gradFill>
            <a:gsLst>
              <a:gs pos="0">
                <a:schemeClr val="accent1"/>
              </a:gs>
              <a:gs pos="100000">
                <a:srgbClr val="D9D378">
                  <a:alpha val="52157"/>
                </a:srgbClr>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16"/>
          <p:cNvSpPr txBox="1">
            <a:spLocks noGrp="1"/>
          </p:cNvSpPr>
          <p:nvPr>
            <p:ph type="title"/>
          </p:nvPr>
        </p:nvSpPr>
        <p:spPr>
          <a:xfrm>
            <a:off x="953467" y="4350067"/>
            <a:ext cx="47740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07" name="Google Shape;1007;p16"/>
          <p:cNvSpPr txBox="1">
            <a:spLocks noGrp="1"/>
          </p:cNvSpPr>
          <p:nvPr>
            <p:ph type="subTitle" idx="1"/>
          </p:nvPr>
        </p:nvSpPr>
        <p:spPr>
          <a:xfrm>
            <a:off x="953467" y="5187867"/>
            <a:ext cx="4774000" cy="9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34614790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116"/>
        <p:cNvGrpSpPr/>
        <p:nvPr/>
      </p:nvGrpSpPr>
      <p:grpSpPr>
        <a:xfrm>
          <a:off x="0" y="0"/>
          <a:ext cx="0" cy="0"/>
          <a:chOff x="0" y="0"/>
          <a:chExt cx="0" cy="0"/>
        </a:xfrm>
      </p:grpSpPr>
      <p:sp>
        <p:nvSpPr>
          <p:cNvPr id="1117" name="Google Shape;1117;p19"/>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18" name="Google Shape;1118;p19"/>
          <p:cNvSpPr txBox="1">
            <a:spLocks noGrp="1"/>
          </p:cNvSpPr>
          <p:nvPr>
            <p:ph type="subTitle" idx="1"/>
          </p:nvPr>
        </p:nvSpPr>
        <p:spPr>
          <a:xfrm>
            <a:off x="1169533" y="3439767"/>
            <a:ext cx="3061600" cy="192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19" name="Google Shape;1119;p19"/>
          <p:cNvSpPr txBox="1">
            <a:spLocks noGrp="1"/>
          </p:cNvSpPr>
          <p:nvPr>
            <p:ph type="subTitle" idx="2"/>
          </p:nvPr>
        </p:nvSpPr>
        <p:spPr>
          <a:xfrm>
            <a:off x="4565200" y="3744567"/>
            <a:ext cx="3061600" cy="192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20" name="Google Shape;1120;p19"/>
          <p:cNvSpPr txBox="1">
            <a:spLocks noGrp="1"/>
          </p:cNvSpPr>
          <p:nvPr>
            <p:ph type="subTitle" idx="3"/>
          </p:nvPr>
        </p:nvSpPr>
        <p:spPr>
          <a:xfrm>
            <a:off x="7960867" y="4049367"/>
            <a:ext cx="3061600" cy="192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21" name="Google Shape;1121;p19"/>
          <p:cNvSpPr txBox="1">
            <a:spLocks noGrp="1"/>
          </p:cNvSpPr>
          <p:nvPr>
            <p:ph type="subTitle" idx="4"/>
          </p:nvPr>
        </p:nvSpPr>
        <p:spPr>
          <a:xfrm>
            <a:off x="1169533" y="2815300"/>
            <a:ext cx="3061600" cy="703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122" name="Google Shape;1122;p19"/>
          <p:cNvSpPr txBox="1">
            <a:spLocks noGrp="1"/>
          </p:cNvSpPr>
          <p:nvPr>
            <p:ph type="subTitle" idx="5"/>
          </p:nvPr>
        </p:nvSpPr>
        <p:spPr>
          <a:xfrm>
            <a:off x="4565200" y="3120100"/>
            <a:ext cx="3061600" cy="703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123" name="Google Shape;1123;p19"/>
          <p:cNvSpPr txBox="1">
            <a:spLocks noGrp="1"/>
          </p:cNvSpPr>
          <p:nvPr>
            <p:ph type="subTitle" idx="6"/>
          </p:nvPr>
        </p:nvSpPr>
        <p:spPr>
          <a:xfrm>
            <a:off x="7960867" y="3424900"/>
            <a:ext cx="3061600" cy="703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grpSp>
        <p:nvGrpSpPr>
          <p:cNvPr id="1124" name="Google Shape;1124;p19"/>
          <p:cNvGrpSpPr/>
          <p:nvPr/>
        </p:nvGrpSpPr>
        <p:grpSpPr>
          <a:xfrm>
            <a:off x="9706383" y="-965954"/>
            <a:ext cx="4624788" cy="3392884"/>
            <a:chOff x="6822587" y="-572066"/>
            <a:chExt cx="3468591" cy="2544663"/>
          </a:xfrm>
        </p:grpSpPr>
        <p:sp>
          <p:nvSpPr>
            <p:cNvPr id="1125" name="Google Shape;1125;p19"/>
            <p:cNvSpPr/>
            <p:nvPr/>
          </p:nvSpPr>
          <p:spPr>
            <a:xfrm flipH="1">
              <a:off x="8431243" y="-572066"/>
              <a:ext cx="1261511" cy="1263241"/>
            </a:xfrm>
            <a:custGeom>
              <a:avLst/>
              <a:gdLst/>
              <a:ahLst/>
              <a:cxnLst/>
              <a:rect l="l" t="t" r="r" b="b"/>
              <a:pathLst>
                <a:path w="8538" h="8550" extrusionOk="0">
                  <a:moveTo>
                    <a:pt x="8537" y="1"/>
                  </a:moveTo>
                  <a:lnTo>
                    <a:pt x="0" y="8550"/>
                  </a:lnTo>
                  <a:lnTo>
                    <a:pt x="8537" y="8550"/>
                  </a:lnTo>
                  <a:lnTo>
                    <a:pt x="8537" y="1"/>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9"/>
            <p:cNvSpPr/>
            <p:nvPr/>
          </p:nvSpPr>
          <p:spPr>
            <a:xfrm flipH="1">
              <a:off x="6973049" y="-556203"/>
              <a:ext cx="1263241" cy="1231499"/>
            </a:xfrm>
            <a:custGeom>
              <a:avLst/>
              <a:gdLst/>
              <a:ahLst/>
              <a:cxnLst/>
              <a:rect l="l" t="t" r="r" b="b"/>
              <a:pathLst>
                <a:path w="8550" h="8550" extrusionOk="0">
                  <a:moveTo>
                    <a:pt x="1" y="0"/>
                  </a:moveTo>
                  <a:lnTo>
                    <a:pt x="1" y="8549"/>
                  </a:lnTo>
                  <a:lnTo>
                    <a:pt x="8550"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19"/>
            <p:cNvSpPr/>
            <p:nvPr/>
          </p:nvSpPr>
          <p:spPr>
            <a:xfrm flipH="1">
              <a:off x="8424010" y="877052"/>
              <a:ext cx="1867168" cy="1095545"/>
            </a:xfrm>
            <a:custGeom>
              <a:avLst/>
              <a:gdLst/>
              <a:ahLst/>
              <a:cxnLst/>
              <a:rect l="l" t="t" r="r" b="b"/>
              <a:pathLst>
                <a:path w="8097" h="4751" extrusionOk="0">
                  <a:moveTo>
                    <a:pt x="4835" y="0"/>
                  </a:moveTo>
                  <a:lnTo>
                    <a:pt x="1" y="4727"/>
                  </a:lnTo>
                  <a:lnTo>
                    <a:pt x="3358" y="4751"/>
                  </a:lnTo>
                  <a:lnTo>
                    <a:pt x="8097" y="0"/>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19"/>
            <p:cNvSpPr/>
            <p:nvPr/>
          </p:nvSpPr>
          <p:spPr>
            <a:xfrm flipH="1">
              <a:off x="6822587" y="-372393"/>
              <a:ext cx="865682" cy="863880"/>
            </a:xfrm>
            <a:custGeom>
              <a:avLst/>
              <a:gdLst/>
              <a:ahLst/>
              <a:cxnLst/>
              <a:rect l="l" t="t" r="r" b="b"/>
              <a:pathLst>
                <a:path w="5859" h="5847" extrusionOk="0">
                  <a:moveTo>
                    <a:pt x="5751" y="0"/>
                  </a:moveTo>
                  <a:lnTo>
                    <a:pt x="1" y="5739"/>
                  </a:lnTo>
                  <a:lnTo>
                    <a:pt x="108" y="5846"/>
                  </a:lnTo>
                  <a:lnTo>
                    <a:pt x="5858" y="108"/>
                  </a:lnTo>
                  <a:lnTo>
                    <a:pt x="57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9" name="Google Shape;1129;p19"/>
          <p:cNvGrpSpPr/>
          <p:nvPr/>
        </p:nvGrpSpPr>
        <p:grpSpPr>
          <a:xfrm>
            <a:off x="-432846" y="4531532"/>
            <a:ext cx="3117695" cy="2772531"/>
            <a:chOff x="-324635" y="3398649"/>
            <a:chExt cx="2338271" cy="2079398"/>
          </a:xfrm>
        </p:grpSpPr>
        <p:sp>
          <p:nvSpPr>
            <p:cNvPr id="1130" name="Google Shape;1130;p19"/>
            <p:cNvSpPr/>
            <p:nvPr/>
          </p:nvSpPr>
          <p:spPr>
            <a:xfrm flipH="1">
              <a:off x="-102107" y="3957310"/>
              <a:ext cx="1261511" cy="1261320"/>
            </a:xfrm>
            <a:custGeom>
              <a:avLst/>
              <a:gdLst/>
              <a:ahLst/>
              <a:cxnLst/>
              <a:rect l="l" t="t" r="r" b="b"/>
              <a:pathLst>
                <a:path w="8538" h="8537" extrusionOk="0">
                  <a:moveTo>
                    <a:pt x="8537" y="0"/>
                  </a:moveTo>
                  <a:lnTo>
                    <a:pt x="0" y="8537"/>
                  </a:lnTo>
                  <a:lnTo>
                    <a:pt x="8537" y="8537"/>
                  </a:lnTo>
                  <a:lnTo>
                    <a:pt x="8537" y="0"/>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19"/>
            <p:cNvSpPr/>
            <p:nvPr/>
          </p:nvSpPr>
          <p:spPr>
            <a:xfrm flipH="1">
              <a:off x="1455870" y="4961212"/>
              <a:ext cx="557766" cy="438071"/>
            </a:xfrm>
            <a:custGeom>
              <a:avLst/>
              <a:gdLst/>
              <a:ahLst/>
              <a:cxnLst/>
              <a:rect l="l" t="t" r="r" b="b"/>
              <a:pathLst>
                <a:path w="3775" h="2965" extrusionOk="0">
                  <a:moveTo>
                    <a:pt x="3774" y="0"/>
                  </a:moveTo>
                  <a:lnTo>
                    <a:pt x="3024" y="12"/>
                  </a:lnTo>
                  <a:lnTo>
                    <a:pt x="0" y="2965"/>
                  </a:lnTo>
                  <a:lnTo>
                    <a:pt x="822" y="2965"/>
                  </a:lnTo>
                  <a:lnTo>
                    <a:pt x="3774"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19"/>
            <p:cNvSpPr/>
            <p:nvPr/>
          </p:nvSpPr>
          <p:spPr>
            <a:xfrm flipH="1">
              <a:off x="-324635" y="3398649"/>
              <a:ext cx="2079469" cy="2079398"/>
            </a:xfrm>
            <a:custGeom>
              <a:avLst/>
              <a:gdLst/>
              <a:ahLst/>
              <a:cxnLst/>
              <a:rect l="l" t="t" r="r" b="b"/>
              <a:pathLst>
                <a:path w="14074" h="14074" extrusionOk="0">
                  <a:moveTo>
                    <a:pt x="13978" y="1"/>
                  </a:moveTo>
                  <a:lnTo>
                    <a:pt x="0" y="13967"/>
                  </a:lnTo>
                  <a:lnTo>
                    <a:pt x="107" y="14074"/>
                  </a:lnTo>
                  <a:lnTo>
                    <a:pt x="14073" y="96"/>
                  </a:lnTo>
                  <a:lnTo>
                    <a:pt x="1397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3" name="Google Shape;1133;p19"/>
          <p:cNvGrpSpPr/>
          <p:nvPr/>
        </p:nvGrpSpPr>
        <p:grpSpPr>
          <a:xfrm>
            <a:off x="8447033" y="6295033"/>
            <a:ext cx="4675873" cy="1637499"/>
            <a:chOff x="6335274" y="4721275"/>
            <a:chExt cx="3506905" cy="1228124"/>
          </a:xfrm>
        </p:grpSpPr>
        <p:sp>
          <p:nvSpPr>
            <p:cNvPr id="1134" name="Google Shape;1134;p19"/>
            <p:cNvSpPr/>
            <p:nvPr/>
          </p:nvSpPr>
          <p:spPr>
            <a:xfrm flipH="1">
              <a:off x="7320412" y="4723174"/>
              <a:ext cx="1263241" cy="1226226"/>
            </a:xfrm>
            <a:custGeom>
              <a:avLst/>
              <a:gdLst/>
              <a:ahLst/>
              <a:cxnLst/>
              <a:rect l="l" t="t" r="r" b="b"/>
              <a:pathLst>
                <a:path w="8550" h="8549" extrusionOk="0">
                  <a:moveTo>
                    <a:pt x="1" y="0"/>
                  </a:moveTo>
                  <a:lnTo>
                    <a:pt x="1" y="8549"/>
                  </a:lnTo>
                  <a:lnTo>
                    <a:pt x="8550"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19"/>
            <p:cNvSpPr/>
            <p:nvPr/>
          </p:nvSpPr>
          <p:spPr>
            <a:xfrm flipH="1">
              <a:off x="8578895" y="4721277"/>
              <a:ext cx="1263284" cy="1222712"/>
            </a:xfrm>
            <a:custGeom>
              <a:avLst/>
              <a:gdLst/>
              <a:ahLst/>
              <a:cxnLst/>
              <a:rect l="l" t="t" r="r" b="b"/>
              <a:pathLst>
                <a:path w="8550" h="8537" extrusionOk="0">
                  <a:moveTo>
                    <a:pt x="8549" y="0"/>
                  </a:moveTo>
                  <a:lnTo>
                    <a:pt x="1" y="8537"/>
                  </a:lnTo>
                  <a:lnTo>
                    <a:pt x="8549" y="8537"/>
                  </a:lnTo>
                  <a:lnTo>
                    <a:pt x="8549"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19"/>
            <p:cNvSpPr/>
            <p:nvPr/>
          </p:nvSpPr>
          <p:spPr>
            <a:xfrm flipH="1">
              <a:off x="6335274" y="4721275"/>
              <a:ext cx="1344077" cy="650524"/>
            </a:xfrm>
            <a:custGeom>
              <a:avLst/>
              <a:gdLst/>
              <a:ahLst/>
              <a:cxnLst/>
              <a:rect l="l" t="t" r="r" b="b"/>
              <a:pathLst>
                <a:path w="2537" h="1228" extrusionOk="0">
                  <a:moveTo>
                    <a:pt x="1275" y="1"/>
                  </a:moveTo>
                  <a:lnTo>
                    <a:pt x="644" y="620"/>
                  </a:lnTo>
                  <a:lnTo>
                    <a:pt x="1" y="1227"/>
                  </a:lnTo>
                  <a:lnTo>
                    <a:pt x="2537" y="1227"/>
                  </a:lnTo>
                  <a:lnTo>
                    <a:pt x="1894" y="620"/>
                  </a:lnTo>
                  <a:lnTo>
                    <a:pt x="1275" y="1"/>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7" name="Google Shape;1137;p19"/>
          <p:cNvGrpSpPr/>
          <p:nvPr/>
        </p:nvGrpSpPr>
        <p:grpSpPr>
          <a:xfrm>
            <a:off x="3088093" y="-268283"/>
            <a:ext cx="1848449" cy="455259"/>
            <a:chOff x="4126994" y="-201212"/>
            <a:chExt cx="1386337" cy="341444"/>
          </a:xfrm>
        </p:grpSpPr>
        <p:sp>
          <p:nvSpPr>
            <p:cNvPr id="1138" name="Google Shape;1138;p19"/>
            <p:cNvSpPr/>
            <p:nvPr/>
          </p:nvSpPr>
          <p:spPr>
            <a:xfrm flipH="1">
              <a:off x="4126994" y="-201212"/>
              <a:ext cx="438234" cy="341444"/>
            </a:xfrm>
            <a:custGeom>
              <a:avLst/>
              <a:gdLst/>
              <a:ahLst/>
              <a:cxnLst/>
              <a:rect l="l" t="t" r="r" b="b"/>
              <a:pathLst>
                <a:path w="2966" h="2311" extrusionOk="0">
                  <a:moveTo>
                    <a:pt x="2382" y="1"/>
                  </a:moveTo>
                  <a:lnTo>
                    <a:pt x="1" y="2310"/>
                  </a:lnTo>
                  <a:lnTo>
                    <a:pt x="644" y="2310"/>
                  </a:lnTo>
                  <a:lnTo>
                    <a:pt x="29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19"/>
            <p:cNvSpPr/>
            <p:nvPr/>
          </p:nvSpPr>
          <p:spPr>
            <a:xfrm flipH="1">
              <a:off x="4364426" y="-201212"/>
              <a:ext cx="436461" cy="341444"/>
            </a:xfrm>
            <a:custGeom>
              <a:avLst/>
              <a:gdLst/>
              <a:ahLst/>
              <a:cxnLst/>
              <a:rect l="l" t="t" r="r" b="b"/>
              <a:pathLst>
                <a:path w="2954" h="2311" extrusionOk="0">
                  <a:moveTo>
                    <a:pt x="2370" y="1"/>
                  </a:moveTo>
                  <a:lnTo>
                    <a:pt x="0" y="2310"/>
                  </a:lnTo>
                  <a:lnTo>
                    <a:pt x="632" y="2310"/>
                  </a:lnTo>
                  <a:lnTo>
                    <a:pt x="29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19"/>
            <p:cNvSpPr/>
            <p:nvPr/>
          </p:nvSpPr>
          <p:spPr>
            <a:xfrm flipH="1">
              <a:off x="4602006" y="-201212"/>
              <a:ext cx="436313" cy="341444"/>
            </a:xfrm>
            <a:custGeom>
              <a:avLst/>
              <a:gdLst/>
              <a:ahLst/>
              <a:cxnLst/>
              <a:rect l="l" t="t" r="r" b="b"/>
              <a:pathLst>
                <a:path w="2953" h="2311" extrusionOk="0">
                  <a:moveTo>
                    <a:pt x="2369" y="1"/>
                  </a:moveTo>
                  <a:lnTo>
                    <a:pt x="0" y="2310"/>
                  </a:lnTo>
                  <a:lnTo>
                    <a:pt x="631" y="2310"/>
                  </a:lnTo>
                  <a:lnTo>
                    <a:pt x="29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19"/>
            <p:cNvSpPr/>
            <p:nvPr/>
          </p:nvSpPr>
          <p:spPr>
            <a:xfrm flipH="1">
              <a:off x="4839438" y="-201212"/>
              <a:ext cx="436461" cy="341444"/>
            </a:xfrm>
            <a:custGeom>
              <a:avLst/>
              <a:gdLst/>
              <a:ahLst/>
              <a:cxnLst/>
              <a:rect l="l" t="t" r="r" b="b"/>
              <a:pathLst>
                <a:path w="2954" h="2311" extrusionOk="0">
                  <a:moveTo>
                    <a:pt x="2370" y="1"/>
                  </a:moveTo>
                  <a:lnTo>
                    <a:pt x="1" y="2310"/>
                  </a:lnTo>
                  <a:lnTo>
                    <a:pt x="644" y="2310"/>
                  </a:lnTo>
                  <a:lnTo>
                    <a:pt x="29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19"/>
            <p:cNvSpPr/>
            <p:nvPr/>
          </p:nvSpPr>
          <p:spPr>
            <a:xfrm flipH="1">
              <a:off x="5076870" y="-201212"/>
              <a:ext cx="436461" cy="341444"/>
            </a:xfrm>
            <a:custGeom>
              <a:avLst/>
              <a:gdLst/>
              <a:ahLst/>
              <a:cxnLst/>
              <a:rect l="l" t="t" r="r" b="b"/>
              <a:pathLst>
                <a:path w="2954" h="2311" extrusionOk="0">
                  <a:moveTo>
                    <a:pt x="2370" y="1"/>
                  </a:moveTo>
                  <a:lnTo>
                    <a:pt x="0" y="2310"/>
                  </a:lnTo>
                  <a:lnTo>
                    <a:pt x="643" y="2310"/>
                  </a:lnTo>
                  <a:lnTo>
                    <a:pt x="29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90064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143"/>
        <p:cNvGrpSpPr/>
        <p:nvPr/>
      </p:nvGrpSpPr>
      <p:grpSpPr>
        <a:xfrm>
          <a:off x="0" y="0"/>
          <a:ext cx="0" cy="0"/>
          <a:chOff x="0" y="0"/>
          <a:chExt cx="0" cy="0"/>
        </a:xfrm>
      </p:grpSpPr>
      <p:sp>
        <p:nvSpPr>
          <p:cNvPr id="1144" name="Google Shape;1144;p20"/>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45" name="Google Shape;1145;p20"/>
          <p:cNvSpPr txBox="1">
            <a:spLocks noGrp="1"/>
          </p:cNvSpPr>
          <p:nvPr>
            <p:ph type="subTitle" idx="1"/>
          </p:nvPr>
        </p:nvSpPr>
        <p:spPr>
          <a:xfrm>
            <a:off x="1996211" y="1693333"/>
            <a:ext cx="3801200" cy="546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1146" name="Google Shape;1146;p20"/>
          <p:cNvSpPr txBox="1">
            <a:spLocks noGrp="1"/>
          </p:cNvSpPr>
          <p:nvPr>
            <p:ph type="subTitle" idx="2"/>
          </p:nvPr>
        </p:nvSpPr>
        <p:spPr>
          <a:xfrm>
            <a:off x="1996211" y="2100267"/>
            <a:ext cx="3801200" cy="118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47" name="Google Shape;1147;p20"/>
          <p:cNvSpPr txBox="1">
            <a:spLocks noGrp="1"/>
          </p:cNvSpPr>
          <p:nvPr>
            <p:ph type="subTitle" idx="3"/>
          </p:nvPr>
        </p:nvSpPr>
        <p:spPr>
          <a:xfrm>
            <a:off x="7433712" y="2811467"/>
            <a:ext cx="3801200" cy="118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48" name="Google Shape;1148;p20"/>
          <p:cNvSpPr txBox="1">
            <a:spLocks noGrp="1"/>
          </p:cNvSpPr>
          <p:nvPr>
            <p:ph type="subTitle" idx="4"/>
          </p:nvPr>
        </p:nvSpPr>
        <p:spPr>
          <a:xfrm>
            <a:off x="1996211" y="4228167"/>
            <a:ext cx="3801200" cy="118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49" name="Google Shape;1149;p20"/>
          <p:cNvSpPr txBox="1">
            <a:spLocks noGrp="1"/>
          </p:cNvSpPr>
          <p:nvPr>
            <p:ph type="subTitle" idx="5"/>
          </p:nvPr>
        </p:nvSpPr>
        <p:spPr>
          <a:xfrm>
            <a:off x="7433712" y="4939367"/>
            <a:ext cx="3801200" cy="118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50" name="Google Shape;1150;p20"/>
          <p:cNvSpPr txBox="1">
            <a:spLocks noGrp="1"/>
          </p:cNvSpPr>
          <p:nvPr>
            <p:ph type="subTitle" idx="6"/>
          </p:nvPr>
        </p:nvSpPr>
        <p:spPr>
          <a:xfrm>
            <a:off x="1996211" y="3821067"/>
            <a:ext cx="3801200" cy="546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1151" name="Google Shape;1151;p20"/>
          <p:cNvSpPr txBox="1">
            <a:spLocks noGrp="1"/>
          </p:cNvSpPr>
          <p:nvPr>
            <p:ph type="subTitle" idx="7"/>
          </p:nvPr>
        </p:nvSpPr>
        <p:spPr>
          <a:xfrm>
            <a:off x="7433712" y="2404533"/>
            <a:ext cx="3801200" cy="546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1152" name="Google Shape;1152;p20"/>
          <p:cNvSpPr txBox="1">
            <a:spLocks noGrp="1"/>
          </p:cNvSpPr>
          <p:nvPr>
            <p:ph type="subTitle" idx="8"/>
          </p:nvPr>
        </p:nvSpPr>
        <p:spPr>
          <a:xfrm>
            <a:off x="7433712" y="4532267"/>
            <a:ext cx="3801200" cy="546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1153" name="Google Shape;1153;p20"/>
          <p:cNvSpPr/>
          <p:nvPr/>
        </p:nvSpPr>
        <p:spPr>
          <a:xfrm>
            <a:off x="354659" y="-464715"/>
            <a:ext cx="1406845" cy="1404649"/>
          </a:xfrm>
          <a:custGeom>
            <a:avLst/>
            <a:gdLst/>
            <a:ahLst/>
            <a:cxnLst/>
            <a:rect l="l" t="t" r="r" b="b"/>
            <a:pathLst>
              <a:path w="8550" h="8537" extrusionOk="0">
                <a:moveTo>
                  <a:pt x="1" y="0"/>
                </a:moveTo>
                <a:lnTo>
                  <a:pt x="1" y="8537"/>
                </a:lnTo>
                <a:lnTo>
                  <a:pt x="8550" y="0"/>
                </a:lnTo>
                <a:close/>
              </a:path>
            </a:pathLst>
          </a:custGeom>
          <a:gradFill>
            <a:gsLst>
              <a:gs pos="0">
                <a:schemeClr val="dk2"/>
              </a:gs>
              <a:gs pos="100000">
                <a:srgbClr val="C5585A">
                  <a:alpha val="54902"/>
                </a:srgbClr>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54" name="Google Shape;1154;p20"/>
          <p:cNvGrpSpPr/>
          <p:nvPr/>
        </p:nvGrpSpPr>
        <p:grpSpPr>
          <a:xfrm>
            <a:off x="8742436" y="-1134860"/>
            <a:ext cx="4105965" cy="3127797"/>
            <a:chOff x="6404427" y="-698745"/>
            <a:chExt cx="3079474" cy="2345848"/>
          </a:xfrm>
        </p:grpSpPr>
        <p:sp>
          <p:nvSpPr>
            <p:cNvPr id="1155" name="Google Shape;1155;p20"/>
            <p:cNvSpPr/>
            <p:nvPr/>
          </p:nvSpPr>
          <p:spPr>
            <a:xfrm>
              <a:off x="7455587" y="-465919"/>
              <a:ext cx="1055134" cy="1056572"/>
            </a:xfrm>
            <a:custGeom>
              <a:avLst/>
              <a:gdLst/>
              <a:ahLst/>
              <a:cxnLst/>
              <a:rect l="l" t="t" r="r" b="b"/>
              <a:pathLst>
                <a:path w="8550" h="8562" extrusionOk="0">
                  <a:moveTo>
                    <a:pt x="1" y="1"/>
                  </a:moveTo>
                  <a:lnTo>
                    <a:pt x="1" y="8561"/>
                  </a:lnTo>
                  <a:lnTo>
                    <a:pt x="8550"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20"/>
            <p:cNvSpPr/>
            <p:nvPr/>
          </p:nvSpPr>
          <p:spPr>
            <a:xfrm>
              <a:off x="8090352" y="-698745"/>
              <a:ext cx="1053659" cy="1028586"/>
            </a:xfrm>
            <a:custGeom>
              <a:avLst/>
              <a:gdLst/>
              <a:ahLst/>
              <a:cxnLst/>
              <a:rect l="l" t="t" r="r" b="b"/>
              <a:pathLst>
                <a:path w="8550" h="8550" extrusionOk="0">
                  <a:moveTo>
                    <a:pt x="8549" y="1"/>
                  </a:moveTo>
                  <a:lnTo>
                    <a:pt x="1" y="8549"/>
                  </a:lnTo>
                  <a:lnTo>
                    <a:pt x="8549" y="8549"/>
                  </a:lnTo>
                  <a:lnTo>
                    <a:pt x="8549" y="1"/>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20"/>
            <p:cNvSpPr/>
            <p:nvPr/>
          </p:nvSpPr>
          <p:spPr>
            <a:xfrm>
              <a:off x="8428891" y="590654"/>
              <a:ext cx="1055011" cy="1056449"/>
            </a:xfrm>
            <a:custGeom>
              <a:avLst/>
              <a:gdLst/>
              <a:ahLst/>
              <a:cxnLst/>
              <a:rect l="l" t="t" r="r" b="b"/>
              <a:pathLst>
                <a:path w="8549" h="8561" extrusionOk="0">
                  <a:moveTo>
                    <a:pt x="0" y="0"/>
                  </a:moveTo>
                  <a:lnTo>
                    <a:pt x="0" y="8561"/>
                  </a:lnTo>
                  <a:lnTo>
                    <a:pt x="8549" y="0"/>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20"/>
            <p:cNvSpPr/>
            <p:nvPr/>
          </p:nvSpPr>
          <p:spPr>
            <a:xfrm>
              <a:off x="6404427" y="-464359"/>
              <a:ext cx="1055134" cy="1028596"/>
            </a:xfrm>
            <a:custGeom>
              <a:avLst/>
              <a:gdLst/>
              <a:ahLst/>
              <a:cxnLst/>
              <a:rect l="l" t="t" r="r" b="b"/>
              <a:pathLst>
                <a:path w="8550" h="8562" extrusionOk="0">
                  <a:moveTo>
                    <a:pt x="8549" y="0"/>
                  </a:moveTo>
                  <a:lnTo>
                    <a:pt x="1" y="8561"/>
                  </a:lnTo>
                  <a:lnTo>
                    <a:pt x="8549" y="8561"/>
                  </a:lnTo>
                  <a:lnTo>
                    <a:pt x="8549"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59" name="Google Shape;1159;p20"/>
          <p:cNvGrpSpPr/>
          <p:nvPr/>
        </p:nvGrpSpPr>
        <p:grpSpPr>
          <a:xfrm>
            <a:off x="-181600" y="6664723"/>
            <a:ext cx="3108071" cy="457267"/>
            <a:chOff x="-136200" y="4769942"/>
            <a:chExt cx="2331053" cy="342950"/>
          </a:xfrm>
        </p:grpSpPr>
        <p:sp>
          <p:nvSpPr>
            <p:cNvPr id="1160" name="Google Shape;1160;p20"/>
            <p:cNvSpPr/>
            <p:nvPr/>
          </p:nvSpPr>
          <p:spPr>
            <a:xfrm>
              <a:off x="1760496" y="4769942"/>
              <a:ext cx="434357" cy="342950"/>
            </a:xfrm>
            <a:custGeom>
              <a:avLst/>
              <a:gdLst/>
              <a:ahLst/>
              <a:cxnLst/>
              <a:rect l="l" t="t" r="r" b="b"/>
              <a:pathLst>
                <a:path w="2942" h="2323" extrusionOk="0">
                  <a:moveTo>
                    <a:pt x="2358" y="0"/>
                  </a:moveTo>
                  <a:lnTo>
                    <a:pt x="1" y="2322"/>
                  </a:lnTo>
                  <a:lnTo>
                    <a:pt x="620" y="2322"/>
                  </a:lnTo>
                  <a:lnTo>
                    <a:pt x="29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20"/>
            <p:cNvSpPr/>
            <p:nvPr/>
          </p:nvSpPr>
          <p:spPr>
            <a:xfrm>
              <a:off x="1523243" y="4769942"/>
              <a:ext cx="434357" cy="342950"/>
            </a:xfrm>
            <a:custGeom>
              <a:avLst/>
              <a:gdLst/>
              <a:ahLst/>
              <a:cxnLst/>
              <a:rect l="l" t="t" r="r" b="b"/>
              <a:pathLst>
                <a:path w="2942" h="2323" extrusionOk="0">
                  <a:moveTo>
                    <a:pt x="2370" y="0"/>
                  </a:moveTo>
                  <a:lnTo>
                    <a:pt x="0" y="2322"/>
                  </a:lnTo>
                  <a:lnTo>
                    <a:pt x="620"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20"/>
            <p:cNvSpPr/>
            <p:nvPr/>
          </p:nvSpPr>
          <p:spPr>
            <a:xfrm>
              <a:off x="1285990" y="4769942"/>
              <a:ext cx="434209" cy="342950"/>
            </a:xfrm>
            <a:custGeom>
              <a:avLst/>
              <a:gdLst/>
              <a:ahLst/>
              <a:cxnLst/>
              <a:rect l="l" t="t" r="r" b="b"/>
              <a:pathLst>
                <a:path w="2941" h="2323" extrusionOk="0">
                  <a:moveTo>
                    <a:pt x="2369" y="0"/>
                  </a:moveTo>
                  <a:lnTo>
                    <a:pt x="0" y="2322"/>
                  </a:lnTo>
                  <a:lnTo>
                    <a:pt x="619"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20"/>
            <p:cNvSpPr/>
            <p:nvPr/>
          </p:nvSpPr>
          <p:spPr>
            <a:xfrm>
              <a:off x="1048589" y="4769942"/>
              <a:ext cx="434357" cy="342950"/>
            </a:xfrm>
            <a:custGeom>
              <a:avLst/>
              <a:gdLst/>
              <a:ahLst/>
              <a:cxnLst/>
              <a:rect l="l" t="t" r="r" b="b"/>
              <a:pathLst>
                <a:path w="2942" h="2323" extrusionOk="0">
                  <a:moveTo>
                    <a:pt x="2370" y="0"/>
                  </a:moveTo>
                  <a:lnTo>
                    <a:pt x="1" y="2322"/>
                  </a:lnTo>
                  <a:lnTo>
                    <a:pt x="632" y="2322"/>
                  </a:lnTo>
                  <a:lnTo>
                    <a:pt x="29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20"/>
            <p:cNvSpPr/>
            <p:nvPr/>
          </p:nvSpPr>
          <p:spPr>
            <a:xfrm>
              <a:off x="811336" y="4769942"/>
              <a:ext cx="434357" cy="342950"/>
            </a:xfrm>
            <a:custGeom>
              <a:avLst/>
              <a:gdLst/>
              <a:ahLst/>
              <a:cxnLst/>
              <a:rect l="l" t="t" r="r" b="b"/>
              <a:pathLst>
                <a:path w="2942" h="2323" extrusionOk="0">
                  <a:moveTo>
                    <a:pt x="2370" y="0"/>
                  </a:moveTo>
                  <a:lnTo>
                    <a:pt x="0" y="2322"/>
                  </a:lnTo>
                  <a:lnTo>
                    <a:pt x="643"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20"/>
            <p:cNvSpPr/>
            <p:nvPr/>
          </p:nvSpPr>
          <p:spPr>
            <a:xfrm>
              <a:off x="574083" y="4769942"/>
              <a:ext cx="434209" cy="342950"/>
            </a:xfrm>
            <a:custGeom>
              <a:avLst/>
              <a:gdLst/>
              <a:ahLst/>
              <a:cxnLst/>
              <a:rect l="l" t="t" r="r" b="b"/>
              <a:pathLst>
                <a:path w="2941" h="2323" extrusionOk="0">
                  <a:moveTo>
                    <a:pt x="2357" y="0"/>
                  </a:moveTo>
                  <a:lnTo>
                    <a:pt x="0" y="2322"/>
                  </a:lnTo>
                  <a:lnTo>
                    <a:pt x="643"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20"/>
            <p:cNvSpPr/>
            <p:nvPr/>
          </p:nvSpPr>
          <p:spPr>
            <a:xfrm>
              <a:off x="336682" y="4769942"/>
              <a:ext cx="437900" cy="342950"/>
            </a:xfrm>
            <a:custGeom>
              <a:avLst/>
              <a:gdLst/>
              <a:ahLst/>
              <a:cxnLst/>
              <a:rect l="l" t="t" r="r" b="b"/>
              <a:pathLst>
                <a:path w="2966" h="2323" extrusionOk="0">
                  <a:moveTo>
                    <a:pt x="2370" y="0"/>
                  </a:moveTo>
                  <a:lnTo>
                    <a:pt x="1" y="2322"/>
                  </a:lnTo>
                  <a:lnTo>
                    <a:pt x="644" y="2322"/>
                  </a:lnTo>
                  <a:lnTo>
                    <a:pt x="29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20"/>
            <p:cNvSpPr/>
            <p:nvPr/>
          </p:nvSpPr>
          <p:spPr>
            <a:xfrm>
              <a:off x="101201" y="4769942"/>
              <a:ext cx="435981" cy="342950"/>
            </a:xfrm>
            <a:custGeom>
              <a:avLst/>
              <a:gdLst/>
              <a:ahLst/>
              <a:cxnLst/>
              <a:rect l="l" t="t" r="r" b="b"/>
              <a:pathLst>
                <a:path w="2953" h="2323" extrusionOk="0">
                  <a:moveTo>
                    <a:pt x="2370" y="0"/>
                  </a:moveTo>
                  <a:lnTo>
                    <a:pt x="0" y="2322"/>
                  </a:lnTo>
                  <a:lnTo>
                    <a:pt x="631" y="2322"/>
                  </a:lnTo>
                  <a:lnTo>
                    <a:pt x="29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20"/>
            <p:cNvSpPr/>
            <p:nvPr/>
          </p:nvSpPr>
          <p:spPr>
            <a:xfrm>
              <a:off x="-136200" y="4769942"/>
              <a:ext cx="436129" cy="342950"/>
            </a:xfrm>
            <a:custGeom>
              <a:avLst/>
              <a:gdLst/>
              <a:ahLst/>
              <a:cxnLst/>
              <a:rect l="l" t="t" r="r" b="b"/>
              <a:pathLst>
                <a:path w="2954" h="2323" extrusionOk="0">
                  <a:moveTo>
                    <a:pt x="2370" y="0"/>
                  </a:moveTo>
                  <a:lnTo>
                    <a:pt x="1" y="2322"/>
                  </a:lnTo>
                  <a:lnTo>
                    <a:pt x="632" y="2322"/>
                  </a:lnTo>
                  <a:lnTo>
                    <a:pt x="29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9" name="Google Shape;1169;p20"/>
          <p:cNvGrpSpPr/>
          <p:nvPr/>
        </p:nvGrpSpPr>
        <p:grpSpPr>
          <a:xfrm>
            <a:off x="10308340" y="4229100"/>
            <a:ext cx="2317757" cy="3907539"/>
            <a:chOff x="7731255" y="3171825"/>
            <a:chExt cx="1738318" cy="2930654"/>
          </a:xfrm>
        </p:grpSpPr>
        <p:sp>
          <p:nvSpPr>
            <p:cNvPr id="1170" name="Google Shape;1170;p20"/>
            <p:cNvSpPr/>
            <p:nvPr/>
          </p:nvSpPr>
          <p:spPr>
            <a:xfrm>
              <a:off x="7731255" y="4365713"/>
              <a:ext cx="1738318" cy="1736767"/>
            </a:xfrm>
            <a:custGeom>
              <a:avLst/>
              <a:gdLst/>
              <a:ahLst/>
              <a:cxnLst/>
              <a:rect l="l" t="t" r="r" b="b"/>
              <a:pathLst>
                <a:path w="14086" h="14074" extrusionOk="0">
                  <a:moveTo>
                    <a:pt x="13979" y="0"/>
                  </a:moveTo>
                  <a:lnTo>
                    <a:pt x="1" y="13978"/>
                  </a:lnTo>
                  <a:lnTo>
                    <a:pt x="108" y="14073"/>
                  </a:lnTo>
                  <a:lnTo>
                    <a:pt x="14086" y="107"/>
                  </a:lnTo>
                  <a:lnTo>
                    <a:pt x="139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71" name="Google Shape;1171;p20"/>
            <p:cNvGrpSpPr/>
            <p:nvPr/>
          </p:nvGrpSpPr>
          <p:grpSpPr>
            <a:xfrm>
              <a:off x="8979018" y="3171825"/>
              <a:ext cx="63306" cy="1193209"/>
              <a:chOff x="9007593" y="3171825"/>
              <a:chExt cx="63306" cy="1193209"/>
            </a:xfrm>
          </p:grpSpPr>
          <p:sp>
            <p:nvSpPr>
              <p:cNvPr id="1172" name="Google Shape;1172;p20"/>
              <p:cNvSpPr/>
              <p:nvPr/>
            </p:nvSpPr>
            <p:spPr>
              <a:xfrm rot="-5400000">
                <a:off x="9007592" y="4301727"/>
                <a:ext cx="63308" cy="63305"/>
              </a:xfrm>
              <a:custGeom>
                <a:avLst/>
                <a:gdLst/>
                <a:ahLst/>
                <a:cxnLst/>
                <a:rect l="l" t="t" r="r" b="b"/>
                <a:pathLst>
                  <a:path w="513" h="513" extrusionOk="0">
                    <a:moveTo>
                      <a:pt x="251" y="1"/>
                    </a:moveTo>
                    <a:cubicBezTo>
                      <a:pt x="120" y="1"/>
                      <a:pt x="1" y="120"/>
                      <a:pt x="1" y="263"/>
                    </a:cubicBezTo>
                    <a:cubicBezTo>
                      <a:pt x="1" y="394"/>
                      <a:pt x="120" y="513"/>
                      <a:pt x="251" y="513"/>
                    </a:cubicBezTo>
                    <a:cubicBezTo>
                      <a:pt x="393" y="513"/>
                      <a:pt x="512" y="394"/>
                      <a:pt x="512" y="263"/>
                    </a:cubicBezTo>
                    <a:cubicBezTo>
                      <a:pt x="512" y="120"/>
                      <a:pt x="393" y="1"/>
                      <a:pt x="2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20"/>
              <p:cNvSpPr/>
              <p:nvPr/>
            </p:nvSpPr>
            <p:spPr>
              <a:xfrm rot="-5400000">
                <a:off x="9008332" y="4076142"/>
                <a:ext cx="61827" cy="63305"/>
              </a:xfrm>
              <a:custGeom>
                <a:avLst/>
                <a:gdLst/>
                <a:ahLst/>
                <a:cxnLst/>
                <a:rect l="l" t="t" r="r" b="b"/>
                <a:pathLst>
                  <a:path w="501" h="513" extrusionOk="0">
                    <a:moveTo>
                      <a:pt x="250" y="1"/>
                    </a:moveTo>
                    <a:cubicBezTo>
                      <a:pt x="107" y="1"/>
                      <a:pt x="0" y="120"/>
                      <a:pt x="0" y="263"/>
                    </a:cubicBezTo>
                    <a:cubicBezTo>
                      <a:pt x="0" y="394"/>
                      <a:pt x="107" y="513"/>
                      <a:pt x="250" y="513"/>
                    </a:cubicBezTo>
                    <a:cubicBezTo>
                      <a:pt x="393" y="513"/>
                      <a:pt x="500" y="394"/>
                      <a:pt x="500" y="263"/>
                    </a:cubicBezTo>
                    <a:cubicBezTo>
                      <a:pt x="500" y="120"/>
                      <a:pt x="393"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20"/>
              <p:cNvSpPr/>
              <p:nvPr/>
            </p:nvSpPr>
            <p:spPr>
              <a:xfrm rot="-5400000">
                <a:off x="9008332" y="3848459"/>
                <a:ext cx="61827" cy="63305"/>
              </a:xfrm>
              <a:custGeom>
                <a:avLst/>
                <a:gdLst/>
                <a:ahLst/>
                <a:cxnLst/>
                <a:rect l="l" t="t" r="r" b="b"/>
                <a:pathLst>
                  <a:path w="501" h="513" extrusionOk="0">
                    <a:moveTo>
                      <a:pt x="251" y="1"/>
                    </a:moveTo>
                    <a:cubicBezTo>
                      <a:pt x="108" y="1"/>
                      <a:pt x="1" y="120"/>
                      <a:pt x="1" y="263"/>
                    </a:cubicBezTo>
                    <a:cubicBezTo>
                      <a:pt x="1" y="394"/>
                      <a:pt x="108" y="513"/>
                      <a:pt x="251" y="513"/>
                    </a:cubicBezTo>
                    <a:cubicBezTo>
                      <a:pt x="393" y="513"/>
                      <a:pt x="501" y="394"/>
                      <a:pt x="501" y="263"/>
                    </a:cubicBezTo>
                    <a:cubicBezTo>
                      <a:pt x="501" y="120"/>
                      <a:pt x="393" y="1"/>
                      <a:pt x="2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20"/>
              <p:cNvSpPr/>
              <p:nvPr/>
            </p:nvSpPr>
            <p:spPr>
              <a:xfrm rot="-5400000">
                <a:off x="9009072" y="3622873"/>
                <a:ext cx="61827" cy="61825"/>
              </a:xfrm>
              <a:custGeom>
                <a:avLst/>
                <a:gdLst/>
                <a:ahLst/>
                <a:cxnLst/>
                <a:rect l="l" t="t" r="r" b="b"/>
                <a:pathLst>
                  <a:path w="501" h="501" extrusionOk="0">
                    <a:moveTo>
                      <a:pt x="250" y="1"/>
                    </a:moveTo>
                    <a:cubicBezTo>
                      <a:pt x="119" y="1"/>
                      <a:pt x="0" y="120"/>
                      <a:pt x="0" y="251"/>
                    </a:cubicBezTo>
                    <a:cubicBezTo>
                      <a:pt x="0" y="382"/>
                      <a:pt x="119" y="501"/>
                      <a:pt x="250" y="501"/>
                    </a:cubicBezTo>
                    <a:cubicBezTo>
                      <a:pt x="381" y="501"/>
                      <a:pt x="500" y="382"/>
                      <a:pt x="500" y="251"/>
                    </a:cubicBezTo>
                    <a:cubicBezTo>
                      <a:pt x="500" y="120"/>
                      <a:pt x="381"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20"/>
              <p:cNvSpPr/>
              <p:nvPr/>
            </p:nvSpPr>
            <p:spPr>
              <a:xfrm rot="-5400000">
                <a:off x="9008332" y="3397411"/>
                <a:ext cx="63308" cy="61825"/>
              </a:xfrm>
              <a:custGeom>
                <a:avLst/>
                <a:gdLst/>
                <a:ahLst/>
                <a:cxnLst/>
                <a:rect l="l" t="t" r="r" b="b"/>
                <a:pathLst>
                  <a:path w="513" h="501" extrusionOk="0">
                    <a:moveTo>
                      <a:pt x="263" y="1"/>
                    </a:moveTo>
                    <a:cubicBezTo>
                      <a:pt x="120" y="1"/>
                      <a:pt x="1" y="120"/>
                      <a:pt x="1" y="251"/>
                    </a:cubicBezTo>
                    <a:cubicBezTo>
                      <a:pt x="1" y="382"/>
                      <a:pt x="120" y="501"/>
                      <a:pt x="263" y="501"/>
                    </a:cubicBezTo>
                    <a:cubicBezTo>
                      <a:pt x="394" y="501"/>
                      <a:pt x="513" y="382"/>
                      <a:pt x="513" y="251"/>
                    </a:cubicBezTo>
                    <a:cubicBezTo>
                      <a:pt x="513" y="120"/>
                      <a:pt x="394" y="1"/>
                      <a:pt x="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20"/>
              <p:cNvSpPr/>
              <p:nvPr/>
            </p:nvSpPr>
            <p:spPr>
              <a:xfrm rot="-5400000">
                <a:off x="9008332" y="3171086"/>
                <a:ext cx="61827" cy="63305"/>
              </a:xfrm>
              <a:custGeom>
                <a:avLst/>
                <a:gdLst/>
                <a:ahLst/>
                <a:cxnLst/>
                <a:rect l="l" t="t" r="r" b="b"/>
                <a:pathLst>
                  <a:path w="501" h="513" extrusionOk="0">
                    <a:moveTo>
                      <a:pt x="250" y="1"/>
                    </a:moveTo>
                    <a:cubicBezTo>
                      <a:pt x="119" y="1"/>
                      <a:pt x="0" y="120"/>
                      <a:pt x="0" y="263"/>
                    </a:cubicBezTo>
                    <a:cubicBezTo>
                      <a:pt x="0" y="394"/>
                      <a:pt x="119" y="513"/>
                      <a:pt x="250" y="513"/>
                    </a:cubicBezTo>
                    <a:cubicBezTo>
                      <a:pt x="393" y="513"/>
                      <a:pt x="500" y="394"/>
                      <a:pt x="500" y="263"/>
                    </a:cubicBezTo>
                    <a:cubicBezTo>
                      <a:pt x="500" y="120"/>
                      <a:pt x="393" y="1"/>
                      <a:pt x="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143713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BE760-FFC5-D3CF-9BC5-5AA1AF25E2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893CD9-524C-AF64-F6C9-FFE5C66B697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86BDB5-9029-4948-562E-6088350E36C8}"/>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5" name="Footer Placeholder 4">
            <a:extLst>
              <a:ext uri="{FF2B5EF4-FFF2-40B4-BE49-F238E27FC236}">
                <a16:creationId xmlns:a16="http://schemas.microsoft.com/office/drawing/2014/main" id="{91B8FDE6-4875-4004-FD4A-F782584E5F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1DC075-614D-6A4D-FE3E-9BEE410BD148}"/>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9718774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178"/>
        <p:cNvGrpSpPr/>
        <p:nvPr/>
      </p:nvGrpSpPr>
      <p:grpSpPr>
        <a:xfrm>
          <a:off x="0" y="0"/>
          <a:ext cx="0" cy="0"/>
          <a:chOff x="0" y="0"/>
          <a:chExt cx="0" cy="0"/>
        </a:xfrm>
      </p:grpSpPr>
      <p:sp>
        <p:nvSpPr>
          <p:cNvPr id="1179" name="Google Shape;1179;p21"/>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180" name="Google Shape;1180;p21"/>
          <p:cNvSpPr txBox="1">
            <a:spLocks noGrp="1"/>
          </p:cNvSpPr>
          <p:nvPr>
            <p:ph type="subTitle" idx="1"/>
          </p:nvPr>
        </p:nvSpPr>
        <p:spPr>
          <a:xfrm>
            <a:off x="1334232" y="2136767"/>
            <a:ext cx="3572800" cy="971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81" name="Google Shape;1181;p21"/>
          <p:cNvSpPr txBox="1">
            <a:spLocks noGrp="1"/>
          </p:cNvSpPr>
          <p:nvPr>
            <p:ph type="subTitle" idx="2"/>
          </p:nvPr>
        </p:nvSpPr>
        <p:spPr>
          <a:xfrm>
            <a:off x="1334232" y="3652247"/>
            <a:ext cx="3572800" cy="97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82" name="Google Shape;1182;p21"/>
          <p:cNvSpPr txBox="1">
            <a:spLocks noGrp="1"/>
          </p:cNvSpPr>
          <p:nvPr>
            <p:ph type="subTitle" idx="3"/>
          </p:nvPr>
        </p:nvSpPr>
        <p:spPr>
          <a:xfrm>
            <a:off x="7285133" y="5173467"/>
            <a:ext cx="3572800" cy="97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83" name="Google Shape;1183;p21"/>
          <p:cNvSpPr txBox="1">
            <a:spLocks noGrp="1"/>
          </p:cNvSpPr>
          <p:nvPr>
            <p:ph type="subTitle" idx="4"/>
          </p:nvPr>
        </p:nvSpPr>
        <p:spPr>
          <a:xfrm>
            <a:off x="1334065" y="5173467"/>
            <a:ext cx="3572800" cy="971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84" name="Google Shape;1184;p21"/>
          <p:cNvSpPr txBox="1">
            <a:spLocks noGrp="1"/>
          </p:cNvSpPr>
          <p:nvPr>
            <p:ph type="subTitle" idx="5"/>
          </p:nvPr>
        </p:nvSpPr>
        <p:spPr>
          <a:xfrm>
            <a:off x="7285133" y="3650433"/>
            <a:ext cx="3572800" cy="97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85" name="Google Shape;1185;p21"/>
          <p:cNvSpPr txBox="1">
            <a:spLocks noGrp="1"/>
          </p:cNvSpPr>
          <p:nvPr>
            <p:ph type="subTitle" idx="6"/>
          </p:nvPr>
        </p:nvSpPr>
        <p:spPr>
          <a:xfrm>
            <a:off x="7285133" y="2136767"/>
            <a:ext cx="3572800" cy="97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86" name="Google Shape;1186;p21"/>
          <p:cNvSpPr txBox="1">
            <a:spLocks noGrp="1"/>
          </p:cNvSpPr>
          <p:nvPr>
            <p:ph type="subTitle" idx="7"/>
          </p:nvPr>
        </p:nvSpPr>
        <p:spPr>
          <a:xfrm>
            <a:off x="1334232" y="1765267"/>
            <a:ext cx="3572800" cy="502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187" name="Google Shape;1187;p21"/>
          <p:cNvSpPr txBox="1">
            <a:spLocks noGrp="1"/>
          </p:cNvSpPr>
          <p:nvPr>
            <p:ph type="subTitle" idx="8"/>
          </p:nvPr>
        </p:nvSpPr>
        <p:spPr>
          <a:xfrm>
            <a:off x="1334232" y="3278584"/>
            <a:ext cx="3572800" cy="502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188" name="Google Shape;1188;p21"/>
          <p:cNvSpPr txBox="1">
            <a:spLocks noGrp="1"/>
          </p:cNvSpPr>
          <p:nvPr>
            <p:ph type="subTitle" idx="9"/>
          </p:nvPr>
        </p:nvSpPr>
        <p:spPr>
          <a:xfrm>
            <a:off x="7285135" y="3278584"/>
            <a:ext cx="3572800" cy="502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189" name="Google Shape;1189;p21"/>
          <p:cNvSpPr txBox="1">
            <a:spLocks noGrp="1"/>
          </p:cNvSpPr>
          <p:nvPr>
            <p:ph type="subTitle" idx="13"/>
          </p:nvPr>
        </p:nvSpPr>
        <p:spPr>
          <a:xfrm>
            <a:off x="7285135" y="4797667"/>
            <a:ext cx="3572800" cy="502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190" name="Google Shape;1190;p21"/>
          <p:cNvSpPr txBox="1">
            <a:spLocks noGrp="1"/>
          </p:cNvSpPr>
          <p:nvPr>
            <p:ph type="subTitle" idx="14"/>
          </p:nvPr>
        </p:nvSpPr>
        <p:spPr>
          <a:xfrm>
            <a:off x="1334467" y="4797667"/>
            <a:ext cx="3572400" cy="502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sp>
        <p:nvSpPr>
          <p:cNvPr id="1191" name="Google Shape;1191;p21"/>
          <p:cNvSpPr txBox="1">
            <a:spLocks noGrp="1"/>
          </p:cNvSpPr>
          <p:nvPr>
            <p:ph type="subTitle" idx="15"/>
          </p:nvPr>
        </p:nvSpPr>
        <p:spPr>
          <a:xfrm>
            <a:off x="7285135" y="1765267"/>
            <a:ext cx="3572800" cy="502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933">
                <a:solidFill>
                  <a:schemeClr val="dk1"/>
                </a:solidFill>
                <a:latin typeface="Outfit Medium"/>
                <a:ea typeface="Outfit Medium"/>
                <a:cs typeface="Outfit Medium"/>
                <a:sym typeface="Outfit Medium"/>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endParaRPr/>
          </a:p>
        </p:txBody>
      </p:sp>
      <p:grpSp>
        <p:nvGrpSpPr>
          <p:cNvPr id="1192" name="Google Shape;1192;p21"/>
          <p:cNvGrpSpPr/>
          <p:nvPr/>
        </p:nvGrpSpPr>
        <p:grpSpPr>
          <a:xfrm>
            <a:off x="9301656" y="-613705"/>
            <a:ext cx="2625789" cy="1680164"/>
            <a:chOff x="6747642" y="-231679"/>
            <a:chExt cx="1969342" cy="1260123"/>
          </a:xfrm>
        </p:grpSpPr>
        <p:sp>
          <p:nvSpPr>
            <p:cNvPr id="1193" name="Google Shape;1193;p21"/>
            <p:cNvSpPr/>
            <p:nvPr/>
          </p:nvSpPr>
          <p:spPr>
            <a:xfrm>
              <a:off x="7455025" y="-231679"/>
              <a:ext cx="1261959" cy="1260123"/>
            </a:xfrm>
            <a:custGeom>
              <a:avLst/>
              <a:gdLst/>
              <a:ahLst/>
              <a:cxnLst/>
              <a:rect l="l" t="t" r="r" b="b"/>
              <a:pathLst>
                <a:path w="8550" h="8538" extrusionOk="0">
                  <a:moveTo>
                    <a:pt x="1" y="1"/>
                  </a:moveTo>
                  <a:lnTo>
                    <a:pt x="8550" y="8538"/>
                  </a:lnTo>
                  <a:lnTo>
                    <a:pt x="8550" y="1"/>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21"/>
            <p:cNvSpPr/>
            <p:nvPr/>
          </p:nvSpPr>
          <p:spPr>
            <a:xfrm>
              <a:off x="6747642" y="-162660"/>
              <a:ext cx="1195097" cy="697658"/>
            </a:xfrm>
            <a:custGeom>
              <a:avLst/>
              <a:gdLst/>
              <a:ahLst/>
              <a:cxnLst/>
              <a:rect l="l" t="t" r="r" b="b"/>
              <a:pathLst>
                <a:path w="8097" h="4727" extrusionOk="0">
                  <a:moveTo>
                    <a:pt x="0" y="0"/>
                  </a:moveTo>
                  <a:lnTo>
                    <a:pt x="4739" y="4727"/>
                  </a:lnTo>
                  <a:lnTo>
                    <a:pt x="8096" y="4727"/>
                  </a:lnTo>
                  <a:lnTo>
                    <a:pt x="3262"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5" name="Google Shape;1195;p21"/>
          <p:cNvGrpSpPr/>
          <p:nvPr/>
        </p:nvGrpSpPr>
        <p:grpSpPr>
          <a:xfrm>
            <a:off x="-256504" y="4268990"/>
            <a:ext cx="2905496" cy="3552189"/>
            <a:chOff x="-192378" y="3201742"/>
            <a:chExt cx="2179122" cy="2664142"/>
          </a:xfrm>
        </p:grpSpPr>
        <p:sp>
          <p:nvSpPr>
            <p:cNvPr id="1196" name="Google Shape;1196;p21"/>
            <p:cNvSpPr/>
            <p:nvPr/>
          </p:nvSpPr>
          <p:spPr>
            <a:xfrm>
              <a:off x="-192367" y="3507559"/>
              <a:ext cx="1260187" cy="1259976"/>
            </a:xfrm>
            <a:custGeom>
              <a:avLst/>
              <a:gdLst/>
              <a:ahLst/>
              <a:cxnLst/>
              <a:rect l="l" t="t" r="r" b="b"/>
              <a:pathLst>
                <a:path w="8538" h="8537" extrusionOk="0">
                  <a:moveTo>
                    <a:pt x="0" y="0"/>
                  </a:moveTo>
                  <a:lnTo>
                    <a:pt x="0" y="8537"/>
                  </a:lnTo>
                  <a:lnTo>
                    <a:pt x="8537" y="8537"/>
                  </a:lnTo>
                  <a:lnTo>
                    <a:pt x="0" y="0"/>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21"/>
            <p:cNvSpPr/>
            <p:nvPr/>
          </p:nvSpPr>
          <p:spPr>
            <a:xfrm>
              <a:off x="150189" y="4902712"/>
              <a:ext cx="1836556" cy="963172"/>
            </a:xfrm>
            <a:custGeom>
              <a:avLst/>
              <a:gdLst/>
              <a:ahLst/>
              <a:cxnLst/>
              <a:rect l="l" t="t" r="r" b="b"/>
              <a:pathLst>
                <a:path w="12443" h="6526" extrusionOk="0">
                  <a:moveTo>
                    <a:pt x="1" y="1"/>
                  </a:moveTo>
                  <a:lnTo>
                    <a:pt x="6514" y="6525"/>
                  </a:lnTo>
                  <a:lnTo>
                    <a:pt x="12443" y="6513"/>
                  </a:lnTo>
                  <a:lnTo>
                    <a:pt x="5776" y="13"/>
                  </a:lnTo>
                  <a:lnTo>
                    <a:pt x="1" y="1"/>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21"/>
            <p:cNvSpPr/>
            <p:nvPr/>
          </p:nvSpPr>
          <p:spPr>
            <a:xfrm>
              <a:off x="-192378" y="3201742"/>
              <a:ext cx="553638" cy="434210"/>
            </a:xfrm>
            <a:custGeom>
              <a:avLst/>
              <a:gdLst/>
              <a:ahLst/>
              <a:cxnLst/>
              <a:rect l="l" t="t" r="r" b="b"/>
              <a:pathLst>
                <a:path w="3751" h="2942" extrusionOk="0">
                  <a:moveTo>
                    <a:pt x="0" y="1"/>
                  </a:moveTo>
                  <a:lnTo>
                    <a:pt x="2953" y="2942"/>
                  </a:lnTo>
                  <a:lnTo>
                    <a:pt x="3751" y="2942"/>
                  </a:lnTo>
                  <a:lnTo>
                    <a:pt x="738" y="1"/>
                  </a:lnTo>
                  <a:close/>
                </a:path>
              </a:pathLst>
            </a:custGeom>
            <a:gradFill>
              <a:gsLst>
                <a:gs pos="0">
                  <a:schemeClr val="accent1"/>
                </a:gs>
                <a:gs pos="100000">
                  <a:srgbClr val="D9D378">
                    <a:alpha val="5215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9" name="Google Shape;1199;p21"/>
          <p:cNvGrpSpPr/>
          <p:nvPr/>
        </p:nvGrpSpPr>
        <p:grpSpPr>
          <a:xfrm>
            <a:off x="9940018" y="5233885"/>
            <a:ext cx="4697809" cy="2400948"/>
            <a:chOff x="563675" y="1280237"/>
            <a:chExt cx="1394616" cy="712757"/>
          </a:xfrm>
        </p:grpSpPr>
        <p:sp>
          <p:nvSpPr>
            <p:cNvPr id="1200" name="Google Shape;1200;p21"/>
            <p:cNvSpPr/>
            <p:nvPr/>
          </p:nvSpPr>
          <p:spPr>
            <a:xfrm>
              <a:off x="563675" y="1977163"/>
              <a:ext cx="18169" cy="15831"/>
            </a:xfrm>
            <a:custGeom>
              <a:avLst/>
              <a:gdLst/>
              <a:ahLst/>
              <a:cxnLst/>
              <a:rect l="l" t="t" r="r" b="b"/>
              <a:pathLst>
                <a:path w="311" h="271" extrusionOk="0">
                  <a:moveTo>
                    <a:pt x="160" y="0"/>
                  </a:moveTo>
                  <a:cubicBezTo>
                    <a:pt x="126" y="0"/>
                    <a:pt x="90" y="12"/>
                    <a:pt x="60" y="36"/>
                  </a:cubicBezTo>
                  <a:cubicBezTo>
                    <a:pt x="1" y="83"/>
                    <a:pt x="1" y="167"/>
                    <a:pt x="60" y="226"/>
                  </a:cubicBezTo>
                  <a:cubicBezTo>
                    <a:pt x="84" y="256"/>
                    <a:pt x="117" y="271"/>
                    <a:pt x="151" y="271"/>
                  </a:cubicBezTo>
                  <a:cubicBezTo>
                    <a:pt x="185" y="271"/>
                    <a:pt x="221" y="256"/>
                    <a:pt x="251" y="226"/>
                  </a:cubicBezTo>
                  <a:cubicBezTo>
                    <a:pt x="310" y="191"/>
                    <a:pt x="310" y="95"/>
                    <a:pt x="251" y="36"/>
                  </a:cubicBezTo>
                  <a:cubicBezTo>
                    <a:pt x="227" y="12"/>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1" name="Google Shape;1201;p21"/>
            <p:cNvSpPr/>
            <p:nvPr/>
          </p:nvSpPr>
          <p:spPr>
            <a:xfrm>
              <a:off x="605444" y="1935394"/>
              <a:ext cx="18110" cy="15656"/>
            </a:xfrm>
            <a:custGeom>
              <a:avLst/>
              <a:gdLst/>
              <a:ahLst/>
              <a:cxnLst/>
              <a:rect l="l" t="t" r="r" b="b"/>
              <a:pathLst>
                <a:path w="310" h="268" extrusionOk="0">
                  <a:moveTo>
                    <a:pt x="159" y="1"/>
                  </a:moveTo>
                  <a:cubicBezTo>
                    <a:pt x="125" y="1"/>
                    <a:pt x="89" y="13"/>
                    <a:pt x="60" y="36"/>
                  </a:cubicBezTo>
                  <a:cubicBezTo>
                    <a:pt x="0" y="84"/>
                    <a:pt x="0" y="167"/>
                    <a:pt x="60" y="227"/>
                  </a:cubicBezTo>
                  <a:cubicBezTo>
                    <a:pt x="82" y="255"/>
                    <a:pt x="113" y="267"/>
                    <a:pt x="145" y="267"/>
                  </a:cubicBezTo>
                  <a:cubicBezTo>
                    <a:pt x="181" y="267"/>
                    <a:pt x="219" y="252"/>
                    <a:pt x="250" y="227"/>
                  </a:cubicBezTo>
                  <a:cubicBezTo>
                    <a:pt x="310" y="191"/>
                    <a:pt x="310" y="96"/>
                    <a:pt x="250" y="36"/>
                  </a:cubicBezTo>
                  <a:cubicBezTo>
                    <a:pt x="226" y="13"/>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21"/>
            <p:cNvSpPr/>
            <p:nvPr/>
          </p:nvSpPr>
          <p:spPr>
            <a:xfrm>
              <a:off x="647154" y="1893684"/>
              <a:ext cx="18169" cy="15890"/>
            </a:xfrm>
            <a:custGeom>
              <a:avLst/>
              <a:gdLst/>
              <a:ahLst/>
              <a:cxnLst/>
              <a:rect l="l" t="t" r="r" b="b"/>
              <a:pathLst>
                <a:path w="311" h="272" extrusionOk="0">
                  <a:moveTo>
                    <a:pt x="160" y="0"/>
                  </a:moveTo>
                  <a:cubicBezTo>
                    <a:pt x="126" y="0"/>
                    <a:pt x="90" y="12"/>
                    <a:pt x="60" y="36"/>
                  </a:cubicBezTo>
                  <a:cubicBezTo>
                    <a:pt x="1" y="84"/>
                    <a:pt x="12" y="167"/>
                    <a:pt x="60" y="227"/>
                  </a:cubicBezTo>
                  <a:cubicBezTo>
                    <a:pt x="84" y="256"/>
                    <a:pt x="117" y="271"/>
                    <a:pt x="151" y="271"/>
                  </a:cubicBezTo>
                  <a:cubicBezTo>
                    <a:pt x="185" y="271"/>
                    <a:pt x="221" y="256"/>
                    <a:pt x="251" y="227"/>
                  </a:cubicBezTo>
                  <a:cubicBezTo>
                    <a:pt x="310" y="191"/>
                    <a:pt x="310" y="96"/>
                    <a:pt x="251" y="36"/>
                  </a:cubicBezTo>
                  <a:cubicBezTo>
                    <a:pt x="227" y="12"/>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21"/>
            <p:cNvSpPr/>
            <p:nvPr/>
          </p:nvSpPr>
          <p:spPr>
            <a:xfrm>
              <a:off x="686820" y="1854193"/>
              <a:ext cx="18110" cy="16415"/>
            </a:xfrm>
            <a:custGeom>
              <a:avLst/>
              <a:gdLst/>
              <a:ahLst/>
              <a:cxnLst/>
              <a:rect l="l" t="t" r="r" b="b"/>
              <a:pathLst>
                <a:path w="310" h="281" extrusionOk="0">
                  <a:moveTo>
                    <a:pt x="155" y="1"/>
                  </a:moveTo>
                  <a:cubicBezTo>
                    <a:pt x="119" y="1"/>
                    <a:pt x="84" y="16"/>
                    <a:pt x="60" y="45"/>
                  </a:cubicBezTo>
                  <a:cubicBezTo>
                    <a:pt x="0" y="93"/>
                    <a:pt x="0" y="176"/>
                    <a:pt x="60" y="236"/>
                  </a:cubicBezTo>
                  <a:cubicBezTo>
                    <a:pt x="84" y="266"/>
                    <a:pt x="119" y="281"/>
                    <a:pt x="155" y="281"/>
                  </a:cubicBezTo>
                  <a:cubicBezTo>
                    <a:pt x="191" y="281"/>
                    <a:pt x="226" y="266"/>
                    <a:pt x="250" y="236"/>
                  </a:cubicBezTo>
                  <a:cubicBezTo>
                    <a:pt x="310" y="188"/>
                    <a:pt x="310" y="105"/>
                    <a:pt x="250" y="45"/>
                  </a:cubicBezTo>
                  <a:cubicBezTo>
                    <a:pt x="226" y="16"/>
                    <a:pt x="191"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21"/>
            <p:cNvSpPr/>
            <p:nvPr/>
          </p:nvSpPr>
          <p:spPr>
            <a:xfrm>
              <a:off x="728531" y="1812483"/>
              <a:ext cx="18811" cy="16415"/>
            </a:xfrm>
            <a:custGeom>
              <a:avLst/>
              <a:gdLst/>
              <a:ahLst/>
              <a:cxnLst/>
              <a:rect l="l" t="t" r="r" b="b"/>
              <a:pathLst>
                <a:path w="322" h="281" extrusionOk="0">
                  <a:moveTo>
                    <a:pt x="157" y="0"/>
                  </a:moveTo>
                  <a:cubicBezTo>
                    <a:pt x="120" y="0"/>
                    <a:pt x="84" y="15"/>
                    <a:pt x="60" y="45"/>
                  </a:cubicBezTo>
                  <a:cubicBezTo>
                    <a:pt x="1" y="93"/>
                    <a:pt x="1" y="176"/>
                    <a:pt x="60" y="235"/>
                  </a:cubicBezTo>
                  <a:cubicBezTo>
                    <a:pt x="84" y="265"/>
                    <a:pt x="120" y="280"/>
                    <a:pt x="157" y="280"/>
                  </a:cubicBezTo>
                  <a:cubicBezTo>
                    <a:pt x="194" y="280"/>
                    <a:pt x="233" y="265"/>
                    <a:pt x="262" y="235"/>
                  </a:cubicBezTo>
                  <a:cubicBezTo>
                    <a:pt x="322" y="188"/>
                    <a:pt x="322" y="105"/>
                    <a:pt x="262" y="45"/>
                  </a:cubicBezTo>
                  <a:cubicBezTo>
                    <a:pt x="233" y="15"/>
                    <a:pt x="194" y="0"/>
                    <a:pt x="1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21"/>
            <p:cNvSpPr/>
            <p:nvPr/>
          </p:nvSpPr>
          <p:spPr>
            <a:xfrm>
              <a:off x="769599" y="1771240"/>
              <a:ext cx="18110" cy="15890"/>
            </a:xfrm>
            <a:custGeom>
              <a:avLst/>
              <a:gdLst/>
              <a:ahLst/>
              <a:cxnLst/>
              <a:rect l="l" t="t" r="r" b="b"/>
              <a:pathLst>
                <a:path w="310" h="272" extrusionOk="0">
                  <a:moveTo>
                    <a:pt x="164" y="1"/>
                  </a:moveTo>
                  <a:cubicBezTo>
                    <a:pt x="128" y="1"/>
                    <a:pt x="89" y="13"/>
                    <a:pt x="60" y="37"/>
                  </a:cubicBezTo>
                  <a:cubicBezTo>
                    <a:pt x="0" y="84"/>
                    <a:pt x="0" y="168"/>
                    <a:pt x="60" y="227"/>
                  </a:cubicBezTo>
                  <a:cubicBezTo>
                    <a:pt x="83" y="257"/>
                    <a:pt x="116" y="272"/>
                    <a:pt x="150" y="272"/>
                  </a:cubicBezTo>
                  <a:cubicBezTo>
                    <a:pt x="185" y="272"/>
                    <a:pt x="220" y="257"/>
                    <a:pt x="250" y="227"/>
                  </a:cubicBezTo>
                  <a:cubicBezTo>
                    <a:pt x="310" y="179"/>
                    <a:pt x="310" y="96"/>
                    <a:pt x="250" y="37"/>
                  </a:cubicBezTo>
                  <a:cubicBezTo>
                    <a:pt x="232" y="13"/>
                    <a:pt x="199"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21"/>
            <p:cNvSpPr/>
            <p:nvPr/>
          </p:nvSpPr>
          <p:spPr>
            <a:xfrm>
              <a:off x="809907" y="1732041"/>
              <a:ext cx="18169" cy="16123"/>
            </a:xfrm>
            <a:custGeom>
              <a:avLst/>
              <a:gdLst/>
              <a:ahLst/>
              <a:cxnLst/>
              <a:rect l="l" t="t" r="r" b="b"/>
              <a:pathLst>
                <a:path w="311" h="276" extrusionOk="0">
                  <a:moveTo>
                    <a:pt x="161" y="1"/>
                  </a:moveTo>
                  <a:cubicBezTo>
                    <a:pt x="126" y="1"/>
                    <a:pt x="92" y="16"/>
                    <a:pt x="60" y="41"/>
                  </a:cubicBezTo>
                  <a:cubicBezTo>
                    <a:pt x="1" y="77"/>
                    <a:pt x="1" y="172"/>
                    <a:pt x="60" y="231"/>
                  </a:cubicBezTo>
                  <a:cubicBezTo>
                    <a:pt x="78" y="261"/>
                    <a:pt x="111" y="276"/>
                    <a:pt x="146" y="276"/>
                  </a:cubicBezTo>
                  <a:cubicBezTo>
                    <a:pt x="182" y="276"/>
                    <a:pt x="221" y="261"/>
                    <a:pt x="251" y="231"/>
                  </a:cubicBezTo>
                  <a:cubicBezTo>
                    <a:pt x="310" y="184"/>
                    <a:pt x="310" y="100"/>
                    <a:pt x="251" y="41"/>
                  </a:cubicBezTo>
                  <a:cubicBezTo>
                    <a:pt x="222" y="13"/>
                    <a:pt x="192" y="1"/>
                    <a:pt x="1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21"/>
            <p:cNvSpPr/>
            <p:nvPr/>
          </p:nvSpPr>
          <p:spPr>
            <a:xfrm>
              <a:off x="851618" y="1690039"/>
              <a:ext cx="18169" cy="16415"/>
            </a:xfrm>
            <a:custGeom>
              <a:avLst/>
              <a:gdLst/>
              <a:ahLst/>
              <a:cxnLst/>
              <a:rect l="l" t="t" r="r" b="b"/>
              <a:pathLst>
                <a:path w="311" h="281" extrusionOk="0">
                  <a:moveTo>
                    <a:pt x="147" y="1"/>
                  </a:moveTo>
                  <a:cubicBezTo>
                    <a:pt x="111" y="1"/>
                    <a:pt x="78" y="16"/>
                    <a:pt x="60" y="45"/>
                  </a:cubicBezTo>
                  <a:cubicBezTo>
                    <a:pt x="1" y="81"/>
                    <a:pt x="1" y="176"/>
                    <a:pt x="60" y="236"/>
                  </a:cubicBezTo>
                  <a:cubicBezTo>
                    <a:pt x="78" y="266"/>
                    <a:pt x="111" y="281"/>
                    <a:pt x="147" y="281"/>
                  </a:cubicBezTo>
                  <a:cubicBezTo>
                    <a:pt x="183" y="281"/>
                    <a:pt x="221" y="266"/>
                    <a:pt x="251" y="236"/>
                  </a:cubicBezTo>
                  <a:cubicBezTo>
                    <a:pt x="311" y="188"/>
                    <a:pt x="311" y="93"/>
                    <a:pt x="251" y="45"/>
                  </a:cubicBezTo>
                  <a:cubicBezTo>
                    <a:pt x="221" y="16"/>
                    <a:pt x="183"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21"/>
            <p:cNvSpPr/>
            <p:nvPr/>
          </p:nvSpPr>
          <p:spPr>
            <a:xfrm>
              <a:off x="893387" y="1648328"/>
              <a:ext cx="18110" cy="16415"/>
            </a:xfrm>
            <a:custGeom>
              <a:avLst/>
              <a:gdLst/>
              <a:ahLst/>
              <a:cxnLst/>
              <a:rect l="l" t="t" r="r" b="b"/>
              <a:pathLst>
                <a:path w="310" h="281" extrusionOk="0">
                  <a:moveTo>
                    <a:pt x="146" y="0"/>
                  </a:moveTo>
                  <a:cubicBezTo>
                    <a:pt x="110" y="0"/>
                    <a:pt x="78" y="15"/>
                    <a:pt x="60" y="45"/>
                  </a:cubicBezTo>
                  <a:cubicBezTo>
                    <a:pt x="0" y="81"/>
                    <a:pt x="12" y="176"/>
                    <a:pt x="60" y="236"/>
                  </a:cubicBezTo>
                  <a:cubicBezTo>
                    <a:pt x="78" y="265"/>
                    <a:pt x="110" y="280"/>
                    <a:pt x="146" y="280"/>
                  </a:cubicBezTo>
                  <a:cubicBezTo>
                    <a:pt x="182" y="280"/>
                    <a:pt x="221" y="265"/>
                    <a:pt x="250" y="236"/>
                  </a:cubicBezTo>
                  <a:cubicBezTo>
                    <a:pt x="310" y="188"/>
                    <a:pt x="310" y="105"/>
                    <a:pt x="250" y="45"/>
                  </a:cubicBezTo>
                  <a:cubicBezTo>
                    <a:pt x="221"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21"/>
            <p:cNvSpPr/>
            <p:nvPr/>
          </p:nvSpPr>
          <p:spPr>
            <a:xfrm>
              <a:off x="932352" y="1608663"/>
              <a:ext cx="18110" cy="17116"/>
            </a:xfrm>
            <a:custGeom>
              <a:avLst/>
              <a:gdLst/>
              <a:ahLst/>
              <a:cxnLst/>
              <a:rect l="l" t="t" r="r" b="b"/>
              <a:pathLst>
                <a:path w="310" h="293" extrusionOk="0">
                  <a:moveTo>
                    <a:pt x="159" y="1"/>
                  </a:moveTo>
                  <a:cubicBezTo>
                    <a:pt x="125" y="1"/>
                    <a:pt x="89" y="16"/>
                    <a:pt x="60" y="45"/>
                  </a:cubicBezTo>
                  <a:cubicBezTo>
                    <a:pt x="0" y="93"/>
                    <a:pt x="0" y="188"/>
                    <a:pt x="60" y="248"/>
                  </a:cubicBezTo>
                  <a:cubicBezTo>
                    <a:pt x="83" y="278"/>
                    <a:pt x="116" y="293"/>
                    <a:pt x="150" y="293"/>
                  </a:cubicBezTo>
                  <a:cubicBezTo>
                    <a:pt x="185" y="293"/>
                    <a:pt x="220" y="278"/>
                    <a:pt x="250" y="248"/>
                  </a:cubicBezTo>
                  <a:cubicBezTo>
                    <a:pt x="310" y="200"/>
                    <a:pt x="310" y="105"/>
                    <a:pt x="250" y="45"/>
                  </a:cubicBezTo>
                  <a:cubicBezTo>
                    <a:pt x="226" y="16"/>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21"/>
            <p:cNvSpPr/>
            <p:nvPr/>
          </p:nvSpPr>
          <p:spPr>
            <a:xfrm>
              <a:off x="974062" y="1566952"/>
              <a:ext cx="18110" cy="17116"/>
            </a:xfrm>
            <a:custGeom>
              <a:avLst/>
              <a:gdLst/>
              <a:ahLst/>
              <a:cxnLst/>
              <a:rect l="l" t="t" r="r" b="b"/>
              <a:pathLst>
                <a:path w="310" h="293" extrusionOk="0">
                  <a:moveTo>
                    <a:pt x="155" y="0"/>
                  </a:moveTo>
                  <a:cubicBezTo>
                    <a:pt x="122" y="0"/>
                    <a:pt x="90" y="15"/>
                    <a:pt x="60" y="45"/>
                  </a:cubicBezTo>
                  <a:cubicBezTo>
                    <a:pt x="0" y="93"/>
                    <a:pt x="0" y="188"/>
                    <a:pt x="60" y="247"/>
                  </a:cubicBezTo>
                  <a:cubicBezTo>
                    <a:pt x="78" y="277"/>
                    <a:pt x="111" y="292"/>
                    <a:pt x="146" y="292"/>
                  </a:cubicBezTo>
                  <a:cubicBezTo>
                    <a:pt x="182" y="292"/>
                    <a:pt x="221" y="277"/>
                    <a:pt x="250" y="247"/>
                  </a:cubicBezTo>
                  <a:cubicBezTo>
                    <a:pt x="310" y="200"/>
                    <a:pt x="310" y="105"/>
                    <a:pt x="250" y="45"/>
                  </a:cubicBezTo>
                  <a:cubicBezTo>
                    <a:pt x="221"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21"/>
            <p:cNvSpPr/>
            <p:nvPr/>
          </p:nvSpPr>
          <p:spPr>
            <a:xfrm>
              <a:off x="1015773" y="1525242"/>
              <a:ext cx="18169" cy="17058"/>
            </a:xfrm>
            <a:custGeom>
              <a:avLst/>
              <a:gdLst/>
              <a:ahLst/>
              <a:cxnLst/>
              <a:rect l="l" t="t" r="r" b="b"/>
              <a:pathLst>
                <a:path w="311" h="292" extrusionOk="0">
                  <a:moveTo>
                    <a:pt x="151" y="0"/>
                  </a:moveTo>
                  <a:cubicBezTo>
                    <a:pt x="117" y="0"/>
                    <a:pt x="84" y="15"/>
                    <a:pt x="60" y="45"/>
                  </a:cubicBezTo>
                  <a:cubicBezTo>
                    <a:pt x="1" y="92"/>
                    <a:pt x="1" y="188"/>
                    <a:pt x="60" y="247"/>
                  </a:cubicBezTo>
                  <a:cubicBezTo>
                    <a:pt x="84" y="277"/>
                    <a:pt x="117" y="292"/>
                    <a:pt x="151" y="292"/>
                  </a:cubicBezTo>
                  <a:cubicBezTo>
                    <a:pt x="185" y="292"/>
                    <a:pt x="221" y="277"/>
                    <a:pt x="251" y="247"/>
                  </a:cubicBezTo>
                  <a:cubicBezTo>
                    <a:pt x="310" y="199"/>
                    <a:pt x="310" y="104"/>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1"/>
            <p:cNvSpPr/>
            <p:nvPr/>
          </p:nvSpPr>
          <p:spPr>
            <a:xfrm>
              <a:off x="1054737" y="1486102"/>
              <a:ext cx="18169" cy="15890"/>
            </a:xfrm>
            <a:custGeom>
              <a:avLst/>
              <a:gdLst/>
              <a:ahLst/>
              <a:cxnLst/>
              <a:rect l="l" t="t" r="r" b="b"/>
              <a:pathLst>
                <a:path w="311" h="272" extrusionOk="0">
                  <a:moveTo>
                    <a:pt x="160" y="0"/>
                  </a:moveTo>
                  <a:cubicBezTo>
                    <a:pt x="126" y="0"/>
                    <a:pt x="90" y="12"/>
                    <a:pt x="60" y="36"/>
                  </a:cubicBezTo>
                  <a:cubicBezTo>
                    <a:pt x="1" y="84"/>
                    <a:pt x="1" y="167"/>
                    <a:pt x="60" y="227"/>
                  </a:cubicBezTo>
                  <a:cubicBezTo>
                    <a:pt x="84" y="256"/>
                    <a:pt x="117" y="271"/>
                    <a:pt x="151" y="271"/>
                  </a:cubicBezTo>
                  <a:cubicBezTo>
                    <a:pt x="185" y="271"/>
                    <a:pt x="221" y="256"/>
                    <a:pt x="251" y="227"/>
                  </a:cubicBezTo>
                  <a:cubicBezTo>
                    <a:pt x="310" y="179"/>
                    <a:pt x="310" y="96"/>
                    <a:pt x="251" y="36"/>
                  </a:cubicBezTo>
                  <a:cubicBezTo>
                    <a:pt x="227" y="12"/>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1"/>
            <p:cNvSpPr/>
            <p:nvPr/>
          </p:nvSpPr>
          <p:spPr>
            <a:xfrm>
              <a:off x="1096448" y="1444333"/>
              <a:ext cx="18169" cy="15890"/>
            </a:xfrm>
            <a:custGeom>
              <a:avLst/>
              <a:gdLst/>
              <a:ahLst/>
              <a:cxnLst/>
              <a:rect l="l" t="t" r="r" b="b"/>
              <a:pathLst>
                <a:path w="311" h="272" extrusionOk="0">
                  <a:moveTo>
                    <a:pt x="165" y="1"/>
                  </a:moveTo>
                  <a:cubicBezTo>
                    <a:pt x="129" y="1"/>
                    <a:pt x="90" y="13"/>
                    <a:pt x="60" y="37"/>
                  </a:cubicBezTo>
                  <a:cubicBezTo>
                    <a:pt x="1" y="84"/>
                    <a:pt x="1" y="168"/>
                    <a:pt x="60" y="227"/>
                  </a:cubicBezTo>
                  <a:cubicBezTo>
                    <a:pt x="84" y="257"/>
                    <a:pt x="117" y="272"/>
                    <a:pt x="151" y="272"/>
                  </a:cubicBezTo>
                  <a:cubicBezTo>
                    <a:pt x="185" y="272"/>
                    <a:pt x="221" y="257"/>
                    <a:pt x="251" y="227"/>
                  </a:cubicBezTo>
                  <a:cubicBezTo>
                    <a:pt x="311" y="180"/>
                    <a:pt x="311" y="96"/>
                    <a:pt x="251" y="37"/>
                  </a:cubicBezTo>
                  <a:cubicBezTo>
                    <a:pt x="233" y="13"/>
                    <a:pt x="200"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1"/>
            <p:cNvSpPr/>
            <p:nvPr/>
          </p:nvSpPr>
          <p:spPr>
            <a:xfrm>
              <a:off x="1138217" y="1402622"/>
              <a:ext cx="18110" cy="15890"/>
            </a:xfrm>
            <a:custGeom>
              <a:avLst/>
              <a:gdLst/>
              <a:ahLst/>
              <a:cxnLst/>
              <a:rect l="l" t="t" r="r" b="b"/>
              <a:pathLst>
                <a:path w="310" h="272" extrusionOk="0">
                  <a:moveTo>
                    <a:pt x="164" y="1"/>
                  </a:moveTo>
                  <a:cubicBezTo>
                    <a:pt x="128" y="1"/>
                    <a:pt x="90" y="12"/>
                    <a:pt x="60" y="36"/>
                  </a:cubicBezTo>
                  <a:cubicBezTo>
                    <a:pt x="0" y="84"/>
                    <a:pt x="0" y="167"/>
                    <a:pt x="60" y="227"/>
                  </a:cubicBezTo>
                  <a:cubicBezTo>
                    <a:pt x="84" y="257"/>
                    <a:pt x="116" y="271"/>
                    <a:pt x="151" y="271"/>
                  </a:cubicBezTo>
                  <a:cubicBezTo>
                    <a:pt x="185" y="271"/>
                    <a:pt x="221" y="257"/>
                    <a:pt x="250" y="227"/>
                  </a:cubicBezTo>
                  <a:cubicBezTo>
                    <a:pt x="310" y="179"/>
                    <a:pt x="310" y="96"/>
                    <a:pt x="250" y="36"/>
                  </a:cubicBezTo>
                  <a:cubicBezTo>
                    <a:pt x="232" y="12"/>
                    <a:pt x="200"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21"/>
            <p:cNvSpPr/>
            <p:nvPr/>
          </p:nvSpPr>
          <p:spPr>
            <a:xfrm>
              <a:off x="1178525" y="1363132"/>
              <a:ext cx="18169" cy="16182"/>
            </a:xfrm>
            <a:custGeom>
              <a:avLst/>
              <a:gdLst/>
              <a:ahLst/>
              <a:cxnLst/>
              <a:rect l="l" t="t" r="r" b="b"/>
              <a:pathLst>
                <a:path w="311" h="277" extrusionOk="0">
                  <a:moveTo>
                    <a:pt x="147" y="1"/>
                  </a:moveTo>
                  <a:cubicBezTo>
                    <a:pt x="111" y="1"/>
                    <a:pt x="78" y="16"/>
                    <a:pt x="60" y="46"/>
                  </a:cubicBezTo>
                  <a:cubicBezTo>
                    <a:pt x="1" y="81"/>
                    <a:pt x="13" y="177"/>
                    <a:pt x="60" y="236"/>
                  </a:cubicBezTo>
                  <a:cubicBezTo>
                    <a:pt x="77" y="264"/>
                    <a:pt x="107" y="276"/>
                    <a:pt x="141" y="276"/>
                  </a:cubicBezTo>
                  <a:cubicBezTo>
                    <a:pt x="178" y="276"/>
                    <a:pt x="220" y="261"/>
                    <a:pt x="251" y="236"/>
                  </a:cubicBezTo>
                  <a:cubicBezTo>
                    <a:pt x="310" y="188"/>
                    <a:pt x="310" y="105"/>
                    <a:pt x="251" y="46"/>
                  </a:cubicBezTo>
                  <a:cubicBezTo>
                    <a:pt x="221" y="16"/>
                    <a:pt x="182"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21"/>
            <p:cNvSpPr/>
            <p:nvPr/>
          </p:nvSpPr>
          <p:spPr>
            <a:xfrm>
              <a:off x="1220294" y="1321421"/>
              <a:ext cx="18110" cy="16415"/>
            </a:xfrm>
            <a:custGeom>
              <a:avLst/>
              <a:gdLst/>
              <a:ahLst/>
              <a:cxnLst/>
              <a:rect l="l" t="t" r="r" b="b"/>
              <a:pathLst>
                <a:path w="310" h="281" extrusionOk="0">
                  <a:moveTo>
                    <a:pt x="146" y="1"/>
                  </a:moveTo>
                  <a:cubicBezTo>
                    <a:pt x="110" y="1"/>
                    <a:pt x="78" y="15"/>
                    <a:pt x="60" y="45"/>
                  </a:cubicBezTo>
                  <a:cubicBezTo>
                    <a:pt x="0" y="81"/>
                    <a:pt x="0" y="176"/>
                    <a:pt x="60" y="236"/>
                  </a:cubicBezTo>
                  <a:cubicBezTo>
                    <a:pt x="78" y="265"/>
                    <a:pt x="110" y="280"/>
                    <a:pt x="146" y="280"/>
                  </a:cubicBezTo>
                  <a:cubicBezTo>
                    <a:pt x="182" y="280"/>
                    <a:pt x="221" y="265"/>
                    <a:pt x="250" y="236"/>
                  </a:cubicBezTo>
                  <a:cubicBezTo>
                    <a:pt x="310" y="188"/>
                    <a:pt x="310" y="105"/>
                    <a:pt x="250" y="45"/>
                  </a:cubicBezTo>
                  <a:cubicBezTo>
                    <a:pt x="221" y="15"/>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21"/>
            <p:cNvSpPr/>
            <p:nvPr/>
          </p:nvSpPr>
          <p:spPr>
            <a:xfrm>
              <a:off x="1262005" y="1280237"/>
              <a:ext cx="18169" cy="15831"/>
            </a:xfrm>
            <a:custGeom>
              <a:avLst/>
              <a:gdLst/>
              <a:ahLst/>
              <a:cxnLst/>
              <a:rect l="l" t="t" r="r" b="b"/>
              <a:pathLst>
                <a:path w="311" h="271" extrusionOk="0">
                  <a:moveTo>
                    <a:pt x="146" y="0"/>
                  </a:moveTo>
                  <a:cubicBezTo>
                    <a:pt x="111" y="0"/>
                    <a:pt x="78" y="12"/>
                    <a:pt x="60" y="36"/>
                  </a:cubicBezTo>
                  <a:cubicBezTo>
                    <a:pt x="1" y="72"/>
                    <a:pt x="1" y="167"/>
                    <a:pt x="60" y="226"/>
                  </a:cubicBezTo>
                  <a:cubicBezTo>
                    <a:pt x="78" y="256"/>
                    <a:pt x="111" y="271"/>
                    <a:pt x="146" y="271"/>
                  </a:cubicBezTo>
                  <a:cubicBezTo>
                    <a:pt x="182" y="271"/>
                    <a:pt x="221" y="256"/>
                    <a:pt x="251" y="226"/>
                  </a:cubicBezTo>
                  <a:cubicBezTo>
                    <a:pt x="310" y="179"/>
                    <a:pt x="310" y="95"/>
                    <a:pt x="251" y="36"/>
                  </a:cubicBezTo>
                  <a:cubicBezTo>
                    <a:pt x="221" y="12"/>
                    <a:pt x="182" y="0"/>
                    <a:pt x="146" y="0"/>
                  </a:cubicBezTo>
                  <a:close/>
                </a:path>
              </a:pathLst>
            </a:custGeom>
            <a:solidFill>
              <a:srgbClr val="6273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21"/>
            <p:cNvSpPr/>
            <p:nvPr/>
          </p:nvSpPr>
          <p:spPr>
            <a:xfrm>
              <a:off x="645051" y="1975761"/>
              <a:ext cx="18870" cy="15890"/>
            </a:xfrm>
            <a:custGeom>
              <a:avLst/>
              <a:gdLst/>
              <a:ahLst/>
              <a:cxnLst/>
              <a:rect l="l" t="t" r="r" b="b"/>
              <a:pathLst>
                <a:path w="323" h="272" extrusionOk="0">
                  <a:moveTo>
                    <a:pt x="166" y="0"/>
                  </a:moveTo>
                  <a:cubicBezTo>
                    <a:pt x="129" y="0"/>
                    <a:pt x="90" y="12"/>
                    <a:pt x="60" y="36"/>
                  </a:cubicBezTo>
                  <a:cubicBezTo>
                    <a:pt x="1" y="72"/>
                    <a:pt x="1" y="167"/>
                    <a:pt x="60" y="227"/>
                  </a:cubicBezTo>
                  <a:cubicBezTo>
                    <a:pt x="84" y="256"/>
                    <a:pt x="120" y="271"/>
                    <a:pt x="157" y="271"/>
                  </a:cubicBezTo>
                  <a:cubicBezTo>
                    <a:pt x="194" y="271"/>
                    <a:pt x="233" y="256"/>
                    <a:pt x="263" y="227"/>
                  </a:cubicBezTo>
                  <a:cubicBezTo>
                    <a:pt x="322" y="179"/>
                    <a:pt x="322" y="96"/>
                    <a:pt x="263" y="36"/>
                  </a:cubicBezTo>
                  <a:cubicBezTo>
                    <a:pt x="239" y="12"/>
                    <a:pt x="203"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21"/>
            <p:cNvSpPr/>
            <p:nvPr/>
          </p:nvSpPr>
          <p:spPr>
            <a:xfrm>
              <a:off x="686820" y="1933992"/>
              <a:ext cx="18110" cy="15890"/>
            </a:xfrm>
            <a:custGeom>
              <a:avLst/>
              <a:gdLst/>
              <a:ahLst/>
              <a:cxnLst/>
              <a:rect l="l" t="t" r="r" b="b"/>
              <a:pathLst>
                <a:path w="310" h="272" extrusionOk="0">
                  <a:moveTo>
                    <a:pt x="159" y="1"/>
                  </a:moveTo>
                  <a:cubicBezTo>
                    <a:pt x="125" y="1"/>
                    <a:pt x="89" y="13"/>
                    <a:pt x="60" y="37"/>
                  </a:cubicBezTo>
                  <a:cubicBezTo>
                    <a:pt x="0" y="72"/>
                    <a:pt x="0" y="168"/>
                    <a:pt x="60" y="227"/>
                  </a:cubicBezTo>
                  <a:cubicBezTo>
                    <a:pt x="84" y="257"/>
                    <a:pt x="119" y="272"/>
                    <a:pt x="155" y="272"/>
                  </a:cubicBezTo>
                  <a:cubicBezTo>
                    <a:pt x="191" y="272"/>
                    <a:pt x="226" y="257"/>
                    <a:pt x="250" y="227"/>
                  </a:cubicBezTo>
                  <a:cubicBezTo>
                    <a:pt x="310" y="180"/>
                    <a:pt x="310" y="84"/>
                    <a:pt x="250" y="37"/>
                  </a:cubicBezTo>
                  <a:cubicBezTo>
                    <a:pt x="226" y="13"/>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21"/>
            <p:cNvSpPr/>
            <p:nvPr/>
          </p:nvSpPr>
          <p:spPr>
            <a:xfrm>
              <a:off x="727129" y="1893859"/>
              <a:ext cx="18169" cy="17116"/>
            </a:xfrm>
            <a:custGeom>
              <a:avLst/>
              <a:gdLst/>
              <a:ahLst/>
              <a:cxnLst/>
              <a:rect l="l" t="t" r="r" b="b"/>
              <a:pathLst>
                <a:path w="311" h="293" extrusionOk="0">
                  <a:moveTo>
                    <a:pt x="151" y="0"/>
                  </a:moveTo>
                  <a:cubicBezTo>
                    <a:pt x="117" y="0"/>
                    <a:pt x="84" y="15"/>
                    <a:pt x="60" y="45"/>
                  </a:cubicBezTo>
                  <a:cubicBezTo>
                    <a:pt x="1" y="93"/>
                    <a:pt x="1" y="188"/>
                    <a:pt x="60" y="247"/>
                  </a:cubicBezTo>
                  <a:cubicBezTo>
                    <a:pt x="84" y="277"/>
                    <a:pt x="117" y="292"/>
                    <a:pt x="151" y="292"/>
                  </a:cubicBezTo>
                  <a:cubicBezTo>
                    <a:pt x="185" y="292"/>
                    <a:pt x="221" y="277"/>
                    <a:pt x="251" y="247"/>
                  </a:cubicBezTo>
                  <a:cubicBezTo>
                    <a:pt x="310" y="200"/>
                    <a:pt x="310" y="105"/>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21"/>
            <p:cNvSpPr/>
            <p:nvPr/>
          </p:nvSpPr>
          <p:spPr>
            <a:xfrm>
              <a:off x="769599" y="1853317"/>
              <a:ext cx="15306" cy="15364"/>
            </a:xfrm>
            <a:custGeom>
              <a:avLst/>
              <a:gdLst/>
              <a:ahLst/>
              <a:cxnLst/>
              <a:rect l="l" t="t" r="r" b="b"/>
              <a:pathLst>
                <a:path w="262" h="263" extrusionOk="0">
                  <a:moveTo>
                    <a:pt x="131" y="1"/>
                  </a:moveTo>
                  <a:cubicBezTo>
                    <a:pt x="60" y="1"/>
                    <a:pt x="0" y="60"/>
                    <a:pt x="0" y="132"/>
                  </a:cubicBezTo>
                  <a:cubicBezTo>
                    <a:pt x="0" y="203"/>
                    <a:pt x="60" y="263"/>
                    <a:pt x="131" y="263"/>
                  </a:cubicBezTo>
                  <a:cubicBezTo>
                    <a:pt x="202" y="263"/>
                    <a:pt x="262" y="203"/>
                    <a:pt x="262" y="132"/>
                  </a:cubicBezTo>
                  <a:cubicBezTo>
                    <a:pt x="262" y="60"/>
                    <a:pt x="202"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21"/>
            <p:cNvSpPr/>
            <p:nvPr/>
          </p:nvSpPr>
          <p:spPr>
            <a:xfrm>
              <a:off x="809907" y="1810380"/>
              <a:ext cx="18169" cy="17116"/>
            </a:xfrm>
            <a:custGeom>
              <a:avLst/>
              <a:gdLst/>
              <a:ahLst/>
              <a:cxnLst/>
              <a:rect l="l" t="t" r="r" b="b"/>
              <a:pathLst>
                <a:path w="311" h="293" extrusionOk="0">
                  <a:moveTo>
                    <a:pt x="160" y="1"/>
                  </a:moveTo>
                  <a:cubicBezTo>
                    <a:pt x="126" y="1"/>
                    <a:pt x="90" y="15"/>
                    <a:pt x="60" y="45"/>
                  </a:cubicBezTo>
                  <a:cubicBezTo>
                    <a:pt x="1" y="93"/>
                    <a:pt x="1" y="188"/>
                    <a:pt x="60" y="248"/>
                  </a:cubicBezTo>
                  <a:cubicBezTo>
                    <a:pt x="78" y="277"/>
                    <a:pt x="111" y="292"/>
                    <a:pt x="146" y="292"/>
                  </a:cubicBezTo>
                  <a:cubicBezTo>
                    <a:pt x="182" y="292"/>
                    <a:pt x="221" y="277"/>
                    <a:pt x="251" y="248"/>
                  </a:cubicBezTo>
                  <a:cubicBezTo>
                    <a:pt x="310" y="200"/>
                    <a:pt x="310" y="105"/>
                    <a:pt x="251" y="45"/>
                  </a:cubicBezTo>
                  <a:cubicBezTo>
                    <a:pt x="227" y="15"/>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1"/>
            <p:cNvSpPr/>
            <p:nvPr/>
          </p:nvSpPr>
          <p:spPr>
            <a:xfrm>
              <a:off x="849573" y="1771415"/>
              <a:ext cx="18110" cy="16182"/>
            </a:xfrm>
            <a:custGeom>
              <a:avLst/>
              <a:gdLst/>
              <a:ahLst/>
              <a:cxnLst/>
              <a:rect l="l" t="t" r="r" b="b"/>
              <a:pathLst>
                <a:path w="310" h="277" extrusionOk="0">
                  <a:moveTo>
                    <a:pt x="151" y="1"/>
                  </a:moveTo>
                  <a:cubicBezTo>
                    <a:pt x="116" y="1"/>
                    <a:pt x="84" y="16"/>
                    <a:pt x="60" y="46"/>
                  </a:cubicBezTo>
                  <a:cubicBezTo>
                    <a:pt x="0" y="93"/>
                    <a:pt x="0" y="176"/>
                    <a:pt x="60" y="236"/>
                  </a:cubicBezTo>
                  <a:cubicBezTo>
                    <a:pt x="82" y="264"/>
                    <a:pt x="113" y="276"/>
                    <a:pt x="145" y="276"/>
                  </a:cubicBezTo>
                  <a:cubicBezTo>
                    <a:pt x="181" y="276"/>
                    <a:pt x="219" y="261"/>
                    <a:pt x="250" y="236"/>
                  </a:cubicBezTo>
                  <a:cubicBezTo>
                    <a:pt x="310" y="200"/>
                    <a:pt x="310" y="105"/>
                    <a:pt x="250" y="46"/>
                  </a:cubicBezTo>
                  <a:cubicBezTo>
                    <a:pt x="220" y="16"/>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1"/>
            <p:cNvSpPr/>
            <p:nvPr/>
          </p:nvSpPr>
          <p:spPr>
            <a:xfrm>
              <a:off x="891284" y="1729705"/>
              <a:ext cx="18169" cy="16415"/>
            </a:xfrm>
            <a:custGeom>
              <a:avLst/>
              <a:gdLst/>
              <a:ahLst/>
              <a:cxnLst/>
              <a:rect l="l" t="t" r="r" b="b"/>
              <a:pathLst>
                <a:path w="311" h="281" extrusionOk="0">
                  <a:moveTo>
                    <a:pt x="151" y="0"/>
                  </a:moveTo>
                  <a:cubicBezTo>
                    <a:pt x="117" y="0"/>
                    <a:pt x="84" y="15"/>
                    <a:pt x="60" y="45"/>
                  </a:cubicBezTo>
                  <a:cubicBezTo>
                    <a:pt x="1" y="93"/>
                    <a:pt x="1" y="176"/>
                    <a:pt x="60" y="236"/>
                  </a:cubicBezTo>
                  <a:cubicBezTo>
                    <a:pt x="84" y="265"/>
                    <a:pt x="117" y="280"/>
                    <a:pt x="151" y="280"/>
                  </a:cubicBezTo>
                  <a:cubicBezTo>
                    <a:pt x="185" y="280"/>
                    <a:pt x="221" y="265"/>
                    <a:pt x="251" y="236"/>
                  </a:cubicBezTo>
                  <a:cubicBezTo>
                    <a:pt x="310" y="200"/>
                    <a:pt x="310" y="105"/>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1"/>
            <p:cNvSpPr/>
            <p:nvPr/>
          </p:nvSpPr>
          <p:spPr>
            <a:xfrm>
              <a:off x="932994" y="1687994"/>
              <a:ext cx="18169" cy="16357"/>
            </a:xfrm>
            <a:custGeom>
              <a:avLst/>
              <a:gdLst/>
              <a:ahLst/>
              <a:cxnLst/>
              <a:rect l="l" t="t" r="r" b="b"/>
              <a:pathLst>
                <a:path w="311" h="280" extrusionOk="0">
                  <a:moveTo>
                    <a:pt x="151" y="0"/>
                  </a:moveTo>
                  <a:cubicBezTo>
                    <a:pt x="117" y="0"/>
                    <a:pt x="84" y="15"/>
                    <a:pt x="61" y="45"/>
                  </a:cubicBezTo>
                  <a:cubicBezTo>
                    <a:pt x="1" y="92"/>
                    <a:pt x="1" y="176"/>
                    <a:pt x="61" y="235"/>
                  </a:cubicBezTo>
                  <a:cubicBezTo>
                    <a:pt x="84" y="265"/>
                    <a:pt x="117" y="280"/>
                    <a:pt x="151" y="280"/>
                  </a:cubicBezTo>
                  <a:cubicBezTo>
                    <a:pt x="186" y="280"/>
                    <a:pt x="221" y="265"/>
                    <a:pt x="251" y="235"/>
                  </a:cubicBezTo>
                  <a:cubicBezTo>
                    <a:pt x="311" y="200"/>
                    <a:pt x="311" y="104"/>
                    <a:pt x="251" y="45"/>
                  </a:cubicBezTo>
                  <a:cubicBezTo>
                    <a:pt x="221" y="15"/>
                    <a:pt x="186"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21"/>
            <p:cNvSpPr/>
            <p:nvPr/>
          </p:nvSpPr>
          <p:spPr>
            <a:xfrm>
              <a:off x="971959" y="1648854"/>
              <a:ext cx="18870" cy="15890"/>
            </a:xfrm>
            <a:custGeom>
              <a:avLst/>
              <a:gdLst/>
              <a:ahLst/>
              <a:cxnLst/>
              <a:rect l="l" t="t" r="r" b="b"/>
              <a:pathLst>
                <a:path w="323" h="272" extrusionOk="0">
                  <a:moveTo>
                    <a:pt x="161" y="0"/>
                  </a:moveTo>
                  <a:cubicBezTo>
                    <a:pt x="126" y="0"/>
                    <a:pt x="90" y="12"/>
                    <a:pt x="60" y="36"/>
                  </a:cubicBezTo>
                  <a:cubicBezTo>
                    <a:pt x="1" y="72"/>
                    <a:pt x="1" y="167"/>
                    <a:pt x="60" y="227"/>
                  </a:cubicBezTo>
                  <a:cubicBezTo>
                    <a:pt x="84" y="256"/>
                    <a:pt x="120" y="271"/>
                    <a:pt x="157" y="271"/>
                  </a:cubicBezTo>
                  <a:cubicBezTo>
                    <a:pt x="194" y="271"/>
                    <a:pt x="233" y="256"/>
                    <a:pt x="263" y="227"/>
                  </a:cubicBezTo>
                  <a:cubicBezTo>
                    <a:pt x="322" y="179"/>
                    <a:pt x="322" y="96"/>
                    <a:pt x="263" y="36"/>
                  </a:cubicBezTo>
                  <a:cubicBezTo>
                    <a:pt x="233" y="12"/>
                    <a:pt x="19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21"/>
            <p:cNvSpPr/>
            <p:nvPr/>
          </p:nvSpPr>
          <p:spPr>
            <a:xfrm>
              <a:off x="1013728" y="1607144"/>
              <a:ext cx="18110" cy="15831"/>
            </a:xfrm>
            <a:custGeom>
              <a:avLst/>
              <a:gdLst/>
              <a:ahLst/>
              <a:cxnLst/>
              <a:rect l="l" t="t" r="r" b="b"/>
              <a:pathLst>
                <a:path w="310" h="271" extrusionOk="0">
                  <a:moveTo>
                    <a:pt x="156" y="0"/>
                  </a:moveTo>
                  <a:cubicBezTo>
                    <a:pt x="119" y="0"/>
                    <a:pt x="83" y="12"/>
                    <a:pt x="60" y="36"/>
                  </a:cubicBezTo>
                  <a:cubicBezTo>
                    <a:pt x="0" y="71"/>
                    <a:pt x="0" y="167"/>
                    <a:pt x="60" y="226"/>
                  </a:cubicBezTo>
                  <a:cubicBezTo>
                    <a:pt x="83" y="256"/>
                    <a:pt x="119" y="271"/>
                    <a:pt x="156" y="271"/>
                  </a:cubicBezTo>
                  <a:cubicBezTo>
                    <a:pt x="194" y="271"/>
                    <a:pt x="232" y="256"/>
                    <a:pt x="262" y="226"/>
                  </a:cubicBezTo>
                  <a:cubicBezTo>
                    <a:pt x="310" y="179"/>
                    <a:pt x="310" y="95"/>
                    <a:pt x="262" y="36"/>
                  </a:cubicBezTo>
                  <a:cubicBezTo>
                    <a:pt x="232" y="12"/>
                    <a:pt x="194"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21"/>
            <p:cNvSpPr/>
            <p:nvPr/>
          </p:nvSpPr>
          <p:spPr>
            <a:xfrm>
              <a:off x="1055438" y="1565550"/>
              <a:ext cx="18811" cy="16415"/>
            </a:xfrm>
            <a:custGeom>
              <a:avLst/>
              <a:gdLst/>
              <a:ahLst/>
              <a:cxnLst/>
              <a:rect l="l" t="t" r="r" b="b"/>
              <a:pathLst>
                <a:path w="322" h="281" extrusionOk="0">
                  <a:moveTo>
                    <a:pt x="152" y="1"/>
                  </a:moveTo>
                  <a:cubicBezTo>
                    <a:pt x="117" y="1"/>
                    <a:pt x="84" y="16"/>
                    <a:pt x="60" y="45"/>
                  </a:cubicBezTo>
                  <a:cubicBezTo>
                    <a:pt x="0" y="93"/>
                    <a:pt x="0" y="176"/>
                    <a:pt x="60" y="236"/>
                  </a:cubicBezTo>
                  <a:cubicBezTo>
                    <a:pt x="84" y="266"/>
                    <a:pt x="120" y="280"/>
                    <a:pt x="157" y="280"/>
                  </a:cubicBezTo>
                  <a:cubicBezTo>
                    <a:pt x="194" y="280"/>
                    <a:pt x="233" y="266"/>
                    <a:pt x="262" y="236"/>
                  </a:cubicBezTo>
                  <a:cubicBezTo>
                    <a:pt x="322" y="188"/>
                    <a:pt x="322" y="105"/>
                    <a:pt x="262" y="45"/>
                  </a:cubicBezTo>
                  <a:cubicBezTo>
                    <a:pt x="227" y="16"/>
                    <a:pt x="188" y="1"/>
                    <a:pt x="1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21"/>
            <p:cNvSpPr/>
            <p:nvPr/>
          </p:nvSpPr>
          <p:spPr>
            <a:xfrm>
              <a:off x="1095104" y="1525242"/>
              <a:ext cx="18110" cy="17058"/>
            </a:xfrm>
            <a:custGeom>
              <a:avLst/>
              <a:gdLst/>
              <a:ahLst/>
              <a:cxnLst/>
              <a:rect l="l" t="t" r="r" b="b"/>
              <a:pathLst>
                <a:path w="310" h="292" extrusionOk="0">
                  <a:moveTo>
                    <a:pt x="155" y="0"/>
                  </a:moveTo>
                  <a:cubicBezTo>
                    <a:pt x="119" y="0"/>
                    <a:pt x="83" y="15"/>
                    <a:pt x="60" y="45"/>
                  </a:cubicBezTo>
                  <a:cubicBezTo>
                    <a:pt x="0" y="92"/>
                    <a:pt x="0" y="188"/>
                    <a:pt x="60" y="247"/>
                  </a:cubicBezTo>
                  <a:cubicBezTo>
                    <a:pt x="78" y="277"/>
                    <a:pt x="110" y="292"/>
                    <a:pt x="146" y="292"/>
                  </a:cubicBezTo>
                  <a:cubicBezTo>
                    <a:pt x="182" y="292"/>
                    <a:pt x="220" y="277"/>
                    <a:pt x="250" y="247"/>
                  </a:cubicBezTo>
                  <a:cubicBezTo>
                    <a:pt x="310" y="199"/>
                    <a:pt x="310" y="104"/>
                    <a:pt x="250" y="45"/>
                  </a:cubicBezTo>
                  <a:cubicBezTo>
                    <a:pt x="226" y="15"/>
                    <a:pt x="191"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21"/>
            <p:cNvSpPr/>
            <p:nvPr/>
          </p:nvSpPr>
          <p:spPr>
            <a:xfrm>
              <a:off x="1136815" y="1484524"/>
              <a:ext cx="18169" cy="16065"/>
            </a:xfrm>
            <a:custGeom>
              <a:avLst/>
              <a:gdLst/>
              <a:ahLst/>
              <a:cxnLst/>
              <a:rect l="l" t="t" r="r" b="b"/>
              <a:pathLst>
                <a:path w="311" h="275" extrusionOk="0">
                  <a:moveTo>
                    <a:pt x="160" y="1"/>
                  </a:moveTo>
                  <a:cubicBezTo>
                    <a:pt x="126" y="1"/>
                    <a:pt x="90" y="9"/>
                    <a:pt x="60" y="27"/>
                  </a:cubicBezTo>
                  <a:cubicBezTo>
                    <a:pt x="1" y="75"/>
                    <a:pt x="12" y="170"/>
                    <a:pt x="60" y="230"/>
                  </a:cubicBezTo>
                  <a:cubicBezTo>
                    <a:pt x="78" y="260"/>
                    <a:pt x="111" y="274"/>
                    <a:pt x="146" y="274"/>
                  </a:cubicBezTo>
                  <a:cubicBezTo>
                    <a:pt x="182" y="274"/>
                    <a:pt x="221" y="260"/>
                    <a:pt x="251" y="230"/>
                  </a:cubicBezTo>
                  <a:cubicBezTo>
                    <a:pt x="310" y="182"/>
                    <a:pt x="310" y="87"/>
                    <a:pt x="251" y="27"/>
                  </a:cubicBezTo>
                  <a:cubicBezTo>
                    <a:pt x="227" y="9"/>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21"/>
            <p:cNvSpPr/>
            <p:nvPr/>
          </p:nvSpPr>
          <p:spPr>
            <a:xfrm>
              <a:off x="1178525" y="1442814"/>
              <a:ext cx="18169" cy="16065"/>
            </a:xfrm>
            <a:custGeom>
              <a:avLst/>
              <a:gdLst/>
              <a:ahLst/>
              <a:cxnLst/>
              <a:rect l="l" t="t" r="r" b="b"/>
              <a:pathLst>
                <a:path w="311" h="275" extrusionOk="0">
                  <a:moveTo>
                    <a:pt x="160" y="0"/>
                  </a:moveTo>
                  <a:cubicBezTo>
                    <a:pt x="126" y="0"/>
                    <a:pt x="90" y="9"/>
                    <a:pt x="60" y="27"/>
                  </a:cubicBezTo>
                  <a:cubicBezTo>
                    <a:pt x="1" y="75"/>
                    <a:pt x="1" y="170"/>
                    <a:pt x="60" y="229"/>
                  </a:cubicBezTo>
                  <a:cubicBezTo>
                    <a:pt x="78" y="259"/>
                    <a:pt x="111" y="274"/>
                    <a:pt x="147" y="274"/>
                  </a:cubicBezTo>
                  <a:cubicBezTo>
                    <a:pt x="182" y="274"/>
                    <a:pt x="221" y="259"/>
                    <a:pt x="251" y="229"/>
                  </a:cubicBezTo>
                  <a:cubicBezTo>
                    <a:pt x="310" y="182"/>
                    <a:pt x="310" y="86"/>
                    <a:pt x="251" y="27"/>
                  </a:cubicBezTo>
                  <a:cubicBezTo>
                    <a:pt x="227" y="9"/>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21"/>
            <p:cNvSpPr/>
            <p:nvPr/>
          </p:nvSpPr>
          <p:spPr>
            <a:xfrm>
              <a:off x="1218191" y="1402798"/>
              <a:ext cx="18169" cy="16415"/>
            </a:xfrm>
            <a:custGeom>
              <a:avLst/>
              <a:gdLst/>
              <a:ahLst/>
              <a:cxnLst/>
              <a:rect l="l" t="t" r="r" b="b"/>
              <a:pathLst>
                <a:path w="311" h="281" extrusionOk="0">
                  <a:moveTo>
                    <a:pt x="151" y="1"/>
                  </a:moveTo>
                  <a:cubicBezTo>
                    <a:pt x="117" y="1"/>
                    <a:pt x="84" y="15"/>
                    <a:pt x="60" y="45"/>
                  </a:cubicBezTo>
                  <a:cubicBezTo>
                    <a:pt x="1" y="93"/>
                    <a:pt x="1" y="176"/>
                    <a:pt x="60" y="236"/>
                  </a:cubicBezTo>
                  <a:cubicBezTo>
                    <a:pt x="84" y="265"/>
                    <a:pt x="117" y="280"/>
                    <a:pt x="151" y="280"/>
                  </a:cubicBezTo>
                  <a:cubicBezTo>
                    <a:pt x="185" y="280"/>
                    <a:pt x="221" y="265"/>
                    <a:pt x="251" y="236"/>
                  </a:cubicBezTo>
                  <a:cubicBezTo>
                    <a:pt x="310" y="200"/>
                    <a:pt x="310" y="105"/>
                    <a:pt x="251" y="45"/>
                  </a:cubicBezTo>
                  <a:cubicBezTo>
                    <a:pt x="221" y="15"/>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21"/>
            <p:cNvSpPr/>
            <p:nvPr/>
          </p:nvSpPr>
          <p:spPr>
            <a:xfrm>
              <a:off x="1259902" y="1361087"/>
              <a:ext cx="18169" cy="16357"/>
            </a:xfrm>
            <a:custGeom>
              <a:avLst/>
              <a:gdLst/>
              <a:ahLst/>
              <a:cxnLst/>
              <a:rect l="l" t="t" r="r" b="b"/>
              <a:pathLst>
                <a:path w="311" h="280" extrusionOk="0">
                  <a:moveTo>
                    <a:pt x="151" y="0"/>
                  </a:moveTo>
                  <a:cubicBezTo>
                    <a:pt x="117" y="0"/>
                    <a:pt x="84" y="15"/>
                    <a:pt x="60" y="45"/>
                  </a:cubicBezTo>
                  <a:cubicBezTo>
                    <a:pt x="1" y="92"/>
                    <a:pt x="1" y="176"/>
                    <a:pt x="60" y="235"/>
                  </a:cubicBezTo>
                  <a:cubicBezTo>
                    <a:pt x="84" y="265"/>
                    <a:pt x="117" y="280"/>
                    <a:pt x="151" y="280"/>
                  </a:cubicBezTo>
                  <a:cubicBezTo>
                    <a:pt x="185" y="280"/>
                    <a:pt x="221" y="265"/>
                    <a:pt x="251" y="235"/>
                  </a:cubicBezTo>
                  <a:cubicBezTo>
                    <a:pt x="310" y="200"/>
                    <a:pt x="310" y="104"/>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21"/>
            <p:cNvSpPr/>
            <p:nvPr/>
          </p:nvSpPr>
          <p:spPr>
            <a:xfrm>
              <a:off x="1300970" y="1319318"/>
              <a:ext cx="18110" cy="16415"/>
            </a:xfrm>
            <a:custGeom>
              <a:avLst/>
              <a:gdLst/>
              <a:ahLst/>
              <a:cxnLst/>
              <a:rect l="l" t="t" r="r" b="b"/>
              <a:pathLst>
                <a:path w="310" h="281" extrusionOk="0">
                  <a:moveTo>
                    <a:pt x="160" y="1"/>
                  </a:moveTo>
                  <a:cubicBezTo>
                    <a:pt x="125" y="1"/>
                    <a:pt x="90" y="16"/>
                    <a:pt x="60" y="45"/>
                  </a:cubicBezTo>
                  <a:cubicBezTo>
                    <a:pt x="0" y="93"/>
                    <a:pt x="0" y="176"/>
                    <a:pt x="60" y="236"/>
                  </a:cubicBezTo>
                  <a:cubicBezTo>
                    <a:pt x="84" y="266"/>
                    <a:pt x="116" y="281"/>
                    <a:pt x="151" y="281"/>
                  </a:cubicBezTo>
                  <a:cubicBezTo>
                    <a:pt x="185" y="281"/>
                    <a:pt x="221" y="266"/>
                    <a:pt x="250" y="236"/>
                  </a:cubicBezTo>
                  <a:cubicBezTo>
                    <a:pt x="310" y="200"/>
                    <a:pt x="310" y="105"/>
                    <a:pt x="250" y="45"/>
                  </a:cubicBezTo>
                  <a:cubicBezTo>
                    <a:pt x="227" y="16"/>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21"/>
            <p:cNvSpPr/>
            <p:nvPr/>
          </p:nvSpPr>
          <p:spPr>
            <a:xfrm>
              <a:off x="727830" y="1974359"/>
              <a:ext cx="16065" cy="15364"/>
            </a:xfrm>
            <a:custGeom>
              <a:avLst/>
              <a:gdLst/>
              <a:ahLst/>
              <a:cxnLst/>
              <a:rect l="l" t="t" r="r" b="b"/>
              <a:pathLst>
                <a:path w="275" h="263" extrusionOk="0">
                  <a:moveTo>
                    <a:pt x="132" y="1"/>
                  </a:moveTo>
                  <a:cubicBezTo>
                    <a:pt x="60" y="1"/>
                    <a:pt x="1" y="60"/>
                    <a:pt x="1" y="131"/>
                  </a:cubicBezTo>
                  <a:cubicBezTo>
                    <a:pt x="1" y="203"/>
                    <a:pt x="60" y="262"/>
                    <a:pt x="132" y="262"/>
                  </a:cubicBezTo>
                  <a:cubicBezTo>
                    <a:pt x="203" y="262"/>
                    <a:pt x="274" y="203"/>
                    <a:pt x="274" y="131"/>
                  </a:cubicBezTo>
                  <a:cubicBezTo>
                    <a:pt x="274"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21"/>
            <p:cNvSpPr/>
            <p:nvPr/>
          </p:nvSpPr>
          <p:spPr>
            <a:xfrm>
              <a:off x="766094" y="1934168"/>
              <a:ext cx="18169" cy="16415"/>
            </a:xfrm>
            <a:custGeom>
              <a:avLst/>
              <a:gdLst/>
              <a:ahLst/>
              <a:cxnLst/>
              <a:rect l="l" t="t" r="r" b="b"/>
              <a:pathLst>
                <a:path w="311" h="281" extrusionOk="0">
                  <a:moveTo>
                    <a:pt x="164" y="1"/>
                  </a:moveTo>
                  <a:cubicBezTo>
                    <a:pt x="128" y="1"/>
                    <a:pt x="90" y="16"/>
                    <a:pt x="60" y="46"/>
                  </a:cubicBezTo>
                  <a:cubicBezTo>
                    <a:pt x="0" y="93"/>
                    <a:pt x="0" y="177"/>
                    <a:pt x="60" y="236"/>
                  </a:cubicBezTo>
                  <a:cubicBezTo>
                    <a:pt x="84" y="266"/>
                    <a:pt x="117" y="281"/>
                    <a:pt x="151" y="281"/>
                  </a:cubicBezTo>
                  <a:cubicBezTo>
                    <a:pt x="185" y="281"/>
                    <a:pt x="221" y="266"/>
                    <a:pt x="251" y="236"/>
                  </a:cubicBezTo>
                  <a:cubicBezTo>
                    <a:pt x="310" y="188"/>
                    <a:pt x="310" y="105"/>
                    <a:pt x="251" y="46"/>
                  </a:cubicBezTo>
                  <a:cubicBezTo>
                    <a:pt x="233" y="16"/>
                    <a:pt x="200"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21"/>
            <p:cNvSpPr/>
            <p:nvPr/>
          </p:nvSpPr>
          <p:spPr>
            <a:xfrm>
              <a:off x="807804" y="1892457"/>
              <a:ext cx="18169" cy="16123"/>
            </a:xfrm>
            <a:custGeom>
              <a:avLst/>
              <a:gdLst/>
              <a:ahLst/>
              <a:cxnLst/>
              <a:rect l="l" t="t" r="r" b="b"/>
              <a:pathLst>
                <a:path w="311" h="276" extrusionOk="0">
                  <a:moveTo>
                    <a:pt x="165" y="1"/>
                  </a:moveTo>
                  <a:cubicBezTo>
                    <a:pt x="129" y="1"/>
                    <a:pt x="90" y="15"/>
                    <a:pt x="60" y="45"/>
                  </a:cubicBezTo>
                  <a:cubicBezTo>
                    <a:pt x="1" y="93"/>
                    <a:pt x="1" y="176"/>
                    <a:pt x="60" y="236"/>
                  </a:cubicBezTo>
                  <a:cubicBezTo>
                    <a:pt x="83" y="264"/>
                    <a:pt x="113" y="276"/>
                    <a:pt x="146" y="276"/>
                  </a:cubicBezTo>
                  <a:cubicBezTo>
                    <a:pt x="181" y="276"/>
                    <a:pt x="219" y="261"/>
                    <a:pt x="251" y="236"/>
                  </a:cubicBezTo>
                  <a:cubicBezTo>
                    <a:pt x="310" y="188"/>
                    <a:pt x="310" y="105"/>
                    <a:pt x="251" y="45"/>
                  </a:cubicBezTo>
                  <a:cubicBezTo>
                    <a:pt x="233" y="15"/>
                    <a:pt x="200"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1"/>
            <p:cNvSpPr/>
            <p:nvPr/>
          </p:nvSpPr>
          <p:spPr>
            <a:xfrm>
              <a:off x="849573" y="1850980"/>
              <a:ext cx="18110" cy="16123"/>
            </a:xfrm>
            <a:custGeom>
              <a:avLst/>
              <a:gdLst/>
              <a:ahLst/>
              <a:cxnLst/>
              <a:rect l="l" t="t" r="r" b="b"/>
              <a:pathLst>
                <a:path w="310" h="276" extrusionOk="0">
                  <a:moveTo>
                    <a:pt x="170" y="1"/>
                  </a:moveTo>
                  <a:cubicBezTo>
                    <a:pt x="133" y="1"/>
                    <a:pt x="91" y="16"/>
                    <a:pt x="60" y="41"/>
                  </a:cubicBezTo>
                  <a:cubicBezTo>
                    <a:pt x="0" y="88"/>
                    <a:pt x="12" y="172"/>
                    <a:pt x="60" y="231"/>
                  </a:cubicBezTo>
                  <a:cubicBezTo>
                    <a:pt x="84" y="261"/>
                    <a:pt x="116" y="276"/>
                    <a:pt x="151" y="276"/>
                  </a:cubicBezTo>
                  <a:cubicBezTo>
                    <a:pt x="185" y="276"/>
                    <a:pt x="220" y="261"/>
                    <a:pt x="250" y="231"/>
                  </a:cubicBezTo>
                  <a:cubicBezTo>
                    <a:pt x="310" y="184"/>
                    <a:pt x="310" y="100"/>
                    <a:pt x="250" y="41"/>
                  </a:cubicBezTo>
                  <a:cubicBezTo>
                    <a:pt x="233" y="13"/>
                    <a:pt x="203" y="1"/>
                    <a:pt x="1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1"/>
            <p:cNvSpPr/>
            <p:nvPr/>
          </p:nvSpPr>
          <p:spPr>
            <a:xfrm>
              <a:off x="890583" y="1811607"/>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1"/>
            <p:cNvSpPr/>
            <p:nvPr/>
          </p:nvSpPr>
          <p:spPr>
            <a:xfrm>
              <a:off x="931650" y="1770071"/>
              <a:ext cx="18110" cy="16357"/>
            </a:xfrm>
            <a:custGeom>
              <a:avLst/>
              <a:gdLst/>
              <a:ahLst/>
              <a:cxnLst/>
              <a:rect l="l" t="t" r="r" b="b"/>
              <a:pathLst>
                <a:path w="310" h="280" extrusionOk="0">
                  <a:moveTo>
                    <a:pt x="146" y="0"/>
                  </a:moveTo>
                  <a:cubicBezTo>
                    <a:pt x="110" y="0"/>
                    <a:pt x="78" y="15"/>
                    <a:pt x="60" y="45"/>
                  </a:cubicBezTo>
                  <a:cubicBezTo>
                    <a:pt x="0" y="80"/>
                    <a:pt x="0" y="176"/>
                    <a:pt x="60" y="235"/>
                  </a:cubicBezTo>
                  <a:cubicBezTo>
                    <a:pt x="78" y="265"/>
                    <a:pt x="110" y="280"/>
                    <a:pt x="146" y="280"/>
                  </a:cubicBezTo>
                  <a:cubicBezTo>
                    <a:pt x="182" y="280"/>
                    <a:pt x="220" y="265"/>
                    <a:pt x="250" y="235"/>
                  </a:cubicBezTo>
                  <a:cubicBezTo>
                    <a:pt x="310" y="188"/>
                    <a:pt x="310" y="104"/>
                    <a:pt x="250" y="45"/>
                  </a:cubicBezTo>
                  <a:cubicBezTo>
                    <a:pt x="220"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21"/>
            <p:cNvSpPr/>
            <p:nvPr/>
          </p:nvSpPr>
          <p:spPr>
            <a:xfrm>
              <a:off x="973361" y="1728303"/>
              <a:ext cx="18169" cy="16415"/>
            </a:xfrm>
            <a:custGeom>
              <a:avLst/>
              <a:gdLst/>
              <a:ahLst/>
              <a:cxnLst/>
              <a:rect l="l" t="t" r="r" b="b"/>
              <a:pathLst>
                <a:path w="311" h="281" extrusionOk="0">
                  <a:moveTo>
                    <a:pt x="146" y="1"/>
                  </a:moveTo>
                  <a:cubicBezTo>
                    <a:pt x="111" y="1"/>
                    <a:pt x="78" y="16"/>
                    <a:pt x="60" y="45"/>
                  </a:cubicBezTo>
                  <a:cubicBezTo>
                    <a:pt x="1" y="81"/>
                    <a:pt x="1" y="176"/>
                    <a:pt x="60" y="236"/>
                  </a:cubicBezTo>
                  <a:cubicBezTo>
                    <a:pt x="78" y="266"/>
                    <a:pt x="111" y="280"/>
                    <a:pt x="146" y="280"/>
                  </a:cubicBezTo>
                  <a:cubicBezTo>
                    <a:pt x="182" y="280"/>
                    <a:pt x="221" y="266"/>
                    <a:pt x="251" y="236"/>
                  </a:cubicBezTo>
                  <a:cubicBezTo>
                    <a:pt x="310" y="188"/>
                    <a:pt x="310" y="105"/>
                    <a:pt x="251" y="45"/>
                  </a:cubicBezTo>
                  <a:cubicBezTo>
                    <a:pt x="221" y="16"/>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21"/>
            <p:cNvSpPr/>
            <p:nvPr/>
          </p:nvSpPr>
          <p:spPr>
            <a:xfrm>
              <a:off x="1012326" y="1688520"/>
              <a:ext cx="18110" cy="15831"/>
            </a:xfrm>
            <a:custGeom>
              <a:avLst/>
              <a:gdLst/>
              <a:ahLst/>
              <a:cxnLst/>
              <a:rect l="l" t="t" r="r" b="b"/>
              <a:pathLst>
                <a:path w="310" h="271" extrusionOk="0">
                  <a:moveTo>
                    <a:pt x="151" y="0"/>
                  </a:moveTo>
                  <a:cubicBezTo>
                    <a:pt x="116" y="0"/>
                    <a:pt x="84" y="12"/>
                    <a:pt x="60" y="36"/>
                  </a:cubicBezTo>
                  <a:cubicBezTo>
                    <a:pt x="0" y="83"/>
                    <a:pt x="0" y="167"/>
                    <a:pt x="60" y="226"/>
                  </a:cubicBezTo>
                  <a:cubicBezTo>
                    <a:pt x="84" y="256"/>
                    <a:pt x="116" y="271"/>
                    <a:pt x="151" y="271"/>
                  </a:cubicBezTo>
                  <a:cubicBezTo>
                    <a:pt x="185" y="271"/>
                    <a:pt x="221" y="256"/>
                    <a:pt x="250" y="226"/>
                  </a:cubicBezTo>
                  <a:cubicBezTo>
                    <a:pt x="310" y="191"/>
                    <a:pt x="310" y="95"/>
                    <a:pt x="250"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21"/>
            <p:cNvSpPr/>
            <p:nvPr/>
          </p:nvSpPr>
          <p:spPr>
            <a:xfrm>
              <a:off x="1054036" y="1646751"/>
              <a:ext cx="18169" cy="15890"/>
            </a:xfrm>
            <a:custGeom>
              <a:avLst/>
              <a:gdLst/>
              <a:ahLst/>
              <a:cxnLst/>
              <a:rect l="l" t="t" r="r" b="b"/>
              <a:pathLst>
                <a:path w="311" h="272" extrusionOk="0">
                  <a:moveTo>
                    <a:pt x="151" y="1"/>
                  </a:moveTo>
                  <a:cubicBezTo>
                    <a:pt x="117" y="1"/>
                    <a:pt x="84" y="13"/>
                    <a:pt x="60" y="36"/>
                  </a:cubicBezTo>
                  <a:cubicBezTo>
                    <a:pt x="1" y="84"/>
                    <a:pt x="1" y="167"/>
                    <a:pt x="60" y="227"/>
                  </a:cubicBezTo>
                  <a:cubicBezTo>
                    <a:pt x="84" y="257"/>
                    <a:pt x="117" y="272"/>
                    <a:pt x="151" y="272"/>
                  </a:cubicBezTo>
                  <a:cubicBezTo>
                    <a:pt x="185" y="272"/>
                    <a:pt x="221" y="257"/>
                    <a:pt x="251" y="227"/>
                  </a:cubicBezTo>
                  <a:cubicBezTo>
                    <a:pt x="310" y="191"/>
                    <a:pt x="310" y="96"/>
                    <a:pt x="251" y="36"/>
                  </a:cubicBezTo>
                  <a:cubicBezTo>
                    <a:pt x="221" y="13"/>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21"/>
            <p:cNvSpPr/>
            <p:nvPr/>
          </p:nvSpPr>
          <p:spPr>
            <a:xfrm>
              <a:off x="1095805" y="1605041"/>
              <a:ext cx="18110" cy="15890"/>
            </a:xfrm>
            <a:custGeom>
              <a:avLst/>
              <a:gdLst/>
              <a:ahLst/>
              <a:cxnLst/>
              <a:rect l="l" t="t" r="r" b="b"/>
              <a:pathLst>
                <a:path w="310" h="272" extrusionOk="0">
                  <a:moveTo>
                    <a:pt x="146" y="0"/>
                  </a:moveTo>
                  <a:cubicBezTo>
                    <a:pt x="110" y="0"/>
                    <a:pt x="77" y="12"/>
                    <a:pt x="60" y="36"/>
                  </a:cubicBezTo>
                  <a:cubicBezTo>
                    <a:pt x="0" y="84"/>
                    <a:pt x="12" y="167"/>
                    <a:pt x="60" y="227"/>
                  </a:cubicBezTo>
                  <a:cubicBezTo>
                    <a:pt x="77" y="256"/>
                    <a:pt x="110" y="271"/>
                    <a:pt x="146" y="271"/>
                  </a:cubicBezTo>
                  <a:cubicBezTo>
                    <a:pt x="182" y="271"/>
                    <a:pt x="220" y="256"/>
                    <a:pt x="250" y="227"/>
                  </a:cubicBezTo>
                  <a:cubicBezTo>
                    <a:pt x="310" y="191"/>
                    <a:pt x="310" y="96"/>
                    <a:pt x="250" y="36"/>
                  </a:cubicBezTo>
                  <a:cubicBezTo>
                    <a:pt x="220" y="12"/>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21"/>
            <p:cNvSpPr/>
            <p:nvPr/>
          </p:nvSpPr>
          <p:spPr>
            <a:xfrm>
              <a:off x="1134712" y="1565550"/>
              <a:ext cx="18169" cy="16415"/>
            </a:xfrm>
            <a:custGeom>
              <a:avLst/>
              <a:gdLst/>
              <a:ahLst/>
              <a:cxnLst/>
              <a:rect l="l" t="t" r="r" b="b"/>
              <a:pathLst>
                <a:path w="311" h="281" extrusionOk="0">
                  <a:moveTo>
                    <a:pt x="164" y="1"/>
                  </a:moveTo>
                  <a:cubicBezTo>
                    <a:pt x="129" y="1"/>
                    <a:pt x="90" y="16"/>
                    <a:pt x="60" y="45"/>
                  </a:cubicBezTo>
                  <a:cubicBezTo>
                    <a:pt x="1" y="93"/>
                    <a:pt x="13" y="176"/>
                    <a:pt x="60" y="236"/>
                  </a:cubicBezTo>
                  <a:cubicBezTo>
                    <a:pt x="84" y="266"/>
                    <a:pt x="117" y="280"/>
                    <a:pt x="151" y="280"/>
                  </a:cubicBezTo>
                  <a:cubicBezTo>
                    <a:pt x="185" y="280"/>
                    <a:pt x="221" y="266"/>
                    <a:pt x="251" y="236"/>
                  </a:cubicBezTo>
                  <a:cubicBezTo>
                    <a:pt x="310" y="188"/>
                    <a:pt x="310" y="105"/>
                    <a:pt x="251" y="45"/>
                  </a:cubicBezTo>
                  <a:cubicBezTo>
                    <a:pt x="233" y="16"/>
                    <a:pt x="200"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21"/>
            <p:cNvSpPr/>
            <p:nvPr/>
          </p:nvSpPr>
          <p:spPr>
            <a:xfrm>
              <a:off x="1176481" y="1523840"/>
              <a:ext cx="18110" cy="16415"/>
            </a:xfrm>
            <a:custGeom>
              <a:avLst/>
              <a:gdLst/>
              <a:ahLst/>
              <a:cxnLst/>
              <a:rect l="l" t="t" r="r" b="b"/>
              <a:pathLst>
                <a:path w="310" h="281" extrusionOk="0">
                  <a:moveTo>
                    <a:pt x="155" y="0"/>
                  </a:moveTo>
                  <a:cubicBezTo>
                    <a:pt x="122" y="0"/>
                    <a:pt x="89" y="15"/>
                    <a:pt x="60" y="45"/>
                  </a:cubicBezTo>
                  <a:cubicBezTo>
                    <a:pt x="0" y="93"/>
                    <a:pt x="0" y="176"/>
                    <a:pt x="60" y="235"/>
                  </a:cubicBezTo>
                  <a:cubicBezTo>
                    <a:pt x="84" y="265"/>
                    <a:pt x="116" y="280"/>
                    <a:pt x="150" y="280"/>
                  </a:cubicBezTo>
                  <a:cubicBezTo>
                    <a:pt x="185" y="280"/>
                    <a:pt x="220" y="265"/>
                    <a:pt x="250" y="235"/>
                  </a:cubicBezTo>
                  <a:cubicBezTo>
                    <a:pt x="310" y="188"/>
                    <a:pt x="310" y="104"/>
                    <a:pt x="250" y="45"/>
                  </a:cubicBezTo>
                  <a:cubicBezTo>
                    <a:pt x="220"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1"/>
            <p:cNvSpPr/>
            <p:nvPr/>
          </p:nvSpPr>
          <p:spPr>
            <a:xfrm>
              <a:off x="1218191" y="1482597"/>
              <a:ext cx="18169" cy="15890"/>
            </a:xfrm>
            <a:custGeom>
              <a:avLst/>
              <a:gdLst/>
              <a:ahLst/>
              <a:cxnLst/>
              <a:rect l="l" t="t" r="r" b="b"/>
              <a:pathLst>
                <a:path w="311" h="272" extrusionOk="0">
                  <a:moveTo>
                    <a:pt x="155" y="1"/>
                  </a:moveTo>
                  <a:cubicBezTo>
                    <a:pt x="123" y="1"/>
                    <a:pt x="90" y="13"/>
                    <a:pt x="60" y="37"/>
                  </a:cubicBezTo>
                  <a:cubicBezTo>
                    <a:pt x="1" y="84"/>
                    <a:pt x="1" y="167"/>
                    <a:pt x="60" y="227"/>
                  </a:cubicBezTo>
                  <a:cubicBezTo>
                    <a:pt x="84" y="257"/>
                    <a:pt x="117" y="272"/>
                    <a:pt x="151" y="272"/>
                  </a:cubicBezTo>
                  <a:cubicBezTo>
                    <a:pt x="185" y="272"/>
                    <a:pt x="221" y="257"/>
                    <a:pt x="251" y="227"/>
                  </a:cubicBezTo>
                  <a:cubicBezTo>
                    <a:pt x="310" y="179"/>
                    <a:pt x="310" y="96"/>
                    <a:pt x="251" y="37"/>
                  </a:cubicBezTo>
                  <a:cubicBezTo>
                    <a:pt x="221" y="13"/>
                    <a:pt x="188"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21"/>
            <p:cNvSpPr/>
            <p:nvPr/>
          </p:nvSpPr>
          <p:spPr>
            <a:xfrm>
              <a:off x="1257156" y="1443164"/>
              <a:ext cx="18110" cy="16357"/>
            </a:xfrm>
            <a:custGeom>
              <a:avLst/>
              <a:gdLst/>
              <a:ahLst/>
              <a:cxnLst/>
              <a:rect l="l" t="t" r="r" b="b"/>
              <a:pathLst>
                <a:path w="310" h="280" extrusionOk="0">
                  <a:moveTo>
                    <a:pt x="165" y="0"/>
                  </a:moveTo>
                  <a:cubicBezTo>
                    <a:pt x="128" y="0"/>
                    <a:pt x="90" y="15"/>
                    <a:pt x="60" y="45"/>
                  </a:cubicBezTo>
                  <a:cubicBezTo>
                    <a:pt x="0" y="80"/>
                    <a:pt x="0" y="176"/>
                    <a:pt x="60" y="235"/>
                  </a:cubicBezTo>
                  <a:cubicBezTo>
                    <a:pt x="84" y="265"/>
                    <a:pt x="119" y="280"/>
                    <a:pt x="157" y="280"/>
                  </a:cubicBezTo>
                  <a:cubicBezTo>
                    <a:pt x="194" y="280"/>
                    <a:pt x="232" y="265"/>
                    <a:pt x="262" y="235"/>
                  </a:cubicBezTo>
                  <a:cubicBezTo>
                    <a:pt x="310" y="188"/>
                    <a:pt x="310" y="104"/>
                    <a:pt x="262" y="45"/>
                  </a:cubicBezTo>
                  <a:cubicBezTo>
                    <a:pt x="238" y="15"/>
                    <a:pt x="203"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21"/>
            <p:cNvSpPr/>
            <p:nvPr/>
          </p:nvSpPr>
          <p:spPr>
            <a:xfrm>
              <a:off x="1300970" y="1401220"/>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21"/>
            <p:cNvSpPr/>
            <p:nvPr/>
          </p:nvSpPr>
          <p:spPr>
            <a:xfrm>
              <a:off x="1340636" y="1359685"/>
              <a:ext cx="18811" cy="16415"/>
            </a:xfrm>
            <a:custGeom>
              <a:avLst/>
              <a:gdLst/>
              <a:ahLst/>
              <a:cxnLst/>
              <a:rect l="l" t="t" r="r" b="b"/>
              <a:pathLst>
                <a:path w="322" h="281" extrusionOk="0">
                  <a:moveTo>
                    <a:pt x="165" y="0"/>
                  </a:moveTo>
                  <a:cubicBezTo>
                    <a:pt x="128" y="0"/>
                    <a:pt x="89" y="15"/>
                    <a:pt x="60" y="45"/>
                  </a:cubicBezTo>
                  <a:cubicBezTo>
                    <a:pt x="0" y="81"/>
                    <a:pt x="0" y="176"/>
                    <a:pt x="60" y="236"/>
                  </a:cubicBezTo>
                  <a:cubicBezTo>
                    <a:pt x="83" y="265"/>
                    <a:pt x="119" y="280"/>
                    <a:pt x="156" y="280"/>
                  </a:cubicBezTo>
                  <a:cubicBezTo>
                    <a:pt x="194" y="280"/>
                    <a:pt x="232" y="265"/>
                    <a:pt x="262" y="236"/>
                  </a:cubicBezTo>
                  <a:cubicBezTo>
                    <a:pt x="322" y="188"/>
                    <a:pt x="322" y="93"/>
                    <a:pt x="262" y="45"/>
                  </a:cubicBezTo>
                  <a:cubicBezTo>
                    <a:pt x="238" y="15"/>
                    <a:pt x="202"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21"/>
            <p:cNvSpPr/>
            <p:nvPr/>
          </p:nvSpPr>
          <p:spPr>
            <a:xfrm>
              <a:off x="806461" y="1973833"/>
              <a:ext cx="18110" cy="17116"/>
            </a:xfrm>
            <a:custGeom>
              <a:avLst/>
              <a:gdLst/>
              <a:ahLst/>
              <a:cxnLst/>
              <a:rect l="l" t="t" r="r" b="b"/>
              <a:pathLst>
                <a:path w="310" h="293" extrusionOk="0">
                  <a:moveTo>
                    <a:pt x="159" y="1"/>
                  </a:moveTo>
                  <a:cubicBezTo>
                    <a:pt x="125" y="1"/>
                    <a:pt x="89" y="15"/>
                    <a:pt x="60" y="45"/>
                  </a:cubicBezTo>
                  <a:cubicBezTo>
                    <a:pt x="0" y="93"/>
                    <a:pt x="0" y="188"/>
                    <a:pt x="60" y="248"/>
                  </a:cubicBezTo>
                  <a:cubicBezTo>
                    <a:pt x="77" y="277"/>
                    <a:pt x="110" y="292"/>
                    <a:pt x="146" y="292"/>
                  </a:cubicBezTo>
                  <a:cubicBezTo>
                    <a:pt x="182" y="292"/>
                    <a:pt x="220" y="277"/>
                    <a:pt x="250" y="248"/>
                  </a:cubicBezTo>
                  <a:cubicBezTo>
                    <a:pt x="310" y="200"/>
                    <a:pt x="310" y="105"/>
                    <a:pt x="250" y="45"/>
                  </a:cubicBezTo>
                  <a:cubicBezTo>
                    <a:pt x="226" y="15"/>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21"/>
            <p:cNvSpPr/>
            <p:nvPr/>
          </p:nvSpPr>
          <p:spPr>
            <a:xfrm>
              <a:off x="849573" y="1931948"/>
              <a:ext cx="16066" cy="16065"/>
            </a:xfrm>
            <a:custGeom>
              <a:avLst/>
              <a:gdLst/>
              <a:ahLst/>
              <a:cxnLst/>
              <a:rect l="l" t="t" r="r" b="b"/>
              <a:pathLst>
                <a:path w="275" h="275" extrusionOk="0">
                  <a:moveTo>
                    <a:pt x="131" y="0"/>
                  </a:moveTo>
                  <a:cubicBezTo>
                    <a:pt x="60" y="0"/>
                    <a:pt x="0" y="72"/>
                    <a:pt x="0" y="143"/>
                  </a:cubicBezTo>
                  <a:cubicBezTo>
                    <a:pt x="0" y="215"/>
                    <a:pt x="60" y="274"/>
                    <a:pt x="131" y="274"/>
                  </a:cubicBezTo>
                  <a:cubicBezTo>
                    <a:pt x="203" y="274"/>
                    <a:pt x="274" y="215"/>
                    <a:pt x="274" y="143"/>
                  </a:cubicBezTo>
                  <a:cubicBezTo>
                    <a:pt x="274" y="72"/>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1"/>
            <p:cNvSpPr/>
            <p:nvPr/>
          </p:nvSpPr>
          <p:spPr>
            <a:xfrm>
              <a:off x="889882" y="1890354"/>
              <a:ext cx="18169" cy="17116"/>
            </a:xfrm>
            <a:custGeom>
              <a:avLst/>
              <a:gdLst/>
              <a:ahLst/>
              <a:cxnLst/>
              <a:rect l="l" t="t" r="r" b="b"/>
              <a:pathLst>
                <a:path w="311" h="293" extrusionOk="0">
                  <a:moveTo>
                    <a:pt x="160" y="1"/>
                  </a:moveTo>
                  <a:cubicBezTo>
                    <a:pt x="126" y="1"/>
                    <a:pt x="90" y="16"/>
                    <a:pt x="60" y="45"/>
                  </a:cubicBezTo>
                  <a:cubicBezTo>
                    <a:pt x="1" y="93"/>
                    <a:pt x="1" y="188"/>
                    <a:pt x="60" y="248"/>
                  </a:cubicBezTo>
                  <a:cubicBezTo>
                    <a:pt x="78" y="278"/>
                    <a:pt x="111" y="293"/>
                    <a:pt x="147" y="293"/>
                  </a:cubicBezTo>
                  <a:cubicBezTo>
                    <a:pt x="182" y="293"/>
                    <a:pt x="221" y="278"/>
                    <a:pt x="251" y="248"/>
                  </a:cubicBezTo>
                  <a:cubicBezTo>
                    <a:pt x="310" y="200"/>
                    <a:pt x="310" y="105"/>
                    <a:pt x="251" y="45"/>
                  </a:cubicBezTo>
                  <a:cubicBezTo>
                    <a:pt x="227" y="16"/>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21"/>
            <p:cNvSpPr/>
            <p:nvPr/>
          </p:nvSpPr>
          <p:spPr>
            <a:xfrm>
              <a:off x="929547" y="1851272"/>
              <a:ext cx="18110" cy="15831"/>
            </a:xfrm>
            <a:custGeom>
              <a:avLst/>
              <a:gdLst/>
              <a:ahLst/>
              <a:cxnLst/>
              <a:rect l="l" t="t" r="r" b="b"/>
              <a:pathLst>
                <a:path w="310" h="271" extrusionOk="0">
                  <a:moveTo>
                    <a:pt x="151" y="0"/>
                  </a:moveTo>
                  <a:cubicBezTo>
                    <a:pt x="117" y="0"/>
                    <a:pt x="84" y="12"/>
                    <a:pt x="60" y="36"/>
                  </a:cubicBezTo>
                  <a:cubicBezTo>
                    <a:pt x="0" y="83"/>
                    <a:pt x="0" y="167"/>
                    <a:pt x="60" y="226"/>
                  </a:cubicBezTo>
                  <a:cubicBezTo>
                    <a:pt x="84" y="256"/>
                    <a:pt x="117" y="271"/>
                    <a:pt x="151" y="271"/>
                  </a:cubicBezTo>
                  <a:cubicBezTo>
                    <a:pt x="185" y="271"/>
                    <a:pt x="221" y="256"/>
                    <a:pt x="250" y="226"/>
                  </a:cubicBezTo>
                  <a:cubicBezTo>
                    <a:pt x="310" y="179"/>
                    <a:pt x="310" y="95"/>
                    <a:pt x="250"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21"/>
            <p:cNvSpPr/>
            <p:nvPr/>
          </p:nvSpPr>
          <p:spPr>
            <a:xfrm>
              <a:off x="971258" y="1809679"/>
              <a:ext cx="18169" cy="16415"/>
            </a:xfrm>
            <a:custGeom>
              <a:avLst/>
              <a:gdLst/>
              <a:ahLst/>
              <a:cxnLst/>
              <a:rect l="l" t="t" r="r" b="b"/>
              <a:pathLst>
                <a:path w="311" h="281" extrusionOk="0">
                  <a:moveTo>
                    <a:pt x="151" y="1"/>
                  </a:moveTo>
                  <a:cubicBezTo>
                    <a:pt x="117" y="1"/>
                    <a:pt x="84" y="16"/>
                    <a:pt x="60" y="45"/>
                  </a:cubicBezTo>
                  <a:cubicBezTo>
                    <a:pt x="1" y="93"/>
                    <a:pt x="1" y="176"/>
                    <a:pt x="60" y="236"/>
                  </a:cubicBezTo>
                  <a:cubicBezTo>
                    <a:pt x="84" y="266"/>
                    <a:pt x="117" y="281"/>
                    <a:pt x="151" y="281"/>
                  </a:cubicBezTo>
                  <a:cubicBezTo>
                    <a:pt x="185" y="281"/>
                    <a:pt x="221" y="266"/>
                    <a:pt x="251" y="236"/>
                  </a:cubicBezTo>
                  <a:cubicBezTo>
                    <a:pt x="310" y="200"/>
                    <a:pt x="310" y="105"/>
                    <a:pt x="251" y="45"/>
                  </a:cubicBezTo>
                  <a:cubicBezTo>
                    <a:pt x="221" y="16"/>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1"/>
            <p:cNvSpPr/>
            <p:nvPr/>
          </p:nvSpPr>
          <p:spPr>
            <a:xfrm>
              <a:off x="1012326" y="1768202"/>
              <a:ext cx="18110" cy="16182"/>
            </a:xfrm>
            <a:custGeom>
              <a:avLst/>
              <a:gdLst/>
              <a:ahLst/>
              <a:cxnLst/>
              <a:rect l="l" t="t" r="r" b="b"/>
              <a:pathLst>
                <a:path w="310" h="277" extrusionOk="0">
                  <a:moveTo>
                    <a:pt x="165" y="1"/>
                  </a:moveTo>
                  <a:cubicBezTo>
                    <a:pt x="129" y="1"/>
                    <a:pt x="91" y="16"/>
                    <a:pt x="60" y="41"/>
                  </a:cubicBezTo>
                  <a:cubicBezTo>
                    <a:pt x="0" y="89"/>
                    <a:pt x="0" y="172"/>
                    <a:pt x="60" y="231"/>
                  </a:cubicBezTo>
                  <a:cubicBezTo>
                    <a:pt x="84" y="261"/>
                    <a:pt x="116" y="276"/>
                    <a:pt x="151" y="276"/>
                  </a:cubicBezTo>
                  <a:cubicBezTo>
                    <a:pt x="185" y="276"/>
                    <a:pt x="221" y="261"/>
                    <a:pt x="250" y="231"/>
                  </a:cubicBezTo>
                  <a:cubicBezTo>
                    <a:pt x="310" y="196"/>
                    <a:pt x="310" y="101"/>
                    <a:pt x="250" y="41"/>
                  </a:cubicBezTo>
                  <a:cubicBezTo>
                    <a:pt x="228" y="13"/>
                    <a:pt x="197"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1"/>
            <p:cNvSpPr/>
            <p:nvPr/>
          </p:nvSpPr>
          <p:spPr>
            <a:xfrm>
              <a:off x="1051933" y="1728828"/>
              <a:ext cx="18169" cy="15890"/>
            </a:xfrm>
            <a:custGeom>
              <a:avLst/>
              <a:gdLst/>
              <a:ahLst/>
              <a:cxnLst/>
              <a:rect l="l" t="t" r="r" b="b"/>
              <a:pathLst>
                <a:path w="311" h="272" extrusionOk="0">
                  <a:moveTo>
                    <a:pt x="156" y="1"/>
                  </a:moveTo>
                  <a:cubicBezTo>
                    <a:pt x="120" y="1"/>
                    <a:pt x="84" y="13"/>
                    <a:pt x="60" y="36"/>
                  </a:cubicBezTo>
                  <a:cubicBezTo>
                    <a:pt x="1" y="72"/>
                    <a:pt x="1" y="167"/>
                    <a:pt x="60" y="227"/>
                  </a:cubicBezTo>
                  <a:cubicBezTo>
                    <a:pt x="84" y="257"/>
                    <a:pt x="120" y="271"/>
                    <a:pt x="156" y="271"/>
                  </a:cubicBezTo>
                  <a:cubicBezTo>
                    <a:pt x="191" y="271"/>
                    <a:pt x="227" y="257"/>
                    <a:pt x="251" y="227"/>
                  </a:cubicBezTo>
                  <a:cubicBezTo>
                    <a:pt x="311" y="179"/>
                    <a:pt x="311" y="96"/>
                    <a:pt x="251" y="36"/>
                  </a:cubicBezTo>
                  <a:cubicBezTo>
                    <a:pt x="227" y="13"/>
                    <a:pt x="191"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1"/>
            <p:cNvSpPr/>
            <p:nvPr/>
          </p:nvSpPr>
          <p:spPr>
            <a:xfrm>
              <a:off x="1093702" y="1687118"/>
              <a:ext cx="18811" cy="15890"/>
            </a:xfrm>
            <a:custGeom>
              <a:avLst/>
              <a:gdLst/>
              <a:ahLst/>
              <a:cxnLst/>
              <a:rect l="l" t="t" r="r" b="b"/>
              <a:pathLst>
                <a:path w="322" h="272" extrusionOk="0">
                  <a:moveTo>
                    <a:pt x="157" y="0"/>
                  </a:moveTo>
                  <a:cubicBezTo>
                    <a:pt x="119" y="0"/>
                    <a:pt x="84" y="12"/>
                    <a:pt x="60" y="36"/>
                  </a:cubicBezTo>
                  <a:cubicBezTo>
                    <a:pt x="0" y="72"/>
                    <a:pt x="0" y="167"/>
                    <a:pt x="60" y="226"/>
                  </a:cubicBezTo>
                  <a:cubicBezTo>
                    <a:pt x="84" y="256"/>
                    <a:pt x="119" y="271"/>
                    <a:pt x="157" y="271"/>
                  </a:cubicBezTo>
                  <a:cubicBezTo>
                    <a:pt x="194" y="271"/>
                    <a:pt x="232" y="256"/>
                    <a:pt x="262" y="226"/>
                  </a:cubicBezTo>
                  <a:cubicBezTo>
                    <a:pt x="322" y="179"/>
                    <a:pt x="322" y="95"/>
                    <a:pt x="262" y="36"/>
                  </a:cubicBezTo>
                  <a:cubicBezTo>
                    <a:pt x="232" y="12"/>
                    <a:pt x="194" y="0"/>
                    <a:pt x="1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1"/>
            <p:cNvSpPr/>
            <p:nvPr/>
          </p:nvSpPr>
          <p:spPr>
            <a:xfrm>
              <a:off x="1136815" y="1645349"/>
              <a:ext cx="15364" cy="15364"/>
            </a:xfrm>
            <a:custGeom>
              <a:avLst/>
              <a:gdLst/>
              <a:ahLst/>
              <a:cxnLst/>
              <a:rect l="l" t="t" r="r" b="b"/>
              <a:pathLst>
                <a:path w="263" h="263" extrusionOk="0">
                  <a:moveTo>
                    <a:pt x="131" y="1"/>
                  </a:moveTo>
                  <a:cubicBezTo>
                    <a:pt x="60" y="1"/>
                    <a:pt x="1" y="60"/>
                    <a:pt x="1" y="132"/>
                  </a:cubicBezTo>
                  <a:cubicBezTo>
                    <a:pt x="1"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21"/>
            <p:cNvSpPr/>
            <p:nvPr/>
          </p:nvSpPr>
          <p:spPr>
            <a:xfrm>
              <a:off x="1175079" y="1605216"/>
              <a:ext cx="18110" cy="17058"/>
            </a:xfrm>
            <a:custGeom>
              <a:avLst/>
              <a:gdLst/>
              <a:ahLst/>
              <a:cxnLst/>
              <a:rect l="l" t="t" r="r" b="b"/>
              <a:pathLst>
                <a:path w="310" h="292" extrusionOk="0">
                  <a:moveTo>
                    <a:pt x="155" y="0"/>
                  </a:moveTo>
                  <a:cubicBezTo>
                    <a:pt x="122" y="0"/>
                    <a:pt x="90" y="15"/>
                    <a:pt x="60" y="45"/>
                  </a:cubicBezTo>
                  <a:cubicBezTo>
                    <a:pt x="0" y="93"/>
                    <a:pt x="0" y="188"/>
                    <a:pt x="60" y="247"/>
                  </a:cubicBezTo>
                  <a:cubicBezTo>
                    <a:pt x="78" y="277"/>
                    <a:pt x="110" y="292"/>
                    <a:pt x="146" y="292"/>
                  </a:cubicBezTo>
                  <a:cubicBezTo>
                    <a:pt x="182" y="292"/>
                    <a:pt x="221" y="277"/>
                    <a:pt x="250" y="247"/>
                  </a:cubicBezTo>
                  <a:cubicBezTo>
                    <a:pt x="310" y="200"/>
                    <a:pt x="310" y="104"/>
                    <a:pt x="250" y="45"/>
                  </a:cubicBezTo>
                  <a:cubicBezTo>
                    <a:pt x="221"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21"/>
            <p:cNvSpPr/>
            <p:nvPr/>
          </p:nvSpPr>
          <p:spPr>
            <a:xfrm>
              <a:off x="1216789" y="1563447"/>
              <a:ext cx="18169" cy="17116"/>
            </a:xfrm>
            <a:custGeom>
              <a:avLst/>
              <a:gdLst/>
              <a:ahLst/>
              <a:cxnLst/>
              <a:rect l="l" t="t" r="r" b="b"/>
              <a:pathLst>
                <a:path w="311" h="293" extrusionOk="0">
                  <a:moveTo>
                    <a:pt x="147" y="1"/>
                  </a:moveTo>
                  <a:cubicBezTo>
                    <a:pt x="111" y="1"/>
                    <a:pt x="78" y="16"/>
                    <a:pt x="60" y="46"/>
                  </a:cubicBezTo>
                  <a:cubicBezTo>
                    <a:pt x="1" y="93"/>
                    <a:pt x="1" y="188"/>
                    <a:pt x="60" y="248"/>
                  </a:cubicBezTo>
                  <a:cubicBezTo>
                    <a:pt x="78" y="278"/>
                    <a:pt x="111" y="293"/>
                    <a:pt x="147" y="293"/>
                  </a:cubicBezTo>
                  <a:cubicBezTo>
                    <a:pt x="182" y="293"/>
                    <a:pt x="221" y="278"/>
                    <a:pt x="251" y="248"/>
                  </a:cubicBezTo>
                  <a:cubicBezTo>
                    <a:pt x="310" y="200"/>
                    <a:pt x="310" y="105"/>
                    <a:pt x="251" y="46"/>
                  </a:cubicBezTo>
                  <a:cubicBezTo>
                    <a:pt x="221" y="16"/>
                    <a:pt x="182"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21"/>
            <p:cNvSpPr/>
            <p:nvPr/>
          </p:nvSpPr>
          <p:spPr>
            <a:xfrm>
              <a:off x="1259259" y="1522963"/>
              <a:ext cx="15306" cy="15364"/>
            </a:xfrm>
            <a:custGeom>
              <a:avLst/>
              <a:gdLst/>
              <a:ahLst/>
              <a:cxnLst/>
              <a:rect l="l" t="t" r="r" b="b"/>
              <a:pathLst>
                <a:path w="262" h="263" extrusionOk="0">
                  <a:moveTo>
                    <a:pt x="131" y="0"/>
                  </a:moveTo>
                  <a:cubicBezTo>
                    <a:pt x="60" y="0"/>
                    <a:pt x="0" y="60"/>
                    <a:pt x="0" y="131"/>
                  </a:cubicBezTo>
                  <a:cubicBezTo>
                    <a:pt x="0" y="203"/>
                    <a:pt x="60" y="262"/>
                    <a:pt x="131" y="262"/>
                  </a:cubicBezTo>
                  <a:cubicBezTo>
                    <a:pt x="202" y="262"/>
                    <a:pt x="262" y="203"/>
                    <a:pt x="262" y="131"/>
                  </a:cubicBezTo>
                  <a:cubicBezTo>
                    <a:pt x="262" y="60"/>
                    <a:pt x="202"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21"/>
            <p:cNvSpPr/>
            <p:nvPr/>
          </p:nvSpPr>
          <p:spPr>
            <a:xfrm>
              <a:off x="1297465" y="1482772"/>
              <a:ext cx="18169" cy="16415"/>
            </a:xfrm>
            <a:custGeom>
              <a:avLst/>
              <a:gdLst/>
              <a:ahLst/>
              <a:cxnLst/>
              <a:rect l="l" t="t" r="r" b="b"/>
              <a:pathLst>
                <a:path w="311" h="281" extrusionOk="0">
                  <a:moveTo>
                    <a:pt x="160" y="1"/>
                  </a:moveTo>
                  <a:cubicBezTo>
                    <a:pt x="126" y="1"/>
                    <a:pt x="90" y="16"/>
                    <a:pt x="60" y="45"/>
                  </a:cubicBezTo>
                  <a:cubicBezTo>
                    <a:pt x="1" y="93"/>
                    <a:pt x="1" y="176"/>
                    <a:pt x="60" y="236"/>
                  </a:cubicBezTo>
                  <a:cubicBezTo>
                    <a:pt x="84" y="266"/>
                    <a:pt x="117" y="281"/>
                    <a:pt x="151" y="281"/>
                  </a:cubicBezTo>
                  <a:cubicBezTo>
                    <a:pt x="185" y="281"/>
                    <a:pt x="221" y="266"/>
                    <a:pt x="251" y="236"/>
                  </a:cubicBezTo>
                  <a:cubicBezTo>
                    <a:pt x="310" y="200"/>
                    <a:pt x="310" y="105"/>
                    <a:pt x="251" y="45"/>
                  </a:cubicBezTo>
                  <a:cubicBezTo>
                    <a:pt x="227" y="16"/>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21"/>
            <p:cNvSpPr/>
            <p:nvPr/>
          </p:nvSpPr>
          <p:spPr>
            <a:xfrm>
              <a:off x="1339234" y="1441061"/>
              <a:ext cx="18110" cy="16415"/>
            </a:xfrm>
            <a:custGeom>
              <a:avLst/>
              <a:gdLst/>
              <a:ahLst/>
              <a:cxnLst/>
              <a:rect l="l" t="t" r="r" b="b"/>
              <a:pathLst>
                <a:path w="310" h="281" extrusionOk="0">
                  <a:moveTo>
                    <a:pt x="159" y="0"/>
                  </a:moveTo>
                  <a:cubicBezTo>
                    <a:pt x="125" y="0"/>
                    <a:pt x="90" y="15"/>
                    <a:pt x="60" y="45"/>
                  </a:cubicBezTo>
                  <a:cubicBezTo>
                    <a:pt x="0" y="93"/>
                    <a:pt x="0" y="176"/>
                    <a:pt x="60" y="236"/>
                  </a:cubicBezTo>
                  <a:cubicBezTo>
                    <a:pt x="78" y="265"/>
                    <a:pt x="110" y="280"/>
                    <a:pt x="146" y="280"/>
                  </a:cubicBezTo>
                  <a:cubicBezTo>
                    <a:pt x="182" y="280"/>
                    <a:pt x="220" y="265"/>
                    <a:pt x="250" y="236"/>
                  </a:cubicBezTo>
                  <a:cubicBezTo>
                    <a:pt x="310" y="200"/>
                    <a:pt x="310" y="105"/>
                    <a:pt x="250" y="45"/>
                  </a:cubicBezTo>
                  <a:cubicBezTo>
                    <a:pt x="226" y="15"/>
                    <a:pt x="194" y="0"/>
                    <a:pt x="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21"/>
            <p:cNvSpPr/>
            <p:nvPr/>
          </p:nvSpPr>
          <p:spPr>
            <a:xfrm>
              <a:off x="1380944" y="1399351"/>
              <a:ext cx="18169" cy="16357"/>
            </a:xfrm>
            <a:custGeom>
              <a:avLst/>
              <a:gdLst/>
              <a:ahLst/>
              <a:cxnLst/>
              <a:rect l="l" t="t" r="r" b="b"/>
              <a:pathLst>
                <a:path w="311" h="280" extrusionOk="0">
                  <a:moveTo>
                    <a:pt x="160" y="0"/>
                  </a:moveTo>
                  <a:cubicBezTo>
                    <a:pt x="126" y="0"/>
                    <a:pt x="90" y="15"/>
                    <a:pt x="60" y="45"/>
                  </a:cubicBezTo>
                  <a:cubicBezTo>
                    <a:pt x="1" y="92"/>
                    <a:pt x="1" y="176"/>
                    <a:pt x="60" y="235"/>
                  </a:cubicBezTo>
                  <a:cubicBezTo>
                    <a:pt x="84" y="265"/>
                    <a:pt x="117" y="280"/>
                    <a:pt x="151" y="280"/>
                  </a:cubicBezTo>
                  <a:cubicBezTo>
                    <a:pt x="185" y="280"/>
                    <a:pt x="221" y="265"/>
                    <a:pt x="251" y="235"/>
                  </a:cubicBezTo>
                  <a:cubicBezTo>
                    <a:pt x="310" y="199"/>
                    <a:pt x="310" y="104"/>
                    <a:pt x="251" y="45"/>
                  </a:cubicBezTo>
                  <a:cubicBezTo>
                    <a:pt x="227" y="15"/>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21"/>
            <p:cNvSpPr/>
            <p:nvPr/>
          </p:nvSpPr>
          <p:spPr>
            <a:xfrm>
              <a:off x="887837" y="1972431"/>
              <a:ext cx="18110" cy="16415"/>
            </a:xfrm>
            <a:custGeom>
              <a:avLst/>
              <a:gdLst/>
              <a:ahLst/>
              <a:cxnLst/>
              <a:rect l="l" t="t" r="r" b="b"/>
              <a:pathLst>
                <a:path w="310" h="281" extrusionOk="0">
                  <a:moveTo>
                    <a:pt x="155" y="1"/>
                  </a:moveTo>
                  <a:cubicBezTo>
                    <a:pt x="122" y="1"/>
                    <a:pt x="89" y="16"/>
                    <a:pt x="60" y="45"/>
                  </a:cubicBezTo>
                  <a:cubicBezTo>
                    <a:pt x="0" y="93"/>
                    <a:pt x="0" y="176"/>
                    <a:pt x="60" y="236"/>
                  </a:cubicBezTo>
                  <a:cubicBezTo>
                    <a:pt x="83" y="266"/>
                    <a:pt x="116" y="281"/>
                    <a:pt x="150" y="281"/>
                  </a:cubicBezTo>
                  <a:cubicBezTo>
                    <a:pt x="185" y="281"/>
                    <a:pt x="220" y="266"/>
                    <a:pt x="250" y="236"/>
                  </a:cubicBezTo>
                  <a:cubicBezTo>
                    <a:pt x="310" y="188"/>
                    <a:pt x="310" y="105"/>
                    <a:pt x="250" y="45"/>
                  </a:cubicBezTo>
                  <a:cubicBezTo>
                    <a:pt x="220" y="16"/>
                    <a:pt x="188"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21"/>
            <p:cNvSpPr/>
            <p:nvPr/>
          </p:nvSpPr>
          <p:spPr>
            <a:xfrm>
              <a:off x="929547" y="1930721"/>
              <a:ext cx="18110" cy="16415"/>
            </a:xfrm>
            <a:custGeom>
              <a:avLst/>
              <a:gdLst/>
              <a:ahLst/>
              <a:cxnLst/>
              <a:rect l="l" t="t" r="r" b="b"/>
              <a:pathLst>
                <a:path w="310" h="281" extrusionOk="0">
                  <a:moveTo>
                    <a:pt x="155" y="0"/>
                  </a:moveTo>
                  <a:cubicBezTo>
                    <a:pt x="122" y="0"/>
                    <a:pt x="90" y="15"/>
                    <a:pt x="60" y="45"/>
                  </a:cubicBezTo>
                  <a:cubicBezTo>
                    <a:pt x="0" y="93"/>
                    <a:pt x="0" y="176"/>
                    <a:pt x="60" y="236"/>
                  </a:cubicBezTo>
                  <a:cubicBezTo>
                    <a:pt x="84" y="265"/>
                    <a:pt x="117" y="280"/>
                    <a:pt x="151" y="280"/>
                  </a:cubicBezTo>
                  <a:cubicBezTo>
                    <a:pt x="185" y="280"/>
                    <a:pt x="221" y="265"/>
                    <a:pt x="250" y="236"/>
                  </a:cubicBezTo>
                  <a:cubicBezTo>
                    <a:pt x="310" y="188"/>
                    <a:pt x="310" y="105"/>
                    <a:pt x="250" y="45"/>
                  </a:cubicBezTo>
                  <a:cubicBezTo>
                    <a:pt x="221"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21"/>
            <p:cNvSpPr/>
            <p:nvPr/>
          </p:nvSpPr>
          <p:spPr>
            <a:xfrm>
              <a:off x="970557" y="1891581"/>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21"/>
            <p:cNvSpPr/>
            <p:nvPr/>
          </p:nvSpPr>
          <p:spPr>
            <a:xfrm>
              <a:off x="1010223" y="1849695"/>
              <a:ext cx="18870" cy="16065"/>
            </a:xfrm>
            <a:custGeom>
              <a:avLst/>
              <a:gdLst/>
              <a:ahLst/>
              <a:cxnLst/>
              <a:rect l="l" t="t" r="r" b="b"/>
              <a:pathLst>
                <a:path w="323" h="275" extrusionOk="0">
                  <a:moveTo>
                    <a:pt x="166" y="0"/>
                  </a:moveTo>
                  <a:cubicBezTo>
                    <a:pt x="129" y="0"/>
                    <a:pt x="90" y="9"/>
                    <a:pt x="60" y="27"/>
                  </a:cubicBezTo>
                  <a:cubicBezTo>
                    <a:pt x="1" y="75"/>
                    <a:pt x="1" y="170"/>
                    <a:pt x="60" y="230"/>
                  </a:cubicBezTo>
                  <a:cubicBezTo>
                    <a:pt x="84" y="259"/>
                    <a:pt x="120" y="274"/>
                    <a:pt x="157" y="274"/>
                  </a:cubicBezTo>
                  <a:cubicBezTo>
                    <a:pt x="194" y="274"/>
                    <a:pt x="233" y="259"/>
                    <a:pt x="263" y="230"/>
                  </a:cubicBezTo>
                  <a:cubicBezTo>
                    <a:pt x="322" y="182"/>
                    <a:pt x="322" y="87"/>
                    <a:pt x="263" y="27"/>
                  </a:cubicBezTo>
                  <a:cubicBezTo>
                    <a:pt x="239" y="9"/>
                    <a:pt x="203"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21"/>
            <p:cNvSpPr/>
            <p:nvPr/>
          </p:nvSpPr>
          <p:spPr>
            <a:xfrm>
              <a:off x="1051933" y="1807926"/>
              <a:ext cx="18169" cy="16065"/>
            </a:xfrm>
            <a:custGeom>
              <a:avLst/>
              <a:gdLst/>
              <a:ahLst/>
              <a:cxnLst/>
              <a:rect l="l" t="t" r="r" b="b"/>
              <a:pathLst>
                <a:path w="311" h="275" extrusionOk="0">
                  <a:moveTo>
                    <a:pt x="165" y="1"/>
                  </a:moveTo>
                  <a:cubicBezTo>
                    <a:pt x="129" y="1"/>
                    <a:pt x="90" y="10"/>
                    <a:pt x="60" y="28"/>
                  </a:cubicBezTo>
                  <a:cubicBezTo>
                    <a:pt x="1" y="75"/>
                    <a:pt x="25" y="171"/>
                    <a:pt x="60" y="230"/>
                  </a:cubicBezTo>
                  <a:cubicBezTo>
                    <a:pt x="84" y="260"/>
                    <a:pt x="120" y="275"/>
                    <a:pt x="156" y="275"/>
                  </a:cubicBezTo>
                  <a:cubicBezTo>
                    <a:pt x="191" y="275"/>
                    <a:pt x="227" y="260"/>
                    <a:pt x="251" y="230"/>
                  </a:cubicBezTo>
                  <a:cubicBezTo>
                    <a:pt x="311" y="183"/>
                    <a:pt x="311" y="87"/>
                    <a:pt x="251" y="28"/>
                  </a:cubicBezTo>
                  <a:cubicBezTo>
                    <a:pt x="233" y="10"/>
                    <a:pt x="200"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21"/>
            <p:cNvSpPr/>
            <p:nvPr/>
          </p:nvSpPr>
          <p:spPr>
            <a:xfrm>
              <a:off x="1092300" y="1768202"/>
              <a:ext cx="18169" cy="15890"/>
            </a:xfrm>
            <a:custGeom>
              <a:avLst/>
              <a:gdLst/>
              <a:ahLst/>
              <a:cxnLst/>
              <a:rect l="l" t="t" r="r" b="b"/>
              <a:pathLst>
                <a:path w="311" h="272" extrusionOk="0">
                  <a:moveTo>
                    <a:pt x="161" y="1"/>
                  </a:moveTo>
                  <a:cubicBezTo>
                    <a:pt x="126" y="1"/>
                    <a:pt x="91" y="16"/>
                    <a:pt x="60" y="41"/>
                  </a:cubicBezTo>
                  <a:cubicBezTo>
                    <a:pt x="1" y="89"/>
                    <a:pt x="12" y="172"/>
                    <a:pt x="60" y="231"/>
                  </a:cubicBezTo>
                  <a:cubicBezTo>
                    <a:pt x="83" y="260"/>
                    <a:pt x="113" y="272"/>
                    <a:pt x="145" y="272"/>
                  </a:cubicBezTo>
                  <a:cubicBezTo>
                    <a:pt x="181" y="272"/>
                    <a:pt x="219" y="257"/>
                    <a:pt x="251" y="231"/>
                  </a:cubicBezTo>
                  <a:cubicBezTo>
                    <a:pt x="310" y="196"/>
                    <a:pt x="310" y="101"/>
                    <a:pt x="251" y="41"/>
                  </a:cubicBezTo>
                  <a:cubicBezTo>
                    <a:pt x="222" y="13"/>
                    <a:pt x="192" y="1"/>
                    <a:pt x="1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21"/>
            <p:cNvSpPr/>
            <p:nvPr/>
          </p:nvSpPr>
          <p:spPr>
            <a:xfrm>
              <a:off x="1134011" y="1726725"/>
              <a:ext cx="18169" cy="15890"/>
            </a:xfrm>
            <a:custGeom>
              <a:avLst/>
              <a:gdLst/>
              <a:ahLst/>
              <a:cxnLst/>
              <a:rect l="l" t="t" r="r" b="b"/>
              <a:pathLst>
                <a:path w="311" h="272" extrusionOk="0">
                  <a:moveTo>
                    <a:pt x="151" y="1"/>
                  </a:moveTo>
                  <a:cubicBezTo>
                    <a:pt x="117" y="1"/>
                    <a:pt x="84" y="13"/>
                    <a:pt x="60" y="37"/>
                  </a:cubicBezTo>
                  <a:cubicBezTo>
                    <a:pt x="1" y="84"/>
                    <a:pt x="1" y="168"/>
                    <a:pt x="60" y="227"/>
                  </a:cubicBezTo>
                  <a:cubicBezTo>
                    <a:pt x="84" y="257"/>
                    <a:pt x="117" y="272"/>
                    <a:pt x="151" y="272"/>
                  </a:cubicBezTo>
                  <a:cubicBezTo>
                    <a:pt x="185" y="272"/>
                    <a:pt x="221" y="257"/>
                    <a:pt x="251" y="227"/>
                  </a:cubicBezTo>
                  <a:cubicBezTo>
                    <a:pt x="310" y="191"/>
                    <a:pt x="310" y="96"/>
                    <a:pt x="251" y="37"/>
                  </a:cubicBezTo>
                  <a:cubicBezTo>
                    <a:pt x="221" y="13"/>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21"/>
            <p:cNvSpPr/>
            <p:nvPr/>
          </p:nvSpPr>
          <p:spPr>
            <a:xfrm>
              <a:off x="1175780" y="1685015"/>
              <a:ext cx="18110" cy="15890"/>
            </a:xfrm>
            <a:custGeom>
              <a:avLst/>
              <a:gdLst/>
              <a:ahLst/>
              <a:cxnLst/>
              <a:rect l="l" t="t" r="r" b="b"/>
              <a:pathLst>
                <a:path w="310" h="272" extrusionOk="0">
                  <a:moveTo>
                    <a:pt x="151" y="1"/>
                  </a:moveTo>
                  <a:cubicBezTo>
                    <a:pt x="116" y="1"/>
                    <a:pt x="84" y="12"/>
                    <a:pt x="60" y="36"/>
                  </a:cubicBezTo>
                  <a:cubicBezTo>
                    <a:pt x="0" y="84"/>
                    <a:pt x="0" y="167"/>
                    <a:pt x="60" y="227"/>
                  </a:cubicBezTo>
                  <a:cubicBezTo>
                    <a:pt x="84" y="257"/>
                    <a:pt x="116" y="271"/>
                    <a:pt x="151" y="271"/>
                  </a:cubicBezTo>
                  <a:cubicBezTo>
                    <a:pt x="185" y="271"/>
                    <a:pt x="221" y="257"/>
                    <a:pt x="250" y="227"/>
                  </a:cubicBezTo>
                  <a:cubicBezTo>
                    <a:pt x="310" y="191"/>
                    <a:pt x="310" y="96"/>
                    <a:pt x="250" y="36"/>
                  </a:cubicBezTo>
                  <a:cubicBezTo>
                    <a:pt x="221" y="12"/>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1"/>
            <p:cNvSpPr/>
            <p:nvPr/>
          </p:nvSpPr>
          <p:spPr>
            <a:xfrm>
              <a:off x="1214745" y="1645524"/>
              <a:ext cx="18110" cy="16415"/>
            </a:xfrm>
            <a:custGeom>
              <a:avLst/>
              <a:gdLst/>
              <a:ahLst/>
              <a:cxnLst/>
              <a:rect l="l" t="t" r="r" b="b"/>
              <a:pathLst>
                <a:path w="310" h="281" extrusionOk="0">
                  <a:moveTo>
                    <a:pt x="150" y="1"/>
                  </a:moveTo>
                  <a:cubicBezTo>
                    <a:pt x="116" y="1"/>
                    <a:pt x="83" y="16"/>
                    <a:pt x="60" y="45"/>
                  </a:cubicBezTo>
                  <a:cubicBezTo>
                    <a:pt x="0" y="93"/>
                    <a:pt x="0" y="176"/>
                    <a:pt x="60" y="236"/>
                  </a:cubicBezTo>
                  <a:cubicBezTo>
                    <a:pt x="83" y="266"/>
                    <a:pt x="116" y="281"/>
                    <a:pt x="150" y="281"/>
                  </a:cubicBezTo>
                  <a:cubicBezTo>
                    <a:pt x="185" y="281"/>
                    <a:pt x="220" y="266"/>
                    <a:pt x="250" y="236"/>
                  </a:cubicBezTo>
                  <a:cubicBezTo>
                    <a:pt x="310" y="188"/>
                    <a:pt x="310" y="105"/>
                    <a:pt x="250" y="45"/>
                  </a:cubicBezTo>
                  <a:cubicBezTo>
                    <a:pt x="220" y="16"/>
                    <a:pt x="185" y="1"/>
                    <a:pt x="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21"/>
            <p:cNvSpPr/>
            <p:nvPr/>
          </p:nvSpPr>
          <p:spPr>
            <a:xfrm>
              <a:off x="1256455" y="1603814"/>
              <a:ext cx="18110" cy="16415"/>
            </a:xfrm>
            <a:custGeom>
              <a:avLst/>
              <a:gdLst/>
              <a:ahLst/>
              <a:cxnLst/>
              <a:rect l="l" t="t" r="r" b="b"/>
              <a:pathLst>
                <a:path w="310" h="281" extrusionOk="0">
                  <a:moveTo>
                    <a:pt x="151" y="0"/>
                  </a:moveTo>
                  <a:cubicBezTo>
                    <a:pt x="116" y="0"/>
                    <a:pt x="84" y="15"/>
                    <a:pt x="60" y="45"/>
                  </a:cubicBezTo>
                  <a:cubicBezTo>
                    <a:pt x="0" y="93"/>
                    <a:pt x="0" y="176"/>
                    <a:pt x="60" y="236"/>
                  </a:cubicBezTo>
                  <a:cubicBezTo>
                    <a:pt x="84" y="265"/>
                    <a:pt x="116" y="280"/>
                    <a:pt x="151" y="280"/>
                  </a:cubicBezTo>
                  <a:cubicBezTo>
                    <a:pt x="185" y="280"/>
                    <a:pt x="221" y="265"/>
                    <a:pt x="250" y="236"/>
                  </a:cubicBezTo>
                  <a:cubicBezTo>
                    <a:pt x="310" y="188"/>
                    <a:pt x="310" y="105"/>
                    <a:pt x="250"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21"/>
            <p:cNvSpPr/>
            <p:nvPr/>
          </p:nvSpPr>
          <p:spPr>
            <a:xfrm>
              <a:off x="1298166" y="1562103"/>
              <a:ext cx="18169" cy="16357"/>
            </a:xfrm>
            <a:custGeom>
              <a:avLst/>
              <a:gdLst/>
              <a:ahLst/>
              <a:cxnLst/>
              <a:rect l="l" t="t" r="r" b="b"/>
              <a:pathLst>
                <a:path w="311" h="280" extrusionOk="0">
                  <a:moveTo>
                    <a:pt x="151" y="0"/>
                  </a:moveTo>
                  <a:cubicBezTo>
                    <a:pt x="117" y="0"/>
                    <a:pt x="84" y="15"/>
                    <a:pt x="60" y="45"/>
                  </a:cubicBezTo>
                  <a:cubicBezTo>
                    <a:pt x="1" y="92"/>
                    <a:pt x="1" y="176"/>
                    <a:pt x="60" y="235"/>
                  </a:cubicBezTo>
                  <a:cubicBezTo>
                    <a:pt x="84" y="265"/>
                    <a:pt x="117" y="280"/>
                    <a:pt x="151" y="280"/>
                  </a:cubicBezTo>
                  <a:cubicBezTo>
                    <a:pt x="185" y="280"/>
                    <a:pt x="221" y="265"/>
                    <a:pt x="251" y="235"/>
                  </a:cubicBezTo>
                  <a:cubicBezTo>
                    <a:pt x="310" y="188"/>
                    <a:pt x="310" y="104"/>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21"/>
            <p:cNvSpPr/>
            <p:nvPr/>
          </p:nvSpPr>
          <p:spPr>
            <a:xfrm>
              <a:off x="1337130" y="1523139"/>
              <a:ext cx="18811" cy="16415"/>
            </a:xfrm>
            <a:custGeom>
              <a:avLst/>
              <a:gdLst/>
              <a:ahLst/>
              <a:cxnLst/>
              <a:rect l="l" t="t" r="r" b="b"/>
              <a:pathLst>
                <a:path w="322" h="281" extrusionOk="0">
                  <a:moveTo>
                    <a:pt x="166" y="0"/>
                  </a:moveTo>
                  <a:cubicBezTo>
                    <a:pt x="128" y="0"/>
                    <a:pt x="90" y="15"/>
                    <a:pt x="60" y="45"/>
                  </a:cubicBezTo>
                  <a:cubicBezTo>
                    <a:pt x="1" y="81"/>
                    <a:pt x="24" y="176"/>
                    <a:pt x="60" y="235"/>
                  </a:cubicBezTo>
                  <a:cubicBezTo>
                    <a:pt x="84" y="265"/>
                    <a:pt x="120" y="280"/>
                    <a:pt x="157" y="280"/>
                  </a:cubicBezTo>
                  <a:cubicBezTo>
                    <a:pt x="194" y="280"/>
                    <a:pt x="233" y="265"/>
                    <a:pt x="262" y="235"/>
                  </a:cubicBezTo>
                  <a:cubicBezTo>
                    <a:pt x="322" y="188"/>
                    <a:pt x="322" y="105"/>
                    <a:pt x="262" y="45"/>
                  </a:cubicBezTo>
                  <a:cubicBezTo>
                    <a:pt x="239" y="15"/>
                    <a:pt x="203"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21"/>
            <p:cNvSpPr/>
            <p:nvPr/>
          </p:nvSpPr>
          <p:spPr>
            <a:xfrm>
              <a:off x="1380944" y="1481195"/>
              <a:ext cx="15364" cy="15364"/>
            </a:xfrm>
            <a:custGeom>
              <a:avLst/>
              <a:gdLst/>
              <a:ahLst/>
              <a:cxnLst/>
              <a:rect l="l" t="t" r="r" b="b"/>
              <a:pathLst>
                <a:path w="263" h="263" extrusionOk="0">
                  <a:moveTo>
                    <a:pt x="132" y="1"/>
                  </a:moveTo>
                  <a:cubicBezTo>
                    <a:pt x="60" y="1"/>
                    <a:pt x="1" y="61"/>
                    <a:pt x="1" y="132"/>
                  </a:cubicBezTo>
                  <a:cubicBezTo>
                    <a:pt x="1" y="203"/>
                    <a:pt x="60" y="263"/>
                    <a:pt x="132" y="263"/>
                  </a:cubicBezTo>
                  <a:cubicBezTo>
                    <a:pt x="203" y="263"/>
                    <a:pt x="263" y="203"/>
                    <a:pt x="263" y="132"/>
                  </a:cubicBezTo>
                  <a:cubicBezTo>
                    <a:pt x="263" y="61"/>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1"/>
            <p:cNvSpPr/>
            <p:nvPr/>
          </p:nvSpPr>
          <p:spPr>
            <a:xfrm>
              <a:off x="1420610" y="1439659"/>
              <a:ext cx="18811" cy="16415"/>
            </a:xfrm>
            <a:custGeom>
              <a:avLst/>
              <a:gdLst/>
              <a:ahLst/>
              <a:cxnLst/>
              <a:rect l="l" t="t" r="r" b="b"/>
              <a:pathLst>
                <a:path w="322" h="281" extrusionOk="0">
                  <a:moveTo>
                    <a:pt x="157" y="1"/>
                  </a:moveTo>
                  <a:cubicBezTo>
                    <a:pt x="122" y="1"/>
                    <a:pt x="90" y="15"/>
                    <a:pt x="60" y="45"/>
                  </a:cubicBezTo>
                  <a:cubicBezTo>
                    <a:pt x="0" y="81"/>
                    <a:pt x="0" y="176"/>
                    <a:pt x="60" y="236"/>
                  </a:cubicBezTo>
                  <a:cubicBezTo>
                    <a:pt x="84" y="266"/>
                    <a:pt x="119" y="280"/>
                    <a:pt x="157" y="280"/>
                  </a:cubicBezTo>
                  <a:cubicBezTo>
                    <a:pt x="194" y="280"/>
                    <a:pt x="232" y="266"/>
                    <a:pt x="262" y="236"/>
                  </a:cubicBezTo>
                  <a:cubicBezTo>
                    <a:pt x="322" y="188"/>
                    <a:pt x="322" y="105"/>
                    <a:pt x="262" y="45"/>
                  </a:cubicBezTo>
                  <a:cubicBezTo>
                    <a:pt x="226" y="15"/>
                    <a:pt x="191"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21"/>
            <p:cNvSpPr/>
            <p:nvPr/>
          </p:nvSpPr>
          <p:spPr>
            <a:xfrm>
              <a:off x="969914" y="1970387"/>
              <a:ext cx="18110" cy="17058"/>
            </a:xfrm>
            <a:custGeom>
              <a:avLst/>
              <a:gdLst/>
              <a:ahLst/>
              <a:cxnLst/>
              <a:rect l="l" t="t" r="r" b="b"/>
              <a:pathLst>
                <a:path w="310" h="292" extrusionOk="0">
                  <a:moveTo>
                    <a:pt x="146" y="0"/>
                  </a:moveTo>
                  <a:cubicBezTo>
                    <a:pt x="110" y="0"/>
                    <a:pt x="77" y="15"/>
                    <a:pt x="60" y="45"/>
                  </a:cubicBezTo>
                  <a:cubicBezTo>
                    <a:pt x="0" y="92"/>
                    <a:pt x="0" y="188"/>
                    <a:pt x="60" y="247"/>
                  </a:cubicBezTo>
                  <a:cubicBezTo>
                    <a:pt x="77" y="277"/>
                    <a:pt x="110" y="292"/>
                    <a:pt x="146" y="292"/>
                  </a:cubicBezTo>
                  <a:cubicBezTo>
                    <a:pt x="182" y="292"/>
                    <a:pt x="220" y="277"/>
                    <a:pt x="250" y="247"/>
                  </a:cubicBezTo>
                  <a:cubicBezTo>
                    <a:pt x="310" y="199"/>
                    <a:pt x="310" y="104"/>
                    <a:pt x="250" y="45"/>
                  </a:cubicBezTo>
                  <a:cubicBezTo>
                    <a:pt x="220"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21"/>
            <p:cNvSpPr/>
            <p:nvPr/>
          </p:nvSpPr>
          <p:spPr>
            <a:xfrm>
              <a:off x="1008821" y="1931247"/>
              <a:ext cx="18169" cy="15890"/>
            </a:xfrm>
            <a:custGeom>
              <a:avLst/>
              <a:gdLst/>
              <a:ahLst/>
              <a:cxnLst/>
              <a:rect l="l" t="t" r="r" b="b"/>
              <a:pathLst>
                <a:path w="311" h="272" extrusionOk="0">
                  <a:moveTo>
                    <a:pt x="160" y="0"/>
                  </a:moveTo>
                  <a:cubicBezTo>
                    <a:pt x="126" y="0"/>
                    <a:pt x="90" y="12"/>
                    <a:pt x="60" y="36"/>
                  </a:cubicBezTo>
                  <a:cubicBezTo>
                    <a:pt x="1" y="84"/>
                    <a:pt x="1" y="167"/>
                    <a:pt x="60" y="227"/>
                  </a:cubicBezTo>
                  <a:cubicBezTo>
                    <a:pt x="78" y="256"/>
                    <a:pt x="111" y="271"/>
                    <a:pt x="147" y="271"/>
                  </a:cubicBezTo>
                  <a:cubicBezTo>
                    <a:pt x="182" y="271"/>
                    <a:pt x="221" y="256"/>
                    <a:pt x="251" y="227"/>
                  </a:cubicBezTo>
                  <a:cubicBezTo>
                    <a:pt x="310" y="179"/>
                    <a:pt x="310" y="96"/>
                    <a:pt x="251" y="36"/>
                  </a:cubicBezTo>
                  <a:cubicBezTo>
                    <a:pt x="227" y="12"/>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21"/>
            <p:cNvSpPr/>
            <p:nvPr/>
          </p:nvSpPr>
          <p:spPr>
            <a:xfrm>
              <a:off x="1050590" y="1889478"/>
              <a:ext cx="18110" cy="15656"/>
            </a:xfrm>
            <a:custGeom>
              <a:avLst/>
              <a:gdLst/>
              <a:ahLst/>
              <a:cxnLst/>
              <a:rect l="l" t="t" r="r" b="b"/>
              <a:pathLst>
                <a:path w="310" h="268" extrusionOk="0">
                  <a:moveTo>
                    <a:pt x="159" y="1"/>
                  </a:moveTo>
                  <a:cubicBezTo>
                    <a:pt x="125" y="1"/>
                    <a:pt x="89" y="13"/>
                    <a:pt x="60" y="37"/>
                  </a:cubicBezTo>
                  <a:cubicBezTo>
                    <a:pt x="0" y="84"/>
                    <a:pt x="12" y="168"/>
                    <a:pt x="60" y="227"/>
                  </a:cubicBezTo>
                  <a:cubicBezTo>
                    <a:pt x="82" y="255"/>
                    <a:pt x="113" y="267"/>
                    <a:pt x="145" y="267"/>
                  </a:cubicBezTo>
                  <a:cubicBezTo>
                    <a:pt x="181" y="267"/>
                    <a:pt x="219" y="252"/>
                    <a:pt x="250" y="227"/>
                  </a:cubicBezTo>
                  <a:cubicBezTo>
                    <a:pt x="310" y="180"/>
                    <a:pt x="310" y="96"/>
                    <a:pt x="250" y="37"/>
                  </a:cubicBezTo>
                  <a:cubicBezTo>
                    <a:pt x="226" y="13"/>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1"/>
            <p:cNvSpPr/>
            <p:nvPr/>
          </p:nvSpPr>
          <p:spPr>
            <a:xfrm>
              <a:off x="1092300" y="1847767"/>
              <a:ext cx="18169" cy="15656"/>
            </a:xfrm>
            <a:custGeom>
              <a:avLst/>
              <a:gdLst/>
              <a:ahLst/>
              <a:cxnLst/>
              <a:rect l="l" t="t" r="r" b="b"/>
              <a:pathLst>
                <a:path w="311" h="268" extrusionOk="0">
                  <a:moveTo>
                    <a:pt x="160" y="1"/>
                  </a:moveTo>
                  <a:cubicBezTo>
                    <a:pt x="126" y="1"/>
                    <a:pt x="90" y="12"/>
                    <a:pt x="60" y="36"/>
                  </a:cubicBezTo>
                  <a:cubicBezTo>
                    <a:pt x="1" y="84"/>
                    <a:pt x="1" y="167"/>
                    <a:pt x="60" y="227"/>
                  </a:cubicBezTo>
                  <a:cubicBezTo>
                    <a:pt x="83" y="255"/>
                    <a:pt x="113" y="267"/>
                    <a:pt x="145" y="267"/>
                  </a:cubicBezTo>
                  <a:cubicBezTo>
                    <a:pt x="181" y="267"/>
                    <a:pt x="219" y="252"/>
                    <a:pt x="251" y="227"/>
                  </a:cubicBezTo>
                  <a:cubicBezTo>
                    <a:pt x="310" y="179"/>
                    <a:pt x="310" y="96"/>
                    <a:pt x="251" y="36"/>
                  </a:cubicBezTo>
                  <a:cubicBezTo>
                    <a:pt x="227" y="12"/>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21"/>
            <p:cNvSpPr/>
            <p:nvPr/>
          </p:nvSpPr>
          <p:spPr>
            <a:xfrm>
              <a:off x="1131966" y="1808277"/>
              <a:ext cx="18811" cy="16415"/>
            </a:xfrm>
            <a:custGeom>
              <a:avLst/>
              <a:gdLst/>
              <a:ahLst/>
              <a:cxnLst/>
              <a:rect l="l" t="t" r="r" b="b"/>
              <a:pathLst>
                <a:path w="322" h="281" extrusionOk="0">
                  <a:moveTo>
                    <a:pt x="156" y="1"/>
                  </a:moveTo>
                  <a:cubicBezTo>
                    <a:pt x="119" y="1"/>
                    <a:pt x="84" y="16"/>
                    <a:pt x="60" y="46"/>
                  </a:cubicBezTo>
                  <a:cubicBezTo>
                    <a:pt x="0" y="81"/>
                    <a:pt x="0" y="177"/>
                    <a:pt x="60" y="236"/>
                  </a:cubicBezTo>
                  <a:cubicBezTo>
                    <a:pt x="84" y="266"/>
                    <a:pt x="119" y="281"/>
                    <a:pt x="156" y="281"/>
                  </a:cubicBezTo>
                  <a:cubicBezTo>
                    <a:pt x="194" y="281"/>
                    <a:pt x="232" y="266"/>
                    <a:pt x="262" y="236"/>
                  </a:cubicBezTo>
                  <a:cubicBezTo>
                    <a:pt x="322" y="188"/>
                    <a:pt x="322" y="105"/>
                    <a:pt x="262" y="46"/>
                  </a:cubicBezTo>
                  <a:cubicBezTo>
                    <a:pt x="232" y="16"/>
                    <a:pt x="194"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21"/>
            <p:cNvSpPr/>
            <p:nvPr/>
          </p:nvSpPr>
          <p:spPr>
            <a:xfrm>
              <a:off x="1173677" y="1766566"/>
              <a:ext cx="18169" cy="16415"/>
            </a:xfrm>
            <a:custGeom>
              <a:avLst/>
              <a:gdLst/>
              <a:ahLst/>
              <a:cxnLst/>
              <a:rect l="l" t="t" r="r" b="b"/>
              <a:pathLst>
                <a:path w="311" h="281" extrusionOk="0">
                  <a:moveTo>
                    <a:pt x="155" y="1"/>
                  </a:moveTo>
                  <a:cubicBezTo>
                    <a:pt x="120" y="1"/>
                    <a:pt x="84" y="15"/>
                    <a:pt x="60" y="45"/>
                  </a:cubicBezTo>
                  <a:cubicBezTo>
                    <a:pt x="1" y="81"/>
                    <a:pt x="1" y="176"/>
                    <a:pt x="60" y="236"/>
                  </a:cubicBezTo>
                  <a:cubicBezTo>
                    <a:pt x="84" y="265"/>
                    <a:pt x="120" y="280"/>
                    <a:pt x="155" y="280"/>
                  </a:cubicBezTo>
                  <a:cubicBezTo>
                    <a:pt x="191" y="280"/>
                    <a:pt x="227" y="265"/>
                    <a:pt x="251" y="236"/>
                  </a:cubicBezTo>
                  <a:cubicBezTo>
                    <a:pt x="310" y="188"/>
                    <a:pt x="310" y="105"/>
                    <a:pt x="251" y="45"/>
                  </a:cubicBezTo>
                  <a:cubicBezTo>
                    <a:pt x="227" y="15"/>
                    <a:pt x="191"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21"/>
            <p:cNvSpPr/>
            <p:nvPr/>
          </p:nvSpPr>
          <p:spPr>
            <a:xfrm>
              <a:off x="1214745" y="1724856"/>
              <a:ext cx="18110" cy="16357"/>
            </a:xfrm>
            <a:custGeom>
              <a:avLst/>
              <a:gdLst/>
              <a:ahLst/>
              <a:cxnLst/>
              <a:rect l="l" t="t" r="r" b="b"/>
              <a:pathLst>
                <a:path w="310" h="280" extrusionOk="0">
                  <a:moveTo>
                    <a:pt x="164" y="0"/>
                  </a:moveTo>
                  <a:cubicBezTo>
                    <a:pt x="128" y="0"/>
                    <a:pt x="89" y="15"/>
                    <a:pt x="60" y="45"/>
                  </a:cubicBezTo>
                  <a:cubicBezTo>
                    <a:pt x="0" y="81"/>
                    <a:pt x="0" y="176"/>
                    <a:pt x="60" y="235"/>
                  </a:cubicBezTo>
                  <a:cubicBezTo>
                    <a:pt x="83" y="265"/>
                    <a:pt x="116" y="280"/>
                    <a:pt x="150" y="280"/>
                  </a:cubicBezTo>
                  <a:cubicBezTo>
                    <a:pt x="185" y="280"/>
                    <a:pt x="220" y="265"/>
                    <a:pt x="250" y="235"/>
                  </a:cubicBezTo>
                  <a:cubicBezTo>
                    <a:pt x="310" y="188"/>
                    <a:pt x="310" y="92"/>
                    <a:pt x="250" y="45"/>
                  </a:cubicBezTo>
                  <a:cubicBezTo>
                    <a:pt x="232" y="15"/>
                    <a:pt x="199"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21"/>
            <p:cNvSpPr/>
            <p:nvPr/>
          </p:nvSpPr>
          <p:spPr>
            <a:xfrm>
              <a:off x="1255053" y="1685190"/>
              <a:ext cx="18169" cy="17116"/>
            </a:xfrm>
            <a:custGeom>
              <a:avLst/>
              <a:gdLst/>
              <a:ahLst/>
              <a:cxnLst/>
              <a:rect l="l" t="t" r="r" b="b"/>
              <a:pathLst>
                <a:path w="311" h="293" extrusionOk="0">
                  <a:moveTo>
                    <a:pt x="146" y="0"/>
                  </a:moveTo>
                  <a:cubicBezTo>
                    <a:pt x="111" y="0"/>
                    <a:pt x="78" y="15"/>
                    <a:pt x="60" y="45"/>
                  </a:cubicBezTo>
                  <a:cubicBezTo>
                    <a:pt x="1" y="93"/>
                    <a:pt x="1" y="188"/>
                    <a:pt x="60" y="248"/>
                  </a:cubicBezTo>
                  <a:cubicBezTo>
                    <a:pt x="78" y="277"/>
                    <a:pt x="111" y="292"/>
                    <a:pt x="146" y="292"/>
                  </a:cubicBezTo>
                  <a:cubicBezTo>
                    <a:pt x="182" y="292"/>
                    <a:pt x="221" y="277"/>
                    <a:pt x="251" y="248"/>
                  </a:cubicBezTo>
                  <a:cubicBezTo>
                    <a:pt x="310" y="200"/>
                    <a:pt x="310" y="105"/>
                    <a:pt x="251" y="45"/>
                  </a:cubicBezTo>
                  <a:cubicBezTo>
                    <a:pt x="221"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21"/>
            <p:cNvSpPr/>
            <p:nvPr/>
          </p:nvSpPr>
          <p:spPr>
            <a:xfrm>
              <a:off x="1296764" y="1643480"/>
              <a:ext cx="18169" cy="17058"/>
            </a:xfrm>
            <a:custGeom>
              <a:avLst/>
              <a:gdLst/>
              <a:ahLst/>
              <a:cxnLst/>
              <a:rect l="l" t="t" r="r" b="b"/>
              <a:pathLst>
                <a:path w="311" h="292" extrusionOk="0">
                  <a:moveTo>
                    <a:pt x="147" y="0"/>
                  </a:moveTo>
                  <a:cubicBezTo>
                    <a:pt x="111" y="0"/>
                    <a:pt x="78" y="15"/>
                    <a:pt x="60" y="45"/>
                  </a:cubicBezTo>
                  <a:cubicBezTo>
                    <a:pt x="1" y="92"/>
                    <a:pt x="1" y="188"/>
                    <a:pt x="60" y="247"/>
                  </a:cubicBezTo>
                  <a:cubicBezTo>
                    <a:pt x="78" y="277"/>
                    <a:pt x="111" y="292"/>
                    <a:pt x="147" y="292"/>
                  </a:cubicBezTo>
                  <a:cubicBezTo>
                    <a:pt x="183" y="292"/>
                    <a:pt x="221" y="277"/>
                    <a:pt x="251" y="247"/>
                  </a:cubicBezTo>
                  <a:cubicBezTo>
                    <a:pt x="311" y="200"/>
                    <a:pt x="311" y="104"/>
                    <a:pt x="251" y="45"/>
                  </a:cubicBezTo>
                  <a:cubicBezTo>
                    <a:pt x="221" y="15"/>
                    <a:pt x="183" y="0"/>
                    <a:pt x="1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21"/>
            <p:cNvSpPr/>
            <p:nvPr/>
          </p:nvSpPr>
          <p:spPr>
            <a:xfrm>
              <a:off x="1338533" y="1601711"/>
              <a:ext cx="18110" cy="16649"/>
            </a:xfrm>
            <a:custGeom>
              <a:avLst/>
              <a:gdLst/>
              <a:ahLst/>
              <a:cxnLst/>
              <a:rect l="l" t="t" r="r" b="b"/>
              <a:pathLst>
                <a:path w="310" h="285" extrusionOk="0">
                  <a:moveTo>
                    <a:pt x="146" y="1"/>
                  </a:moveTo>
                  <a:cubicBezTo>
                    <a:pt x="110" y="1"/>
                    <a:pt x="78" y="16"/>
                    <a:pt x="60" y="45"/>
                  </a:cubicBezTo>
                  <a:cubicBezTo>
                    <a:pt x="0" y="93"/>
                    <a:pt x="12" y="188"/>
                    <a:pt x="60" y="248"/>
                  </a:cubicBezTo>
                  <a:cubicBezTo>
                    <a:pt x="76" y="274"/>
                    <a:pt x="103" y="284"/>
                    <a:pt x="133" y="284"/>
                  </a:cubicBezTo>
                  <a:cubicBezTo>
                    <a:pt x="173" y="284"/>
                    <a:pt x="217" y="268"/>
                    <a:pt x="250" y="248"/>
                  </a:cubicBezTo>
                  <a:cubicBezTo>
                    <a:pt x="310" y="200"/>
                    <a:pt x="310" y="105"/>
                    <a:pt x="250" y="45"/>
                  </a:cubicBezTo>
                  <a:cubicBezTo>
                    <a:pt x="221" y="16"/>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21"/>
            <p:cNvSpPr/>
            <p:nvPr/>
          </p:nvSpPr>
          <p:spPr>
            <a:xfrm>
              <a:off x="1377497" y="1562629"/>
              <a:ext cx="18110" cy="15831"/>
            </a:xfrm>
            <a:custGeom>
              <a:avLst/>
              <a:gdLst/>
              <a:ahLst/>
              <a:cxnLst/>
              <a:rect l="l" t="t" r="r" b="b"/>
              <a:pathLst>
                <a:path w="310" h="271" extrusionOk="0">
                  <a:moveTo>
                    <a:pt x="159" y="0"/>
                  </a:moveTo>
                  <a:cubicBezTo>
                    <a:pt x="125" y="0"/>
                    <a:pt x="89" y="12"/>
                    <a:pt x="60" y="36"/>
                  </a:cubicBezTo>
                  <a:cubicBezTo>
                    <a:pt x="0" y="83"/>
                    <a:pt x="0" y="167"/>
                    <a:pt x="60" y="226"/>
                  </a:cubicBezTo>
                  <a:cubicBezTo>
                    <a:pt x="83" y="256"/>
                    <a:pt x="116" y="271"/>
                    <a:pt x="150" y="271"/>
                  </a:cubicBezTo>
                  <a:cubicBezTo>
                    <a:pt x="185" y="271"/>
                    <a:pt x="220" y="256"/>
                    <a:pt x="250" y="226"/>
                  </a:cubicBezTo>
                  <a:cubicBezTo>
                    <a:pt x="310" y="179"/>
                    <a:pt x="310" y="95"/>
                    <a:pt x="250" y="36"/>
                  </a:cubicBezTo>
                  <a:cubicBezTo>
                    <a:pt x="226" y="12"/>
                    <a:pt x="194" y="0"/>
                    <a:pt x="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1"/>
            <p:cNvSpPr/>
            <p:nvPr/>
          </p:nvSpPr>
          <p:spPr>
            <a:xfrm>
              <a:off x="1419208" y="1521036"/>
              <a:ext cx="18110" cy="16415"/>
            </a:xfrm>
            <a:custGeom>
              <a:avLst/>
              <a:gdLst/>
              <a:ahLst/>
              <a:cxnLst/>
              <a:rect l="l" t="t" r="r" b="b"/>
              <a:pathLst>
                <a:path w="310" h="281" extrusionOk="0">
                  <a:moveTo>
                    <a:pt x="155" y="1"/>
                  </a:moveTo>
                  <a:cubicBezTo>
                    <a:pt x="122" y="1"/>
                    <a:pt x="90" y="16"/>
                    <a:pt x="60" y="45"/>
                  </a:cubicBezTo>
                  <a:cubicBezTo>
                    <a:pt x="0" y="93"/>
                    <a:pt x="0" y="176"/>
                    <a:pt x="60" y="236"/>
                  </a:cubicBezTo>
                  <a:cubicBezTo>
                    <a:pt x="84" y="266"/>
                    <a:pt x="117" y="280"/>
                    <a:pt x="151" y="280"/>
                  </a:cubicBezTo>
                  <a:cubicBezTo>
                    <a:pt x="185" y="280"/>
                    <a:pt x="221" y="266"/>
                    <a:pt x="250" y="236"/>
                  </a:cubicBezTo>
                  <a:cubicBezTo>
                    <a:pt x="310" y="200"/>
                    <a:pt x="310" y="105"/>
                    <a:pt x="250" y="45"/>
                  </a:cubicBezTo>
                  <a:cubicBezTo>
                    <a:pt x="221" y="16"/>
                    <a:pt x="188"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21"/>
            <p:cNvSpPr/>
            <p:nvPr/>
          </p:nvSpPr>
          <p:spPr>
            <a:xfrm>
              <a:off x="1460918" y="1479325"/>
              <a:ext cx="18169" cy="16415"/>
            </a:xfrm>
            <a:custGeom>
              <a:avLst/>
              <a:gdLst/>
              <a:ahLst/>
              <a:cxnLst/>
              <a:rect l="l" t="t" r="r" b="b"/>
              <a:pathLst>
                <a:path w="311" h="281" extrusionOk="0">
                  <a:moveTo>
                    <a:pt x="147" y="0"/>
                  </a:moveTo>
                  <a:cubicBezTo>
                    <a:pt x="111" y="0"/>
                    <a:pt x="78" y="15"/>
                    <a:pt x="60" y="45"/>
                  </a:cubicBezTo>
                  <a:cubicBezTo>
                    <a:pt x="1" y="93"/>
                    <a:pt x="1" y="176"/>
                    <a:pt x="60" y="235"/>
                  </a:cubicBezTo>
                  <a:cubicBezTo>
                    <a:pt x="78" y="265"/>
                    <a:pt x="111" y="280"/>
                    <a:pt x="147" y="280"/>
                  </a:cubicBezTo>
                  <a:cubicBezTo>
                    <a:pt x="182" y="280"/>
                    <a:pt x="221" y="265"/>
                    <a:pt x="251" y="235"/>
                  </a:cubicBezTo>
                  <a:cubicBezTo>
                    <a:pt x="310" y="200"/>
                    <a:pt x="310" y="104"/>
                    <a:pt x="251" y="45"/>
                  </a:cubicBezTo>
                  <a:cubicBezTo>
                    <a:pt x="221" y="15"/>
                    <a:pt x="182" y="0"/>
                    <a:pt x="1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21"/>
            <p:cNvSpPr/>
            <p:nvPr/>
          </p:nvSpPr>
          <p:spPr>
            <a:xfrm>
              <a:off x="1048487" y="1970387"/>
              <a:ext cx="18110" cy="17058"/>
            </a:xfrm>
            <a:custGeom>
              <a:avLst/>
              <a:gdLst/>
              <a:ahLst/>
              <a:cxnLst/>
              <a:rect l="l" t="t" r="r" b="b"/>
              <a:pathLst>
                <a:path w="310" h="292" extrusionOk="0">
                  <a:moveTo>
                    <a:pt x="166" y="0"/>
                  </a:moveTo>
                  <a:cubicBezTo>
                    <a:pt x="128" y="0"/>
                    <a:pt x="90" y="15"/>
                    <a:pt x="60" y="45"/>
                  </a:cubicBezTo>
                  <a:cubicBezTo>
                    <a:pt x="0" y="92"/>
                    <a:pt x="0" y="188"/>
                    <a:pt x="60" y="247"/>
                  </a:cubicBezTo>
                  <a:cubicBezTo>
                    <a:pt x="84" y="277"/>
                    <a:pt x="119" y="292"/>
                    <a:pt x="157" y="292"/>
                  </a:cubicBezTo>
                  <a:cubicBezTo>
                    <a:pt x="194" y="292"/>
                    <a:pt x="233" y="277"/>
                    <a:pt x="262" y="247"/>
                  </a:cubicBezTo>
                  <a:cubicBezTo>
                    <a:pt x="310" y="199"/>
                    <a:pt x="310" y="104"/>
                    <a:pt x="262" y="45"/>
                  </a:cubicBezTo>
                  <a:cubicBezTo>
                    <a:pt x="239" y="15"/>
                    <a:pt x="203"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21"/>
            <p:cNvSpPr/>
            <p:nvPr/>
          </p:nvSpPr>
          <p:spPr>
            <a:xfrm>
              <a:off x="1090197" y="1929669"/>
              <a:ext cx="18870" cy="16065"/>
            </a:xfrm>
            <a:custGeom>
              <a:avLst/>
              <a:gdLst/>
              <a:ahLst/>
              <a:cxnLst/>
              <a:rect l="l" t="t" r="r" b="b"/>
              <a:pathLst>
                <a:path w="323" h="275" extrusionOk="0">
                  <a:moveTo>
                    <a:pt x="166" y="1"/>
                  </a:moveTo>
                  <a:cubicBezTo>
                    <a:pt x="129" y="1"/>
                    <a:pt x="90" y="9"/>
                    <a:pt x="60" y="27"/>
                  </a:cubicBezTo>
                  <a:cubicBezTo>
                    <a:pt x="1" y="75"/>
                    <a:pt x="1" y="170"/>
                    <a:pt x="60" y="230"/>
                  </a:cubicBezTo>
                  <a:cubicBezTo>
                    <a:pt x="84" y="259"/>
                    <a:pt x="120" y="274"/>
                    <a:pt x="157" y="274"/>
                  </a:cubicBezTo>
                  <a:cubicBezTo>
                    <a:pt x="194" y="274"/>
                    <a:pt x="233" y="259"/>
                    <a:pt x="263" y="230"/>
                  </a:cubicBezTo>
                  <a:cubicBezTo>
                    <a:pt x="322" y="182"/>
                    <a:pt x="322" y="87"/>
                    <a:pt x="263" y="27"/>
                  </a:cubicBezTo>
                  <a:cubicBezTo>
                    <a:pt x="239" y="9"/>
                    <a:pt x="203"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5" name="Google Shape;1295;p21"/>
            <p:cNvSpPr/>
            <p:nvPr/>
          </p:nvSpPr>
          <p:spPr>
            <a:xfrm>
              <a:off x="1131966" y="1887959"/>
              <a:ext cx="18811" cy="16006"/>
            </a:xfrm>
            <a:custGeom>
              <a:avLst/>
              <a:gdLst/>
              <a:ahLst/>
              <a:cxnLst/>
              <a:rect l="l" t="t" r="r" b="b"/>
              <a:pathLst>
                <a:path w="322" h="274" extrusionOk="0">
                  <a:moveTo>
                    <a:pt x="161" y="0"/>
                  </a:moveTo>
                  <a:cubicBezTo>
                    <a:pt x="125" y="0"/>
                    <a:pt x="89" y="9"/>
                    <a:pt x="60" y="27"/>
                  </a:cubicBezTo>
                  <a:cubicBezTo>
                    <a:pt x="0" y="75"/>
                    <a:pt x="0" y="170"/>
                    <a:pt x="60" y="229"/>
                  </a:cubicBezTo>
                  <a:cubicBezTo>
                    <a:pt x="84" y="259"/>
                    <a:pt x="119" y="274"/>
                    <a:pt x="156" y="274"/>
                  </a:cubicBezTo>
                  <a:cubicBezTo>
                    <a:pt x="194" y="274"/>
                    <a:pt x="232" y="259"/>
                    <a:pt x="262" y="229"/>
                  </a:cubicBezTo>
                  <a:cubicBezTo>
                    <a:pt x="322" y="182"/>
                    <a:pt x="322" y="86"/>
                    <a:pt x="262" y="27"/>
                  </a:cubicBezTo>
                  <a:cubicBezTo>
                    <a:pt x="232" y="9"/>
                    <a:pt x="19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21"/>
            <p:cNvSpPr/>
            <p:nvPr/>
          </p:nvSpPr>
          <p:spPr>
            <a:xfrm>
              <a:off x="1172275" y="1847943"/>
              <a:ext cx="18169" cy="16415"/>
            </a:xfrm>
            <a:custGeom>
              <a:avLst/>
              <a:gdLst/>
              <a:ahLst/>
              <a:cxnLst/>
              <a:rect l="l" t="t" r="r" b="b"/>
              <a:pathLst>
                <a:path w="311" h="281" extrusionOk="0">
                  <a:moveTo>
                    <a:pt x="151" y="1"/>
                  </a:moveTo>
                  <a:cubicBezTo>
                    <a:pt x="117" y="1"/>
                    <a:pt x="84" y="15"/>
                    <a:pt x="60" y="45"/>
                  </a:cubicBezTo>
                  <a:cubicBezTo>
                    <a:pt x="1" y="93"/>
                    <a:pt x="1" y="176"/>
                    <a:pt x="60" y="236"/>
                  </a:cubicBezTo>
                  <a:cubicBezTo>
                    <a:pt x="84" y="265"/>
                    <a:pt x="117" y="280"/>
                    <a:pt x="151" y="280"/>
                  </a:cubicBezTo>
                  <a:cubicBezTo>
                    <a:pt x="185" y="280"/>
                    <a:pt x="221" y="265"/>
                    <a:pt x="251" y="236"/>
                  </a:cubicBezTo>
                  <a:cubicBezTo>
                    <a:pt x="310" y="200"/>
                    <a:pt x="310" y="105"/>
                    <a:pt x="251" y="45"/>
                  </a:cubicBezTo>
                  <a:cubicBezTo>
                    <a:pt x="221" y="15"/>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21"/>
            <p:cNvSpPr/>
            <p:nvPr/>
          </p:nvSpPr>
          <p:spPr>
            <a:xfrm>
              <a:off x="1213343" y="1806466"/>
              <a:ext cx="18110" cy="16123"/>
            </a:xfrm>
            <a:custGeom>
              <a:avLst/>
              <a:gdLst/>
              <a:ahLst/>
              <a:cxnLst/>
              <a:rect l="l" t="t" r="r" b="b"/>
              <a:pathLst>
                <a:path w="310" h="276" extrusionOk="0">
                  <a:moveTo>
                    <a:pt x="165" y="1"/>
                  </a:moveTo>
                  <a:cubicBezTo>
                    <a:pt x="129" y="1"/>
                    <a:pt x="91" y="16"/>
                    <a:pt x="60" y="41"/>
                  </a:cubicBezTo>
                  <a:cubicBezTo>
                    <a:pt x="0" y="88"/>
                    <a:pt x="0" y="172"/>
                    <a:pt x="60" y="231"/>
                  </a:cubicBezTo>
                  <a:cubicBezTo>
                    <a:pt x="78" y="261"/>
                    <a:pt x="110" y="276"/>
                    <a:pt x="146" y="276"/>
                  </a:cubicBezTo>
                  <a:cubicBezTo>
                    <a:pt x="182" y="276"/>
                    <a:pt x="220" y="261"/>
                    <a:pt x="250" y="231"/>
                  </a:cubicBezTo>
                  <a:cubicBezTo>
                    <a:pt x="310" y="196"/>
                    <a:pt x="310" y="100"/>
                    <a:pt x="250" y="41"/>
                  </a:cubicBezTo>
                  <a:cubicBezTo>
                    <a:pt x="228" y="13"/>
                    <a:pt x="197"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21"/>
            <p:cNvSpPr/>
            <p:nvPr/>
          </p:nvSpPr>
          <p:spPr>
            <a:xfrm>
              <a:off x="1255053" y="1764755"/>
              <a:ext cx="18169" cy="16123"/>
            </a:xfrm>
            <a:custGeom>
              <a:avLst/>
              <a:gdLst/>
              <a:ahLst/>
              <a:cxnLst/>
              <a:rect l="l" t="t" r="r" b="b"/>
              <a:pathLst>
                <a:path w="311" h="276" extrusionOk="0">
                  <a:moveTo>
                    <a:pt x="165" y="0"/>
                  </a:moveTo>
                  <a:cubicBezTo>
                    <a:pt x="130" y="0"/>
                    <a:pt x="92" y="15"/>
                    <a:pt x="60" y="40"/>
                  </a:cubicBezTo>
                  <a:cubicBezTo>
                    <a:pt x="1" y="88"/>
                    <a:pt x="1" y="171"/>
                    <a:pt x="60" y="231"/>
                  </a:cubicBezTo>
                  <a:cubicBezTo>
                    <a:pt x="78" y="261"/>
                    <a:pt x="111" y="276"/>
                    <a:pt x="146" y="276"/>
                  </a:cubicBezTo>
                  <a:cubicBezTo>
                    <a:pt x="182" y="276"/>
                    <a:pt x="221" y="261"/>
                    <a:pt x="251" y="231"/>
                  </a:cubicBezTo>
                  <a:cubicBezTo>
                    <a:pt x="310" y="195"/>
                    <a:pt x="310" y="100"/>
                    <a:pt x="251" y="40"/>
                  </a:cubicBezTo>
                  <a:cubicBezTo>
                    <a:pt x="228" y="12"/>
                    <a:pt x="198" y="0"/>
                    <a:pt x="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21"/>
            <p:cNvSpPr/>
            <p:nvPr/>
          </p:nvSpPr>
          <p:spPr>
            <a:xfrm>
              <a:off x="1294719" y="1725557"/>
              <a:ext cx="18110" cy="16123"/>
            </a:xfrm>
            <a:custGeom>
              <a:avLst/>
              <a:gdLst/>
              <a:ahLst/>
              <a:cxnLst/>
              <a:rect l="l" t="t" r="r" b="b"/>
              <a:pathLst>
                <a:path w="310" h="276" extrusionOk="0">
                  <a:moveTo>
                    <a:pt x="151" y="0"/>
                  </a:moveTo>
                  <a:cubicBezTo>
                    <a:pt x="116" y="0"/>
                    <a:pt x="84" y="15"/>
                    <a:pt x="60" y="45"/>
                  </a:cubicBezTo>
                  <a:cubicBezTo>
                    <a:pt x="0" y="92"/>
                    <a:pt x="0" y="176"/>
                    <a:pt x="60" y="235"/>
                  </a:cubicBezTo>
                  <a:cubicBezTo>
                    <a:pt x="82" y="263"/>
                    <a:pt x="113" y="276"/>
                    <a:pt x="145" y="276"/>
                  </a:cubicBezTo>
                  <a:cubicBezTo>
                    <a:pt x="181" y="276"/>
                    <a:pt x="219" y="260"/>
                    <a:pt x="250" y="235"/>
                  </a:cubicBezTo>
                  <a:cubicBezTo>
                    <a:pt x="310" y="188"/>
                    <a:pt x="310" y="104"/>
                    <a:pt x="250" y="45"/>
                  </a:cubicBezTo>
                  <a:cubicBezTo>
                    <a:pt x="220"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21"/>
            <p:cNvSpPr/>
            <p:nvPr/>
          </p:nvSpPr>
          <p:spPr>
            <a:xfrm>
              <a:off x="1336429" y="1683788"/>
              <a:ext cx="18169" cy="16415"/>
            </a:xfrm>
            <a:custGeom>
              <a:avLst/>
              <a:gdLst/>
              <a:ahLst/>
              <a:cxnLst/>
              <a:rect l="l" t="t" r="r" b="b"/>
              <a:pathLst>
                <a:path w="311" h="281" extrusionOk="0">
                  <a:moveTo>
                    <a:pt x="151" y="1"/>
                  </a:moveTo>
                  <a:cubicBezTo>
                    <a:pt x="117" y="1"/>
                    <a:pt x="84" y="16"/>
                    <a:pt x="60" y="45"/>
                  </a:cubicBezTo>
                  <a:cubicBezTo>
                    <a:pt x="1" y="93"/>
                    <a:pt x="1" y="176"/>
                    <a:pt x="60" y="236"/>
                  </a:cubicBezTo>
                  <a:cubicBezTo>
                    <a:pt x="84" y="266"/>
                    <a:pt x="117" y="280"/>
                    <a:pt x="151" y="280"/>
                  </a:cubicBezTo>
                  <a:cubicBezTo>
                    <a:pt x="185" y="280"/>
                    <a:pt x="221" y="266"/>
                    <a:pt x="251" y="236"/>
                  </a:cubicBezTo>
                  <a:cubicBezTo>
                    <a:pt x="310" y="188"/>
                    <a:pt x="310" y="105"/>
                    <a:pt x="251" y="45"/>
                  </a:cubicBezTo>
                  <a:cubicBezTo>
                    <a:pt x="221" y="16"/>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21"/>
            <p:cNvSpPr/>
            <p:nvPr/>
          </p:nvSpPr>
          <p:spPr>
            <a:xfrm>
              <a:off x="1378140" y="1642078"/>
              <a:ext cx="18169" cy="16415"/>
            </a:xfrm>
            <a:custGeom>
              <a:avLst/>
              <a:gdLst/>
              <a:ahLst/>
              <a:cxnLst/>
              <a:rect l="l" t="t" r="r" b="b"/>
              <a:pathLst>
                <a:path w="311" h="281" extrusionOk="0">
                  <a:moveTo>
                    <a:pt x="151" y="0"/>
                  </a:moveTo>
                  <a:cubicBezTo>
                    <a:pt x="117" y="0"/>
                    <a:pt x="84" y="15"/>
                    <a:pt x="61" y="45"/>
                  </a:cubicBezTo>
                  <a:cubicBezTo>
                    <a:pt x="1" y="93"/>
                    <a:pt x="1" y="176"/>
                    <a:pt x="61" y="235"/>
                  </a:cubicBezTo>
                  <a:cubicBezTo>
                    <a:pt x="84" y="265"/>
                    <a:pt x="117" y="280"/>
                    <a:pt x="151" y="280"/>
                  </a:cubicBezTo>
                  <a:cubicBezTo>
                    <a:pt x="186" y="280"/>
                    <a:pt x="221" y="265"/>
                    <a:pt x="251" y="235"/>
                  </a:cubicBezTo>
                  <a:cubicBezTo>
                    <a:pt x="311" y="188"/>
                    <a:pt x="311" y="104"/>
                    <a:pt x="251" y="45"/>
                  </a:cubicBezTo>
                  <a:cubicBezTo>
                    <a:pt x="221" y="15"/>
                    <a:pt x="186"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1"/>
            <p:cNvSpPr/>
            <p:nvPr/>
          </p:nvSpPr>
          <p:spPr>
            <a:xfrm>
              <a:off x="1417105" y="1602762"/>
              <a:ext cx="18169" cy="16065"/>
            </a:xfrm>
            <a:custGeom>
              <a:avLst/>
              <a:gdLst/>
              <a:ahLst/>
              <a:cxnLst/>
              <a:rect l="l" t="t" r="r" b="b"/>
              <a:pathLst>
                <a:path w="311" h="275" extrusionOk="0">
                  <a:moveTo>
                    <a:pt x="156" y="1"/>
                  </a:moveTo>
                  <a:cubicBezTo>
                    <a:pt x="120" y="1"/>
                    <a:pt x="84" y="10"/>
                    <a:pt x="60" y="27"/>
                  </a:cubicBezTo>
                  <a:cubicBezTo>
                    <a:pt x="1" y="75"/>
                    <a:pt x="1" y="170"/>
                    <a:pt x="60" y="230"/>
                  </a:cubicBezTo>
                  <a:cubicBezTo>
                    <a:pt x="84" y="260"/>
                    <a:pt x="120" y="274"/>
                    <a:pt x="156" y="274"/>
                  </a:cubicBezTo>
                  <a:cubicBezTo>
                    <a:pt x="191" y="274"/>
                    <a:pt x="227" y="260"/>
                    <a:pt x="251" y="230"/>
                  </a:cubicBezTo>
                  <a:cubicBezTo>
                    <a:pt x="310" y="182"/>
                    <a:pt x="310" y="87"/>
                    <a:pt x="251" y="27"/>
                  </a:cubicBezTo>
                  <a:cubicBezTo>
                    <a:pt x="227" y="10"/>
                    <a:pt x="191"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21"/>
            <p:cNvSpPr/>
            <p:nvPr/>
          </p:nvSpPr>
          <p:spPr>
            <a:xfrm>
              <a:off x="1458874" y="1561052"/>
              <a:ext cx="18811" cy="16065"/>
            </a:xfrm>
            <a:custGeom>
              <a:avLst/>
              <a:gdLst/>
              <a:ahLst/>
              <a:cxnLst/>
              <a:rect l="l" t="t" r="r" b="b"/>
              <a:pathLst>
                <a:path w="322" h="275" extrusionOk="0">
                  <a:moveTo>
                    <a:pt x="156" y="0"/>
                  </a:moveTo>
                  <a:cubicBezTo>
                    <a:pt x="119" y="0"/>
                    <a:pt x="83" y="9"/>
                    <a:pt x="60" y="27"/>
                  </a:cubicBezTo>
                  <a:cubicBezTo>
                    <a:pt x="0" y="75"/>
                    <a:pt x="0" y="170"/>
                    <a:pt x="60" y="229"/>
                  </a:cubicBezTo>
                  <a:cubicBezTo>
                    <a:pt x="83" y="259"/>
                    <a:pt x="119" y="274"/>
                    <a:pt x="156" y="274"/>
                  </a:cubicBezTo>
                  <a:cubicBezTo>
                    <a:pt x="194" y="274"/>
                    <a:pt x="232" y="259"/>
                    <a:pt x="262" y="229"/>
                  </a:cubicBezTo>
                  <a:cubicBezTo>
                    <a:pt x="322" y="182"/>
                    <a:pt x="322" y="87"/>
                    <a:pt x="262" y="27"/>
                  </a:cubicBezTo>
                  <a:cubicBezTo>
                    <a:pt x="232" y="9"/>
                    <a:pt x="194"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21"/>
            <p:cNvSpPr/>
            <p:nvPr/>
          </p:nvSpPr>
          <p:spPr>
            <a:xfrm>
              <a:off x="1500584" y="1519283"/>
              <a:ext cx="18169" cy="16065"/>
            </a:xfrm>
            <a:custGeom>
              <a:avLst/>
              <a:gdLst/>
              <a:ahLst/>
              <a:cxnLst/>
              <a:rect l="l" t="t" r="r" b="b"/>
              <a:pathLst>
                <a:path w="311" h="275" extrusionOk="0">
                  <a:moveTo>
                    <a:pt x="157" y="1"/>
                  </a:moveTo>
                  <a:cubicBezTo>
                    <a:pt x="120" y="1"/>
                    <a:pt x="84" y="10"/>
                    <a:pt x="60" y="28"/>
                  </a:cubicBezTo>
                  <a:cubicBezTo>
                    <a:pt x="0" y="75"/>
                    <a:pt x="0" y="171"/>
                    <a:pt x="60" y="230"/>
                  </a:cubicBezTo>
                  <a:cubicBezTo>
                    <a:pt x="84" y="260"/>
                    <a:pt x="120" y="275"/>
                    <a:pt x="157" y="275"/>
                  </a:cubicBezTo>
                  <a:cubicBezTo>
                    <a:pt x="194" y="275"/>
                    <a:pt x="233" y="260"/>
                    <a:pt x="262" y="230"/>
                  </a:cubicBezTo>
                  <a:cubicBezTo>
                    <a:pt x="310" y="182"/>
                    <a:pt x="310" y="87"/>
                    <a:pt x="262" y="28"/>
                  </a:cubicBezTo>
                  <a:cubicBezTo>
                    <a:pt x="233" y="10"/>
                    <a:pt x="194"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21"/>
            <p:cNvSpPr/>
            <p:nvPr/>
          </p:nvSpPr>
          <p:spPr>
            <a:xfrm>
              <a:off x="1130564" y="1968985"/>
              <a:ext cx="18110" cy="16415"/>
            </a:xfrm>
            <a:custGeom>
              <a:avLst/>
              <a:gdLst/>
              <a:ahLst/>
              <a:cxnLst/>
              <a:rect l="l" t="t" r="r" b="b"/>
              <a:pathLst>
                <a:path w="310" h="281" extrusionOk="0">
                  <a:moveTo>
                    <a:pt x="155" y="0"/>
                  </a:moveTo>
                  <a:cubicBezTo>
                    <a:pt x="122" y="0"/>
                    <a:pt x="90" y="15"/>
                    <a:pt x="60" y="45"/>
                  </a:cubicBezTo>
                  <a:cubicBezTo>
                    <a:pt x="0" y="93"/>
                    <a:pt x="0" y="176"/>
                    <a:pt x="60" y="235"/>
                  </a:cubicBezTo>
                  <a:cubicBezTo>
                    <a:pt x="78" y="265"/>
                    <a:pt x="110" y="280"/>
                    <a:pt x="146" y="280"/>
                  </a:cubicBezTo>
                  <a:cubicBezTo>
                    <a:pt x="182" y="280"/>
                    <a:pt x="221" y="265"/>
                    <a:pt x="250" y="235"/>
                  </a:cubicBezTo>
                  <a:cubicBezTo>
                    <a:pt x="310" y="188"/>
                    <a:pt x="310" y="104"/>
                    <a:pt x="250" y="45"/>
                  </a:cubicBezTo>
                  <a:cubicBezTo>
                    <a:pt x="221"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1"/>
            <p:cNvSpPr/>
            <p:nvPr/>
          </p:nvSpPr>
          <p:spPr>
            <a:xfrm>
              <a:off x="1172275" y="1927742"/>
              <a:ext cx="18169" cy="15890"/>
            </a:xfrm>
            <a:custGeom>
              <a:avLst/>
              <a:gdLst/>
              <a:ahLst/>
              <a:cxnLst/>
              <a:rect l="l" t="t" r="r" b="b"/>
              <a:pathLst>
                <a:path w="311" h="272" extrusionOk="0">
                  <a:moveTo>
                    <a:pt x="151" y="1"/>
                  </a:moveTo>
                  <a:cubicBezTo>
                    <a:pt x="117" y="1"/>
                    <a:pt x="84" y="13"/>
                    <a:pt x="60" y="37"/>
                  </a:cubicBezTo>
                  <a:cubicBezTo>
                    <a:pt x="1" y="84"/>
                    <a:pt x="1" y="167"/>
                    <a:pt x="60" y="227"/>
                  </a:cubicBezTo>
                  <a:cubicBezTo>
                    <a:pt x="84" y="257"/>
                    <a:pt x="117" y="272"/>
                    <a:pt x="151" y="272"/>
                  </a:cubicBezTo>
                  <a:cubicBezTo>
                    <a:pt x="185" y="272"/>
                    <a:pt x="221" y="257"/>
                    <a:pt x="251" y="227"/>
                  </a:cubicBezTo>
                  <a:cubicBezTo>
                    <a:pt x="310" y="179"/>
                    <a:pt x="310" y="96"/>
                    <a:pt x="251" y="37"/>
                  </a:cubicBezTo>
                  <a:cubicBezTo>
                    <a:pt x="221" y="13"/>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1"/>
            <p:cNvSpPr/>
            <p:nvPr/>
          </p:nvSpPr>
          <p:spPr>
            <a:xfrm>
              <a:off x="1211239" y="1888309"/>
              <a:ext cx="18169" cy="16357"/>
            </a:xfrm>
            <a:custGeom>
              <a:avLst/>
              <a:gdLst/>
              <a:ahLst/>
              <a:cxnLst/>
              <a:rect l="l" t="t" r="r" b="b"/>
              <a:pathLst>
                <a:path w="311" h="280" extrusionOk="0">
                  <a:moveTo>
                    <a:pt x="160" y="0"/>
                  </a:moveTo>
                  <a:cubicBezTo>
                    <a:pt x="125" y="0"/>
                    <a:pt x="90" y="15"/>
                    <a:pt x="60" y="45"/>
                  </a:cubicBezTo>
                  <a:cubicBezTo>
                    <a:pt x="0" y="80"/>
                    <a:pt x="0" y="176"/>
                    <a:pt x="60" y="235"/>
                  </a:cubicBezTo>
                  <a:cubicBezTo>
                    <a:pt x="84" y="265"/>
                    <a:pt x="117" y="280"/>
                    <a:pt x="151" y="280"/>
                  </a:cubicBezTo>
                  <a:cubicBezTo>
                    <a:pt x="185" y="280"/>
                    <a:pt x="221" y="265"/>
                    <a:pt x="251" y="235"/>
                  </a:cubicBezTo>
                  <a:cubicBezTo>
                    <a:pt x="310" y="188"/>
                    <a:pt x="310" y="104"/>
                    <a:pt x="251" y="45"/>
                  </a:cubicBezTo>
                  <a:cubicBezTo>
                    <a:pt x="227" y="15"/>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21"/>
            <p:cNvSpPr/>
            <p:nvPr/>
          </p:nvSpPr>
          <p:spPr>
            <a:xfrm>
              <a:off x="1252950" y="1846541"/>
              <a:ext cx="18169" cy="16182"/>
            </a:xfrm>
            <a:custGeom>
              <a:avLst/>
              <a:gdLst/>
              <a:ahLst/>
              <a:cxnLst/>
              <a:rect l="l" t="t" r="r" b="b"/>
              <a:pathLst>
                <a:path w="311" h="277" extrusionOk="0">
                  <a:moveTo>
                    <a:pt x="165" y="1"/>
                  </a:moveTo>
                  <a:cubicBezTo>
                    <a:pt x="129" y="1"/>
                    <a:pt x="90" y="16"/>
                    <a:pt x="60" y="45"/>
                  </a:cubicBezTo>
                  <a:cubicBezTo>
                    <a:pt x="1" y="81"/>
                    <a:pt x="13" y="176"/>
                    <a:pt x="60" y="236"/>
                  </a:cubicBezTo>
                  <a:cubicBezTo>
                    <a:pt x="83" y="264"/>
                    <a:pt x="113" y="276"/>
                    <a:pt x="146" y="276"/>
                  </a:cubicBezTo>
                  <a:cubicBezTo>
                    <a:pt x="181" y="276"/>
                    <a:pt x="219" y="261"/>
                    <a:pt x="251" y="236"/>
                  </a:cubicBezTo>
                  <a:cubicBezTo>
                    <a:pt x="310" y="188"/>
                    <a:pt x="310" y="93"/>
                    <a:pt x="251" y="45"/>
                  </a:cubicBezTo>
                  <a:cubicBezTo>
                    <a:pt x="233" y="16"/>
                    <a:pt x="200"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21"/>
            <p:cNvSpPr/>
            <p:nvPr/>
          </p:nvSpPr>
          <p:spPr>
            <a:xfrm>
              <a:off x="1294719" y="1804830"/>
              <a:ext cx="18110" cy="16123"/>
            </a:xfrm>
            <a:custGeom>
              <a:avLst/>
              <a:gdLst/>
              <a:ahLst/>
              <a:cxnLst/>
              <a:rect l="l" t="t" r="r" b="b"/>
              <a:pathLst>
                <a:path w="310" h="276" extrusionOk="0">
                  <a:moveTo>
                    <a:pt x="164" y="0"/>
                  </a:moveTo>
                  <a:cubicBezTo>
                    <a:pt x="128" y="0"/>
                    <a:pt x="90" y="15"/>
                    <a:pt x="60" y="45"/>
                  </a:cubicBezTo>
                  <a:cubicBezTo>
                    <a:pt x="0" y="81"/>
                    <a:pt x="0" y="176"/>
                    <a:pt x="60" y="236"/>
                  </a:cubicBezTo>
                  <a:cubicBezTo>
                    <a:pt x="82" y="264"/>
                    <a:pt x="113" y="276"/>
                    <a:pt x="145" y="276"/>
                  </a:cubicBezTo>
                  <a:cubicBezTo>
                    <a:pt x="181" y="276"/>
                    <a:pt x="219" y="261"/>
                    <a:pt x="250" y="236"/>
                  </a:cubicBezTo>
                  <a:cubicBezTo>
                    <a:pt x="310" y="188"/>
                    <a:pt x="310" y="105"/>
                    <a:pt x="250" y="45"/>
                  </a:cubicBezTo>
                  <a:cubicBezTo>
                    <a:pt x="232" y="15"/>
                    <a:pt x="200"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1"/>
            <p:cNvSpPr/>
            <p:nvPr/>
          </p:nvSpPr>
          <p:spPr>
            <a:xfrm>
              <a:off x="1335027" y="1764989"/>
              <a:ext cx="18169" cy="15890"/>
            </a:xfrm>
            <a:custGeom>
              <a:avLst/>
              <a:gdLst/>
              <a:ahLst/>
              <a:cxnLst/>
              <a:rect l="l" t="t" r="r" b="b"/>
              <a:pathLst>
                <a:path w="311" h="272" extrusionOk="0">
                  <a:moveTo>
                    <a:pt x="147" y="1"/>
                  </a:moveTo>
                  <a:cubicBezTo>
                    <a:pt x="111" y="1"/>
                    <a:pt x="78" y="13"/>
                    <a:pt x="60" y="36"/>
                  </a:cubicBezTo>
                  <a:cubicBezTo>
                    <a:pt x="1" y="84"/>
                    <a:pt x="1" y="167"/>
                    <a:pt x="60" y="227"/>
                  </a:cubicBezTo>
                  <a:cubicBezTo>
                    <a:pt x="78" y="257"/>
                    <a:pt x="111" y="272"/>
                    <a:pt x="147" y="272"/>
                  </a:cubicBezTo>
                  <a:cubicBezTo>
                    <a:pt x="182" y="272"/>
                    <a:pt x="221" y="257"/>
                    <a:pt x="251" y="227"/>
                  </a:cubicBezTo>
                  <a:cubicBezTo>
                    <a:pt x="310" y="191"/>
                    <a:pt x="310" y="96"/>
                    <a:pt x="251" y="36"/>
                  </a:cubicBezTo>
                  <a:cubicBezTo>
                    <a:pt x="221" y="13"/>
                    <a:pt x="182"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21"/>
            <p:cNvSpPr/>
            <p:nvPr/>
          </p:nvSpPr>
          <p:spPr>
            <a:xfrm>
              <a:off x="1376796" y="1723454"/>
              <a:ext cx="18110" cy="17116"/>
            </a:xfrm>
            <a:custGeom>
              <a:avLst/>
              <a:gdLst/>
              <a:ahLst/>
              <a:cxnLst/>
              <a:rect l="l" t="t" r="r" b="b"/>
              <a:pathLst>
                <a:path w="310" h="293" extrusionOk="0">
                  <a:moveTo>
                    <a:pt x="146" y="0"/>
                  </a:moveTo>
                  <a:cubicBezTo>
                    <a:pt x="110" y="0"/>
                    <a:pt x="78" y="15"/>
                    <a:pt x="60" y="45"/>
                  </a:cubicBezTo>
                  <a:cubicBezTo>
                    <a:pt x="0" y="93"/>
                    <a:pt x="0" y="188"/>
                    <a:pt x="60" y="247"/>
                  </a:cubicBezTo>
                  <a:cubicBezTo>
                    <a:pt x="78" y="277"/>
                    <a:pt x="110" y="292"/>
                    <a:pt x="146" y="292"/>
                  </a:cubicBezTo>
                  <a:cubicBezTo>
                    <a:pt x="182" y="292"/>
                    <a:pt x="220" y="277"/>
                    <a:pt x="250" y="247"/>
                  </a:cubicBezTo>
                  <a:cubicBezTo>
                    <a:pt x="310" y="200"/>
                    <a:pt x="310" y="105"/>
                    <a:pt x="250" y="45"/>
                  </a:cubicBezTo>
                  <a:cubicBezTo>
                    <a:pt x="220"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21"/>
            <p:cNvSpPr/>
            <p:nvPr/>
          </p:nvSpPr>
          <p:spPr>
            <a:xfrm>
              <a:off x="1418507" y="1681685"/>
              <a:ext cx="18169" cy="17116"/>
            </a:xfrm>
            <a:custGeom>
              <a:avLst/>
              <a:gdLst/>
              <a:ahLst/>
              <a:cxnLst/>
              <a:rect l="l" t="t" r="r" b="b"/>
              <a:pathLst>
                <a:path w="311" h="293" extrusionOk="0">
                  <a:moveTo>
                    <a:pt x="146" y="1"/>
                  </a:moveTo>
                  <a:cubicBezTo>
                    <a:pt x="111" y="1"/>
                    <a:pt x="78" y="16"/>
                    <a:pt x="60" y="46"/>
                  </a:cubicBezTo>
                  <a:cubicBezTo>
                    <a:pt x="1" y="93"/>
                    <a:pt x="1" y="188"/>
                    <a:pt x="60" y="248"/>
                  </a:cubicBezTo>
                  <a:cubicBezTo>
                    <a:pt x="78" y="278"/>
                    <a:pt x="111" y="293"/>
                    <a:pt x="146" y="293"/>
                  </a:cubicBezTo>
                  <a:cubicBezTo>
                    <a:pt x="182" y="293"/>
                    <a:pt x="221" y="278"/>
                    <a:pt x="251" y="248"/>
                  </a:cubicBezTo>
                  <a:cubicBezTo>
                    <a:pt x="310" y="200"/>
                    <a:pt x="310" y="105"/>
                    <a:pt x="251" y="46"/>
                  </a:cubicBezTo>
                  <a:cubicBezTo>
                    <a:pt x="221" y="16"/>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3" name="Google Shape;1313;p21"/>
            <p:cNvSpPr/>
            <p:nvPr/>
          </p:nvSpPr>
          <p:spPr>
            <a:xfrm>
              <a:off x="1457472" y="1642603"/>
              <a:ext cx="18110" cy="15890"/>
            </a:xfrm>
            <a:custGeom>
              <a:avLst/>
              <a:gdLst/>
              <a:ahLst/>
              <a:cxnLst/>
              <a:rect l="l" t="t" r="r" b="b"/>
              <a:pathLst>
                <a:path w="310" h="272" extrusionOk="0">
                  <a:moveTo>
                    <a:pt x="151" y="0"/>
                  </a:moveTo>
                  <a:cubicBezTo>
                    <a:pt x="116" y="0"/>
                    <a:pt x="84" y="12"/>
                    <a:pt x="60" y="36"/>
                  </a:cubicBezTo>
                  <a:cubicBezTo>
                    <a:pt x="0" y="84"/>
                    <a:pt x="0" y="167"/>
                    <a:pt x="60" y="226"/>
                  </a:cubicBezTo>
                  <a:cubicBezTo>
                    <a:pt x="84" y="256"/>
                    <a:pt x="116" y="271"/>
                    <a:pt x="151" y="271"/>
                  </a:cubicBezTo>
                  <a:cubicBezTo>
                    <a:pt x="185" y="271"/>
                    <a:pt x="221" y="256"/>
                    <a:pt x="250" y="226"/>
                  </a:cubicBezTo>
                  <a:cubicBezTo>
                    <a:pt x="310" y="179"/>
                    <a:pt x="310" y="95"/>
                    <a:pt x="250"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4" name="Google Shape;1314;p21"/>
            <p:cNvSpPr/>
            <p:nvPr/>
          </p:nvSpPr>
          <p:spPr>
            <a:xfrm>
              <a:off x="1499182" y="1600835"/>
              <a:ext cx="18169" cy="15890"/>
            </a:xfrm>
            <a:custGeom>
              <a:avLst/>
              <a:gdLst/>
              <a:ahLst/>
              <a:cxnLst/>
              <a:rect l="l" t="t" r="r" b="b"/>
              <a:pathLst>
                <a:path w="311" h="272" extrusionOk="0">
                  <a:moveTo>
                    <a:pt x="151" y="1"/>
                  </a:moveTo>
                  <a:cubicBezTo>
                    <a:pt x="117" y="1"/>
                    <a:pt x="84" y="13"/>
                    <a:pt x="60" y="37"/>
                  </a:cubicBezTo>
                  <a:cubicBezTo>
                    <a:pt x="1" y="84"/>
                    <a:pt x="1" y="168"/>
                    <a:pt x="60" y="227"/>
                  </a:cubicBezTo>
                  <a:cubicBezTo>
                    <a:pt x="84" y="257"/>
                    <a:pt x="117" y="272"/>
                    <a:pt x="151" y="272"/>
                  </a:cubicBezTo>
                  <a:cubicBezTo>
                    <a:pt x="185" y="272"/>
                    <a:pt x="221" y="257"/>
                    <a:pt x="251" y="227"/>
                  </a:cubicBezTo>
                  <a:cubicBezTo>
                    <a:pt x="310" y="179"/>
                    <a:pt x="310" y="96"/>
                    <a:pt x="251" y="37"/>
                  </a:cubicBezTo>
                  <a:cubicBezTo>
                    <a:pt x="221" y="13"/>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21"/>
            <p:cNvSpPr/>
            <p:nvPr/>
          </p:nvSpPr>
          <p:spPr>
            <a:xfrm>
              <a:off x="1540951" y="1559124"/>
              <a:ext cx="18110" cy="15656"/>
            </a:xfrm>
            <a:custGeom>
              <a:avLst/>
              <a:gdLst/>
              <a:ahLst/>
              <a:cxnLst/>
              <a:rect l="l" t="t" r="r" b="b"/>
              <a:pathLst>
                <a:path w="310" h="268" extrusionOk="0">
                  <a:moveTo>
                    <a:pt x="150" y="0"/>
                  </a:moveTo>
                  <a:cubicBezTo>
                    <a:pt x="116" y="0"/>
                    <a:pt x="83" y="12"/>
                    <a:pt x="60" y="36"/>
                  </a:cubicBezTo>
                  <a:cubicBezTo>
                    <a:pt x="0" y="84"/>
                    <a:pt x="12" y="167"/>
                    <a:pt x="60" y="227"/>
                  </a:cubicBezTo>
                  <a:cubicBezTo>
                    <a:pt x="82" y="255"/>
                    <a:pt x="113" y="267"/>
                    <a:pt x="145" y="267"/>
                  </a:cubicBezTo>
                  <a:cubicBezTo>
                    <a:pt x="181" y="267"/>
                    <a:pt x="219" y="252"/>
                    <a:pt x="250" y="227"/>
                  </a:cubicBezTo>
                  <a:cubicBezTo>
                    <a:pt x="310" y="179"/>
                    <a:pt x="310" y="96"/>
                    <a:pt x="250" y="36"/>
                  </a:cubicBezTo>
                  <a:cubicBezTo>
                    <a:pt x="220" y="12"/>
                    <a:pt x="185" y="0"/>
                    <a:pt x="1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21"/>
            <p:cNvSpPr/>
            <p:nvPr/>
          </p:nvSpPr>
          <p:spPr>
            <a:xfrm>
              <a:off x="1211941" y="1967349"/>
              <a:ext cx="18811" cy="16649"/>
            </a:xfrm>
            <a:custGeom>
              <a:avLst/>
              <a:gdLst/>
              <a:ahLst/>
              <a:cxnLst/>
              <a:rect l="l" t="t" r="r" b="b"/>
              <a:pathLst>
                <a:path w="322" h="285" extrusionOk="0">
                  <a:moveTo>
                    <a:pt x="169" y="1"/>
                  </a:moveTo>
                  <a:cubicBezTo>
                    <a:pt x="130" y="1"/>
                    <a:pt x="93" y="17"/>
                    <a:pt x="60" y="37"/>
                  </a:cubicBezTo>
                  <a:cubicBezTo>
                    <a:pt x="0" y="85"/>
                    <a:pt x="0" y="180"/>
                    <a:pt x="60" y="240"/>
                  </a:cubicBezTo>
                  <a:cubicBezTo>
                    <a:pt x="84" y="269"/>
                    <a:pt x="119" y="284"/>
                    <a:pt x="157" y="284"/>
                  </a:cubicBezTo>
                  <a:cubicBezTo>
                    <a:pt x="194" y="284"/>
                    <a:pt x="233" y="269"/>
                    <a:pt x="262" y="240"/>
                  </a:cubicBezTo>
                  <a:cubicBezTo>
                    <a:pt x="322" y="192"/>
                    <a:pt x="322" y="97"/>
                    <a:pt x="262" y="37"/>
                  </a:cubicBezTo>
                  <a:cubicBezTo>
                    <a:pt x="231" y="11"/>
                    <a:pt x="199" y="1"/>
                    <a:pt x="1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21"/>
            <p:cNvSpPr/>
            <p:nvPr/>
          </p:nvSpPr>
          <p:spPr>
            <a:xfrm>
              <a:off x="1251606" y="1927917"/>
              <a:ext cx="18110" cy="16415"/>
            </a:xfrm>
            <a:custGeom>
              <a:avLst/>
              <a:gdLst/>
              <a:ahLst/>
              <a:cxnLst/>
              <a:rect l="l" t="t" r="r" b="b"/>
              <a:pathLst>
                <a:path w="310" h="281" extrusionOk="0">
                  <a:moveTo>
                    <a:pt x="155" y="1"/>
                  </a:moveTo>
                  <a:cubicBezTo>
                    <a:pt x="119" y="1"/>
                    <a:pt x="83" y="16"/>
                    <a:pt x="60" y="45"/>
                  </a:cubicBezTo>
                  <a:cubicBezTo>
                    <a:pt x="0" y="93"/>
                    <a:pt x="0" y="176"/>
                    <a:pt x="60" y="236"/>
                  </a:cubicBezTo>
                  <a:cubicBezTo>
                    <a:pt x="77" y="266"/>
                    <a:pt x="110" y="281"/>
                    <a:pt x="146" y="281"/>
                  </a:cubicBezTo>
                  <a:cubicBezTo>
                    <a:pt x="182" y="281"/>
                    <a:pt x="220" y="266"/>
                    <a:pt x="250" y="236"/>
                  </a:cubicBezTo>
                  <a:cubicBezTo>
                    <a:pt x="310" y="200"/>
                    <a:pt x="310" y="105"/>
                    <a:pt x="250" y="45"/>
                  </a:cubicBezTo>
                  <a:cubicBezTo>
                    <a:pt x="226" y="16"/>
                    <a:pt x="191"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21"/>
            <p:cNvSpPr/>
            <p:nvPr/>
          </p:nvSpPr>
          <p:spPr>
            <a:xfrm>
              <a:off x="1293317" y="1886440"/>
              <a:ext cx="18110" cy="16182"/>
            </a:xfrm>
            <a:custGeom>
              <a:avLst/>
              <a:gdLst/>
              <a:ahLst/>
              <a:cxnLst/>
              <a:rect l="l" t="t" r="r" b="b"/>
              <a:pathLst>
                <a:path w="310" h="277" extrusionOk="0">
                  <a:moveTo>
                    <a:pt x="165" y="1"/>
                  </a:moveTo>
                  <a:cubicBezTo>
                    <a:pt x="129" y="1"/>
                    <a:pt x="91" y="16"/>
                    <a:pt x="60" y="41"/>
                  </a:cubicBezTo>
                  <a:cubicBezTo>
                    <a:pt x="0" y="89"/>
                    <a:pt x="12" y="172"/>
                    <a:pt x="60" y="232"/>
                  </a:cubicBezTo>
                  <a:cubicBezTo>
                    <a:pt x="78" y="261"/>
                    <a:pt x="111" y="276"/>
                    <a:pt x="146" y="276"/>
                  </a:cubicBezTo>
                  <a:cubicBezTo>
                    <a:pt x="182" y="276"/>
                    <a:pt x="221" y="261"/>
                    <a:pt x="250" y="232"/>
                  </a:cubicBezTo>
                  <a:cubicBezTo>
                    <a:pt x="310" y="196"/>
                    <a:pt x="310" y="101"/>
                    <a:pt x="250" y="41"/>
                  </a:cubicBezTo>
                  <a:cubicBezTo>
                    <a:pt x="228" y="13"/>
                    <a:pt x="197"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21"/>
            <p:cNvSpPr/>
            <p:nvPr/>
          </p:nvSpPr>
          <p:spPr>
            <a:xfrm>
              <a:off x="1335027" y="1844496"/>
              <a:ext cx="18169" cy="16357"/>
            </a:xfrm>
            <a:custGeom>
              <a:avLst/>
              <a:gdLst/>
              <a:ahLst/>
              <a:cxnLst/>
              <a:rect l="l" t="t" r="r" b="b"/>
              <a:pathLst>
                <a:path w="311" h="280" extrusionOk="0">
                  <a:moveTo>
                    <a:pt x="156" y="0"/>
                  </a:moveTo>
                  <a:cubicBezTo>
                    <a:pt x="123" y="0"/>
                    <a:pt x="90" y="15"/>
                    <a:pt x="60" y="45"/>
                  </a:cubicBezTo>
                  <a:cubicBezTo>
                    <a:pt x="1" y="92"/>
                    <a:pt x="1" y="176"/>
                    <a:pt x="60" y="235"/>
                  </a:cubicBezTo>
                  <a:cubicBezTo>
                    <a:pt x="78" y="265"/>
                    <a:pt x="111" y="280"/>
                    <a:pt x="147" y="280"/>
                  </a:cubicBezTo>
                  <a:cubicBezTo>
                    <a:pt x="182" y="280"/>
                    <a:pt x="221" y="265"/>
                    <a:pt x="251" y="235"/>
                  </a:cubicBezTo>
                  <a:cubicBezTo>
                    <a:pt x="310" y="199"/>
                    <a:pt x="310" y="104"/>
                    <a:pt x="251" y="45"/>
                  </a:cubicBezTo>
                  <a:cubicBezTo>
                    <a:pt x="221" y="15"/>
                    <a:pt x="188"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21"/>
            <p:cNvSpPr/>
            <p:nvPr/>
          </p:nvSpPr>
          <p:spPr>
            <a:xfrm>
              <a:off x="1374693" y="1805356"/>
              <a:ext cx="18110" cy="15890"/>
            </a:xfrm>
            <a:custGeom>
              <a:avLst/>
              <a:gdLst/>
              <a:ahLst/>
              <a:cxnLst/>
              <a:rect l="l" t="t" r="r" b="b"/>
              <a:pathLst>
                <a:path w="310" h="272" extrusionOk="0">
                  <a:moveTo>
                    <a:pt x="151" y="0"/>
                  </a:moveTo>
                  <a:cubicBezTo>
                    <a:pt x="117" y="0"/>
                    <a:pt x="84" y="12"/>
                    <a:pt x="60" y="36"/>
                  </a:cubicBezTo>
                  <a:cubicBezTo>
                    <a:pt x="0" y="72"/>
                    <a:pt x="0" y="167"/>
                    <a:pt x="60" y="227"/>
                  </a:cubicBezTo>
                  <a:cubicBezTo>
                    <a:pt x="84" y="256"/>
                    <a:pt x="117" y="271"/>
                    <a:pt x="151" y="271"/>
                  </a:cubicBezTo>
                  <a:cubicBezTo>
                    <a:pt x="185" y="271"/>
                    <a:pt x="221" y="256"/>
                    <a:pt x="250" y="227"/>
                  </a:cubicBezTo>
                  <a:cubicBezTo>
                    <a:pt x="310" y="179"/>
                    <a:pt x="310" y="96"/>
                    <a:pt x="250"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1"/>
            <p:cNvSpPr/>
            <p:nvPr/>
          </p:nvSpPr>
          <p:spPr>
            <a:xfrm>
              <a:off x="1415703" y="1763587"/>
              <a:ext cx="18169" cy="15890"/>
            </a:xfrm>
            <a:custGeom>
              <a:avLst/>
              <a:gdLst/>
              <a:ahLst/>
              <a:cxnLst/>
              <a:rect l="l" t="t" r="r" b="b"/>
              <a:pathLst>
                <a:path w="311" h="272" extrusionOk="0">
                  <a:moveTo>
                    <a:pt x="160" y="1"/>
                  </a:moveTo>
                  <a:cubicBezTo>
                    <a:pt x="126" y="1"/>
                    <a:pt x="90" y="13"/>
                    <a:pt x="60" y="37"/>
                  </a:cubicBezTo>
                  <a:cubicBezTo>
                    <a:pt x="1" y="72"/>
                    <a:pt x="1" y="168"/>
                    <a:pt x="60" y="227"/>
                  </a:cubicBezTo>
                  <a:cubicBezTo>
                    <a:pt x="84" y="257"/>
                    <a:pt x="117" y="272"/>
                    <a:pt x="151" y="272"/>
                  </a:cubicBezTo>
                  <a:cubicBezTo>
                    <a:pt x="185" y="272"/>
                    <a:pt x="221" y="257"/>
                    <a:pt x="251" y="227"/>
                  </a:cubicBezTo>
                  <a:cubicBezTo>
                    <a:pt x="310" y="180"/>
                    <a:pt x="310" y="96"/>
                    <a:pt x="251" y="37"/>
                  </a:cubicBezTo>
                  <a:cubicBezTo>
                    <a:pt x="227" y="13"/>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21"/>
            <p:cNvSpPr/>
            <p:nvPr/>
          </p:nvSpPr>
          <p:spPr>
            <a:xfrm>
              <a:off x="1457472" y="1722286"/>
              <a:ext cx="18110" cy="16182"/>
            </a:xfrm>
            <a:custGeom>
              <a:avLst/>
              <a:gdLst/>
              <a:ahLst/>
              <a:cxnLst/>
              <a:rect l="l" t="t" r="r" b="b"/>
              <a:pathLst>
                <a:path w="310" h="277" extrusionOk="0">
                  <a:moveTo>
                    <a:pt x="165" y="1"/>
                  </a:moveTo>
                  <a:cubicBezTo>
                    <a:pt x="129" y="1"/>
                    <a:pt x="91" y="16"/>
                    <a:pt x="60" y="41"/>
                  </a:cubicBezTo>
                  <a:cubicBezTo>
                    <a:pt x="0" y="89"/>
                    <a:pt x="0" y="172"/>
                    <a:pt x="60" y="232"/>
                  </a:cubicBezTo>
                  <a:cubicBezTo>
                    <a:pt x="84" y="261"/>
                    <a:pt x="116" y="276"/>
                    <a:pt x="151" y="276"/>
                  </a:cubicBezTo>
                  <a:cubicBezTo>
                    <a:pt x="185" y="276"/>
                    <a:pt x="221" y="261"/>
                    <a:pt x="250" y="232"/>
                  </a:cubicBezTo>
                  <a:cubicBezTo>
                    <a:pt x="310" y="184"/>
                    <a:pt x="310" y="101"/>
                    <a:pt x="250" y="41"/>
                  </a:cubicBezTo>
                  <a:cubicBezTo>
                    <a:pt x="228" y="13"/>
                    <a:pt x="197"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21"/>
            <p:cNvSpPr/>
            <p:nvPr/>
          </p:nvSpPr>
          <p:spPr>
            <a:xfrm>
              <a:off x="1497079" y="1681685"/>
              <a:ext cx="18870" cy="17116"/>
            </a:xfrm>
            <a:custGeom>
              <a:avLst/>
              <a:gdLst/>
              <a:ahLst/>
              <a:cxnLst/>
              <a:rect l="l" t="t" r="r" b="b"/>
              <a:pathLst>
                <a:path w="323" h="293" extrusionOk="0">
                  <a:moveTo>
                    <a:pt x="157" y="1"/>
                  </a:moveTo>
                  <a:cubicBezTo>
                    <a:pt x="120" y="1"/>
                    <a:pt x="84" y="16"/>
                    <a:pt x="60" y="46"/>
                  </a:cubicBezTo>
                  <a:cubicBezTo>
                    <a:pt x="1" y="93"/>
                    <a:pt x="1" y="188"/>
                    <a:pt x="60" y="248"/>
                  </a:cubicBezTo>
                  <a:cubicBezTo>
                    <a:pt x="84" y="278"/>
                    <a:pt x="120" y="293"/>
                    <a:pt x="157" y="293"/>
                  </a:cubicBezTo>
                  <a:cubicBezTo>
                    <a:pt x="194" y="293"/>
                    <a:pt x="233" y="278"/>
                    <a:pt x="263" y="248"/>
                  </a:cubicBezTo>
                  <a:cubicBezTo>
                    <a:pt x="322" y="200"/>
                    <a:pt x="322" y="105"/>
                    <a:pt x="263" y="46"/>
                  </a:cubicBezTo>
                  <a:cubicBezTo>
                    <a:pt x="233" y="16"/>
                    <a:pt x="194"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1"/>
            <p:cNvSpPr/>
            <p:nvPr/>
          </p:nvSpPr>
          <p:spPr>
            <a:xfrm>
              <a:off x="1538848" y="1641026"/>
              <a:ext cx="18110" cy="16065"/>
            </a:xfrm>
            <a:custGeom>
              <a:avLst/>
              <a:gdLst/>
              <a:ahLst/>
              <a:cxnLst/>
              <a:rect l="l" t="t" r="r" b="b"/>
              <a:pathLst>
                <a:path w="310" h="275" extrusionOk="0">
                  <a:moveTo>
                    <a:pt x="155" y="0"/>
                  </a:moveTo>
                  <a:cubicBezTo>
                    <a:pt x="119" y="0"/>
                    <a:pt x="84" y="9"/>
                    <a:pt x="60" y="27"/>
                  </a:cubicBezTo>
                  <a:cubicBezTo>
                    <a:pt x="0" y="75"/>
                    <a:pt x="0" y="170"/>
                    <a:pt x="60" y="230"/>
                  </a:cubicBezTo>
                  <a:cubicBezTo>
                    <a:pt x="84" y="259"/>
                    <a:pt x="119" y="274"/>
                    <a:pt x="155" y="274"/>
                  </a:cubicBezTo>
                  <a:cubicBezTo>
                    <a:pt x="191" y="274"/>
                    <a:pt x="227" y="259"/>
                    <a:pt x="250" y="230"/>
                  </a:cubicBezTo>
                  <a:cubicBezTo>
                    <a:pt x="310" y="182"/>
                    <a:pt x="310" y="87"/>
                    <a:pt x="250" y="27"/>
                  </a:cubicBezTo>
                  <a:cubicBezTo>
                    <a:pt x="227" y="9"/>
                    <a:pt x="191"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1"/>
            <p:cNvSpPr/>
            <p:nvPr/>
          </p:nvSpPr>
          <p:spPr>
            <a:xfrm>
              <a:off x="1580559" y="1599316"/>
              <a:ext cx="18870" cy="16006"/>
            </a:xfrm>
            <a:custGeom>
              <a:avLst/>
              <a:gdLst/>
              <a:ahLst/>
              <a:cxnLst/>
              <a:rect l="l" t="t" r="r" b="b"/>
              <a:pathLst>
                <a:path w="323" h="274" extrusionOk="0">
                  <a:moveTo>
                    <a:pt x="161" y="0"/>
                  </a:moveTo>
                  <a:cubicBezTo>
                    <a:pt x="126" y="0"/>
                    <a:pt x="90" y="9"/>
                    <a:pt x="60" y="27"/>
                  </a:cubicBezTo>
                  <a:cubicBezTo>
                    <a:pt x="1" y="74"/>
                    <a:pt x="25" y="170"/>
                    <a:pt x="60" y="229"/>
                  </a:cubicBezTo>
                  <a:cubicBezTo>
                    <a:pt x="84" y="259"/>
                    <a:pt x="120" y="274"/>
                    <a:pt x="157" y="274"/>
                  </a:cubicBezTo>
                  <a:cubicBezTo>
                    <a:pt x="194" y="274"/>
                    <a:pt x="233" y="259"/>
                    <a:pt x="263" y="229"/>
                  </a:cubicBezTo>
                  <a:cubicBezTo>
                    <a:pt x="322" y="182"/>
                    <a:pt x="322" y="86"/>
                    <a:pt x="263" y="27"/>
                  </a:cubicBezTo>
                  <a:cubicBezTo>
                    <a:pt x="233" y="9"/>
                    <a:pt x="19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21"/>
            <p:cNvSpPr/>
            <p:nvPr/>
          </p:nvSpPr>
          <p:spPr>
            <a:xfrm>
              <a:off x="1291214" y="1968284"/>
              <a:ext cx="18169" cy="16415"/>
            </a:xfrm>
            <a:custGeom>
              <a:avLst/>
              <a:gdLst/>
              <a:ahLst/>
              <a:cxnLst/>
              <a:rect l="l" t="t" r="r" b="b"/>
              <a:pathLst>
                <a:path w="311" h="281" extrusionOk="0">
                  <a:moveTo>
                    <a:pt x="164" y="0"/>
                  </a:moveTo>
                  <a:cubicBezTo>
                    <a:pt x="129" y="0"/>
                    <a:pt x="90" y="15"/>
                    <a:pt x="60" y="45"/>
                  </a:cubicBezTo>
                  <a:cubicBezTo>
                    <a:pt x="1" y="81"/>
                    <a:pt x="1" y="176"/>
                    <a:pt x="60" y="235"/>
                  </a:cubicBezTo>
                  <a:cubicBezTo>
                    <a:pt x="84" y="265"/>
                    <a:pt x="117" y="280"/>
                    <a:pt x="151" y="280"/>
                  </a:cubicBezTo>
                  <a:cubicBezTo>
                    <a:pt x="185" y="280"/>
                    <a:pt x="221" y="265"/>
                    <a:pt x="251" y="235"/>
                  </a:cubicBezTo>
                  <a:cubicBezTo>
                    <a:pt x="310" y="188"/>
                    <a:pt x="310" y="93"/>
                    <a:pt x="251" y="45"/>
                  </a:cubicBezTo>
                  <a:cubicBezTo>
                    <a:pt x="233" y="15"/>
                    <a:pt x="200"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21"/>
            <p:cNvSpPr/>
            <p:nvPr/>
          </p:nvSpPr>
          <p:spPr>
            <a:xfrm>
              <a:off x="1332983" y="1926515"/>
              <a:ext cx="18110" cy="16415"/>
            </a:xfrm>
            <a:custGeom>
              <a:avLst/>
              <a:gdLst/>
              <a:ahLst/>
              <a:cxnLst/>
              <a:rect l="l" t="t" r="r" b="b"/>
              <a:pathLst>
                <a:path w="310" h="281" extrusionOk="0">
                  <a:moveTo>
                    <a:pt x="155" y="1"/>
                  </a:moveTo>
                  <a:cubicBezTo>
                    <a:pt x="122" y="1"/>
                    <a:pt x="89" y="16"/>
                    <a:pt x="60" y="46"/>
                  </a:cubicBezTo>
                  <a:cubicBezTo>
                    <a:pt x="0" y="81"/>
                    <a:pt x="0" y="177"/>
                    <a:pt x="60" y="236"/>
                  </a:cubicBezTo>
                  <a:cubicBezTo>
                    <a:pt x="83" y="266"/>
                    <a:pt x="116" y="281"/>
                    <a:pt x="150" y="281"/>
                  </a:cubicBezTo>
                  <a:cubicBezTo>
                    <a:pt x="185" y="281"/>
                    <a:pt x="220" y="266"/>
                    <a:pt x="250" y="236"/>
                  </a:cubicBezTo>
                  <a:cubicBezTo>
                    <a:pt x="310" y="188"/>
                    <a:pt x="310" y="105"/>
                    <a:pt x="250" y="46"/>
                  </a:cubicBezTo>
                  <a:cubicBezTo>
                    <a:pt x="220" y="16"/>
                    <a:pt x="188"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21"/>
            <p:cNvSpPr/>
            <p:nvPr/>
          </p:nvSpPr>
          <p:spPr>
            <a:xfrm>
              <a:off x="1374693" y="1884804"/>
              <a:ext cx="18110" cy="16415"/>
            </a:xfrm>
            <a:custGeom>
              <a:avLst/>
              <a:gdLst/>
              <a:ahLst/>
              <a:cxnLst/>
              <a:rect l="l" t="t" r="r" b="b"/>
              <a:pathLst>
                <a:path w="310" h="281" extrusionOk="0">
                  <a:moveTo>
                    <a:pt x="151" y="1"/>
                  </a:moveTo>
                  <a:cubicBezTo>
                    <a:pt x="117" y="1"/>
                    <a:pt x="84" y="15"/>
                    <a:pt x="60" y="45"/>
                  </a:cubicBezTo>
                  <a:cubicBezTo>
                    <a:pt x="0" y="81"/>
                    <a:pt x="0" y="176"/>
                    <a:pt x="60" y="236"/>
                  </a:cubicBezTo>
                  <a:cubicBezTo>
                    <a:pt x="84" y="265"/>
                    <a:pt x="117" y="280"/>
                    <a:pt x="151" y="280"/>
                  </a:cubicBezTo>
                  <a:cubicBezTo>
                    <a:pt x="185" y="280"/>
                    <a:pt x="221" y="265"/>
                    <a:pt x="250" y="236"/>
                  </a:cubicBezTo>
                  <a:cubicBezTo>
                    <a:pt x="310" y="188"/>
                    <a:pt x="310" y="105"/>
                    <a:pt x="250" y="45"/>
                  </a:cubicBezTo>
                  <a:cubicBezTo>
                    <a:pt x="221" y="15"/>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9" name="Google Shape;1329;p21"/>
            <p:cNvSpPr/>
            <p:nvPr/>
          </p:nvSpPr>
          <p:spPr>
            <a:xfrm>
              <a:off x="1413658" y="1844963"/>
              <a:ext cx="18110" cy="15890"/>
            </a:xfrm>
            <a:custGeom>
              <a:avLst/>
              <a:gdLst/>
              <a:ahLst/>
              <a:cxnLst/>
              <a:rect l="l" t="t" r="r" b="b"/>
              <a:pathLst>
                <a:path w="310" h="272" extrusionOk="0">
                  <a:moveTo>
                    <a:pt x="165" y="1"/>
                  </a:moveTo>
                  <a:cubicBezTo>
                    <a:pt x="128" y="1"/>
                    <a:pt x="89" y="13"/>
                    <a:pt x="60" y="37"/>
                  </a:cubicBezTo>
                  <a:cubicBezTo>
                    <a:pt x="0" y="84"/>
                    <a:pt x="0" y="168"/>
                    <a:pt x="60" y="227"/>
                  </a:cubicBezTo>
                  <a:cubicBezTo>
                    <a:pt x="84" y="257"/>
                    <a:pt x="119" y="272"/>
                    <a:pt x="156" y="272"/>
                  </a:cubicBezTo>
                  <a:cubicBezTo>
                    <a:pt x="194" y="272"/>
                    <a:pt x="232" y="257"/>
                    <a:pt x="262" y="227"/>
                  </a:cubicBezTo>
                  <a:cubicBezTo>
                    <a:pt x="310" y="191"/>
                    <a:pt x="310" y="96"/>
                    <a:pt x="262" y="37"/>
                  </a:cubicBezTo>
                  <a:cubicBezTo>
                    <a:pt x="238" y="13"/>
                    <a:pt x="203" y="1"/>
                    <a:pt x="1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21"/>
            <p:cNvSpPr/>
            <p:nvPr/>
          </p:nvSpPr>
          <p:spPr>
            <a:xfrm>
              <a:off x="1455369" y="1803253"/>
              <a:ext cx="18870" cy="15890"/>
            </a:xfrm>
            <a:custGeom>
              <a:avLst/>
              <a:gdLst/>
              <a:ahLst/>
              <a:cxnLst/>
              <a:rect l="l" t="t" r="r" b="b"/>
              <a:pathLst>
                <a:path w="323" h="272" extrusionOk="0">
                  <a:moveTo>
                    <a:pt x="166" y="1"/>
                  </a:moveTo>
                  <a:cubicBezTo>
                    <a:pt x="129" y="1"/>
                    <a:pt x="90" y="12"/>
                    <a:pt x="60" y="36"/>
                  </a:cubicBezTo>
                  <a:cubicBezTo>
                    <a:pt x="1" y="84"/>
                    <a:pt x="1" y="167"/>
                    <a:pt x="60" y="227"/>
                  </a:cubicBezTo>
                  <a:cubicBezTo>
                    <a:pt x="84" y="257"/>
                    <a:pt x="120" y="271"/>
                    <a:pt x="157" y="271"/>
                  </a:cubicBezTo>
                  <a:cubicBezTo>
                    <a:pt x="194" y="271"/>
                    <a:pt x="233" y="257"/>
                    <a:pt x="263" y="227"/>
                  </a:cubicBezTo>
                  <a:cubicBezTo>
                    <a:pt x="322" y="191"/>
                    <a:pt x="322" y="96"/>
                    <a:pt x="263" y="36"/>
                  </a:cubicBezTo>
                  <a:cubicBezTo>
                    <a:pt x="239" y="12"/>
                    <a:pt x="203"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1" name="Google Shape;1331;p21"/>
            <p:cNvSpPr/>
            <p:nvPr/>
          </p:nvSpPr>
          <p:spPr>
            <a:xfrm>
              <a:off x="1497079" y="1761542"/>
              <a:ext cx="18870" cy="15597"/>
            </a:xfrm>
            <a:custGeom>
              <a:avLst/>
              <a:gdLst/>
              <a:ahLst/>
              <a:cxnLst/>
              <a:rect l="l" t="t" r="r" b="b"/>
              <a:pathLst>
                <a:path w="323" h="267" extrusionOk="0">
                  <a:moveTo>
                    <a:pt x="166" y="0"/>
                  </a:moveTo>
                  <a:cubicBezTo>
                    <a:pt x="129" y="0"/>
                    <a:pt x="90" y="12"/>
                    <a:pt x="60" y="36"/>
                  </a:cubicBezTo>
                  <a:cubicBezTo>
                    <a:pt x="1" y="84"/>
                    <a:pt x="1" y="167"/>
                    <a:pt x="60" y="226"/>
                  </a:cubicBezTo>
                  <a:cubicBezTo>
                    <a:pt x="83" y="255"/>
                    <a:pt x="116" y="267"/>
                    <a:pt x="151" y="267"/>
                  </a:cubicBezTo>
                  <a:cubicBezTo>
                    <a:pt x="190" y="267"/>
                    <a:pt x="231" y="252"/>
                    <a:pt x="263" y="226"/>
                  </a:cubicBezTo>
                  <a:cubicBezTo>
                    <a:pt x="322" y="191"/>
                    <a:pt x="322" y="95"/>
                    <a:pt x="263" y="36"/>
                  </a:cubicBezTo>
                  <a:cubicBezTo>
                    <a:pt x="239" y="12"/>
                    <a:pt x="203" y="0"/>
                    <a:pt x="1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21"/>
            <p:cNvSpPr/>
            <p:nvPr/>
          </p:nvSpPr>
          <p:spPr>
            <a:xfrm>
              <a:off x="1537446" y="1722052"/>
              <a:ext cx="18169" cy="16415"/>
            </a:xfrm>
            <a:custGeom>
              <a:avLst/>
              <a:gdLst/>
              <a:ahLst/>
              <a:cxnLst/>
              <a:rect l="l" t="t" r="r" b="b"/>
              <a:pathLst>
                <a:path w="311" h="281" extrusionOk="0">
                  <a:moveTo>
                    <a:pt x="151" y="1"/>
                  </a:moveTo>
                  <a:cubicBezTo>
                    <a:pt x="117" y="1"/>
                    <a:pt x="84" y="15"/>
                    <a:pt x="60" y="45"/>
                  </a:cubicBezTo>
                  <a:cubicBezTo>
                    <a:pt x="1" y="93"/>
                    <a:pt x="1" y="176"/>
                    <a:pt x="60" y="236"/>
                  </a:cubicBezTo>
                  <a:cubicBezTo>
                    <a:pt x="84" y="265"/>
                    <a:pt x="117" y="280"/>
                    <a:pt x="151" y="280"/>
                  </a:cubicBezTo>
                  <a:cubicBezTo>
                    <a:pt x="185" y="280"/>
                    <a:pt x="221" y="265"/>
                    <a:pt x="251" y="236"/>
                  </a:cubicBezTo>
                  <a:cubicBezTo>
                    <a:pt x="310" y="188"/>
                    <a:pt x="310" y="105"/>
                    <a:pt x="251" y="45"/>
                  </a:cubicBezTo>
                  <a:cubicBezTo>
                    <a:pt x="221" y="15"/>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1"/>
            <p:cNvSpPr/>
            <p:nvPr/>
          </p:nvSpPr>
          <p:spPr>
            <a:xfrm>
              <a:off x="1579157" y="1680341"/>
              <a:ext cx="18169" cy="16357"/>
            </a:xfrm>
            <a:custGeom>
              <a:avLst/>
              <a:gdLst/>
              <a:ahLst/>
              <a:cxnLst/>
              <a:rect l="l" t="t" r="r" b="b"/>
              <a:pathLst>
                <a:path w="311" h="280" extrusionOk="0">
                  <a:moveTo>
                    <a:pt x="151" y="0"/>
                  </a:moveTo>
                  <a:cubicBezTo>
                    <a:pt x="117" y="0"/>
                    <a:pt x="84" y="15"/>
                    <a:pt x="60" y="45"/>
                  </a:cubicBezTo>
                  <a:cubicBezTo>
                    <a:pt x="1" y="92"/>
                    <a:pt x="1" y="176"/>
                    <a:pt x="60" y="235"/>
                  </a:cubicBezTo>
                  <a:cubicBezTo>
                    <a:pt x="84" y="265"/>
                    <a:pt x="117" y="280"/>
                    <a:pt x="151" y="280"/>
                  </a:cubicBezTo>
                  <a:cubicBezTo>
                    <a:pt x="185" y="280"/>
                    <a:pt x="221" y="265"/>
                    <a:pt x="251" y="235"/>
                  </a:cubicBezTo>
                  <a:cubicBezTo>
                    <a:pt x="310" y="188"/>
                    <a:pt x="310" y="104"/>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21"/>
            <p:cNvSpPr/>
            <p:nvPr/>
          </p:nvSpPr>
          <p:spPr>
            <a:xfrm>
              <a:off x="1620926" y="1639098"/>
              <a:ext cx="18110" cy="15890"/>
            </a:xfrm>
            <a:custGeom>
              <a:avLst/>
              <a:gdLst/>
              <a:ahLst/>
              <a:cxnLst/>
              <a:rect l="l" t="t" r="r" b="b"/>
              <a:pathLst>
                <a:path w="310" h="272" extrusionOk="0">
                  <a:moveTo>
                    <a:pt x="151" y="1"/>
                  </a:moveTo>
                  <a:cubicBezTo>
                    <a:pt x="116" y="1"/>
                    <a:pt x="84" y="13"/>
                    <a:pt x="60" y="36"/>
                  </a:cubicBezTo>
                  <a:cubicBezTo>
                    <a:pt x="0" y="84"/>
                    <a:pt x="0" y="167"/>
                    <a:pt x="60" y="227"/>
                  </a:cubicBezTo>
                  <a:cubicBezTo>
                    <a:pt x="84" y="257"/>
                    <a:pt x="116" y="272"/>
                    <a:pt x="151" y="272"/>
                  </a:cubicBezTo>
                  <a:cubicBezTo>
                    <a:pt x="185" y="272"/>
                    <a:pt x="221" y="257"/>
                    <a:pt x="250" y="227"/>
                  </a:cubicBezTo>
                  <a:cubicBezTo>
                    <a:pt x="310" y="179"/>
                    <a:pt x="310" y="96"/>
                    <a:pt x="250" y="36"/>
                  </a:cubicBezTo>
                  <a:cubicBezTo>
                    <a:pt x="221" y="13"/>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21"/>
            <p:cNvSpPr/>
            <p:nvPr/>
          </p:nvSpPr>
          <p:spPr>
            <a:xfrm>
              <a:off x="1373291" y="1966005"/>
              <a:ext cx="18169" cy="15890"/>
            </a:xfrm>
            <a:custGeom>
              <a:avLst/>
              <a:gdLst/>
              <a:ahLst/>
              <a:cxnLst/>
              <a:rect l="l" t="t" r="r" b="b"/>
              <a:pathLst>
                <a:path w="311" h="272" extrusionOk="0">
                  <a:moveTo>
                    <a:pt x="146" y="1"/>
                  </a:moveTo>
                  <a:cubicBezTo>
                    <a:pt x="111" y="1"/>
                    <a:pt x="78" y="13"/>
                    <a:pt x="60" y="36"/>
                  </a:cubicBezTo>
                  <a:cubicBezTo>
                    <a:pt x="1" y="84"/>
                    <a:pt x="1" y="167"/>
                    <a:pt x="60" y="227"/>
                  </a:cubicBezTo>
                  <a:cubicBezTo>
                    <a:pt x="78" y="257"/>
                    <a:pt x="111" y="271"/>
                    <a:pt x="146" y="271"/>
                  </a:cubicBezTo>
                  <a:cubicBezTo>
                    <a:pt x="182" y="271"/>
                    <a:pt x="221" y="257"/>
                    <a:pt x="251" y="227"/>
                  </a:cubicBezTo>
                  <a:cubicBezTo>
                    <a:pt x="310" y="179"/>
                    <a:pt x="310" y="96"/>
                    <a:pt x="251" y="36"/>
                  </a:cubicBezTo>
                  <a:cubicBezTo>
                    <a:pt x="221" y="13"/>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21"/>
            <p:cNvSpPr/>
            <p:nvPr/>
          </p:nvSpPr>
          <p:spPr>
            <a:xfrm>
              <a:off x="1415060" y="1924470"/>
              <a:ext cx="18110" cy="16415"/>
            </a:xfrm>
            <a:custGeom>
              <a:avLst/>
              <a:gdLst/>
              <a:ahLst/>
              <a:cxnLst/>
              <a:rect l="l" t="t" r="r" b="b"/>
              <a:pathLst>
                <a:path w="310" h="281" extrusionOk="0">
                  <a:moveTo>
                    <a:pt x="146" y="0"/>
                  </a:moveTo>
                  <a:cubicBezTo>
                    <a:pt x="110" y="0"/>
                    <a:pt x="77" y="15"/>
                    <a:pt x="60" y="45"/>
                  </a:cubicBezTo>
                  <a:cubicBezTo>
                    <a:pt x="0" y="93"/>
                    <a:pt x="0" y="176"/>
                    <a:pt x="60" y="235"/>
                  </a:cubicBezTo>
                  <a:cubicBezTo>
                    <a:pt x="77" y="265"/>
                    <a:pt x="110" y="280"/>
                    <a:pt x="146" y="280"/>
                  </a:cubicBezTo>
                  <a:cubicBezTo>
                    <a:pt x="182" y="280"/>
                    <a:pt x="220" y="265"/>
                    <a:pt x="250" y="235"/>
                  </a:cubicBezTo>
                  <a:cubicBezTo>
                    <a:pt x="310" y="200"/>
                    <a:pt x="310" y="104"/>
                    <a:pt x="250" y="45"/>
                  </a:cubicBezTo>
                  <a:cubicBezTo>
                    <a:pt x="220" y="15"/>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21"/>
            <p:cNvSpPr/>
            <p:nvPr/>
          </p:nvSpPr>
          <p:spPr>
            <a:xfrm>
              <a:off x="1453967" y="1885330"/>
              <a:ext cx="18169" cy="15890"/>
            </a:xfrm>
            <a:custGeom>
              <a:avLst/>
              <a:gdLst/>
              <a:ahLst/>
              <a:cxnLst/>
              <a:rect l="l" t="t" r="r" b="b"/>
              <a:pathLst>
                <a:path w="311" h="272" extrusionOk="0">
                  <a:moveTo>
                    <a:pt x="160" y="1"/>
                  </a:moveTo>
                  <a:cubicBezTo>
                    <a:pt x="126" y="1"/>
                    <a:pt x="90" y="12"/>
                    <a:pt x="60" y="36"/>
                  </a:cubicBezTo>
                  <a:cubicBezTo>
                    <a:pt x="1" y="72"/>
                    <a:pt x="1" y="167"/>
                    <a:pt x="60" y="227"/>
                  </a:cubicBezTo>
                  <a:cubicBezTo>
                    <a:pt x="84" y="256"/>
                    <a:pt x="117" y="271"/>
                    <a:pt x="151" y="271"/>
                  </a:cubicBezTo>
                  <a:cubicBezTo>
                    <a:pt x="185" y="271"/>
                    <a:pt x="221" y="256"/>
                    <a:pt x="251" y="227"/>
                  </a:cubicBezTo>
                  <a:cubicBezTo>
                    <a:pt x="310" y="179"/>
                    <a:pt x="310" y="96"/>
                    <a:pt x="251" y="36"/>
                  </a:cubicBezTo>
                  <a:cubicBezTo>
                    <a:pt x="227" y="12"/>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21"/>
            <p:cNvSpPr/>
            <p:nvPr/>
          </p:nvSpPr>
          <p:spPr>
            <a:xfrm>
              <a:off x="1495736" y="1843620"/>
              <a:ext cx="18110" cy="15597"/>
            </a:xfrm>
            <a:custGeom>
              <a:avLst/>
              <a:gdLst/>
              <a:ahLst/>
              <a:cxnLst/>
              <a:rect l="l" t="t" r="r" b="b"/>
              <a:pathLst>
                <a:path w="310" h="267" extrusionOk="0">
                  <a:moveTo>
                    <a:pt x="159" y="0"/>
                  </a:moveTo>
                  <a:cubicBezTo>
                    <a:pt x="125" y="0"/>
                    <a:pt x="89" y="12"/>
                    <a:pt x="60" y="36"/>
                  </a:cubicBezTo>
                  <a:cubicBezTo>
                    <a:pt x="0" y="72"/>
                    <a:pt x="0" y="167"/>
                    <a:pt x="60" y="226"/>
                  </a:cubicBezTo>
                  <a:cubicBezTo>
                    <a:pt x="77" y="254"/>
                    <a:pt x="107" y="267"/>
                    <a:pt x="140" y="267"/>
                  </a:cubicBezTo>
                  <a:cubicBezTo>
                    <a:pt x="177" y="267"/>
                    <a:pt x="219" y="251"/>
                    <a:pt x="250" y="226"/>
                  </a:cubicBezTo>
                  <a:cubicBezTo>
                    <a:pt x="310" y="179"/>
                    <a:pt x="310" y="95"/>
                    <a:pt x="250" y="36"/>
                  </a:cubicBezTo>
                  <a:cubicBezTo>
                    <a:pt x="226" y="12"/>
                    <a:pt x="194" y="0"/>
                    <a:pt x="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1"/>
            <p:cNvSpPr/>
            <p:nvPr/>
          </p:nvSpPr>
          <p:spPr>
            <a:xfrm>
              <a:off x="1537446" y="1801851"/>
              <a:ext cx="18169" cy="15890"/>
            </a:xfrm>
            <a:custGeom>
              <a:avLst/>
              <a:gdLst/>
              <a:ahLst/>
              <a:cxnLst/>
              <a:rect l="l" t="t" r="r" b="b"/>
              <a:pathLst>
                <a:path w="311" h="272" extrusionOk="0">
                  <a:moveTo>
                    <a:pt x="160" y="1"/>
                  </a:moveTo>
                  <a:cubicBezTo>
                    <a:pt x="126" y="1"/>
                    <a:pt x="90" y="13"/>
                    <a:pt x="60" y="36"/>
                  </a:cubicBezTo>
                  <a:cubicBezTo>
                    <a:pt x="1" y="72"/>
                    <a:pt x="1" y="167"/>
                    <a:pt x="60" y="227"/>
                  </a:cubicBezTo>
                  <a:cubicBezTo>
                    <a:pt x="84" y="257"/>
                    <a:pt x="117" y="272"/>
                    <a:pt x="151" y="272"/>
                  </a:cubicBezTo>
                  <a:cubicBezTo>
                    <a:pt x="185" y="272"/>
                    <a:pt x="221" y="257"/>
                    <a:pt x="251" y="227"/>
                  </a:cubicBezTo>
                  <a:cubicBezTo>
                    <a:pt x="310" y="179"/>
                    <a:pt x="310" y="96"/>
                    <a:pt x="251" y="36"/>
                  </a:cubicBezTo>
                  <a:cubicBezTo>
                    <a:pt x="227" y="13"/>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21"/>
            <p:cNvSpPr/>
            <p:nvPr/>
          </p:nvSpPr>
          <p:spPr>
            <a:xfrm>
              <a:off x="1577112" y="1761718"/>
              <a:ext cx="18811" cy="17058"/>
            </a:xfrm>
            <a:custGeom>
              <a:avLst/>
              <a:gdLst/>
              <a:ahLst/>
              <a:cxnLst/>
              <a:rect l="l" t="t" r="r" b="b"/>
              <a:pathLst>
                <a:path w="322" h="292" extrusionOk="0">
                  <a:moveTo>
                    <a:pt x="152" y="0"/>
                  </a:moveTo>
                  <a:cubicBezTo>
                    <a:pt x="116" y="0"/>
                    <a:pt x="84" y="15"/>
                    <a:pt x="60" y="45"/>
                  </a:cubicBezTo>
                  <a:cubicBezTo>
                    <a:pt x="0" y="92"/>
                    <a:pt x="0" y="188"/>
                    <a:pt x="60" y="247"/>
                  </a:cubicBezTo>
                  <a:cubicBezTo>
                    <a:pt x="84" y="277"/>
                    <a:pt x="119" y="292"/>
                    <a:pt x="156" y="292"/>
                  </a:cubicBezTo>
                  <a:cubicBezTo>
                    <a:pt x="194" y="292"/>
                    <a:pt x="232" y="277"/>
                    <a:pt x="262" y="247"/>
                  </a:cubicBezTo>
                  <a:cubicBezTo>
                    <a:pt x="322" y="200"/>
                    <a:pt x="322" y="104"/>
                    <a:pt x="262" y="45"/>
                  </a:cubicBezTo>
                  <a:cubicBezTo>
                    <a:pt x="226" y="15"/>
                    <a:pt x="188" y="0"/>
                    <a:pt x="1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21"/>
            <p:cNvSpPr/>
            <p:nvPr/>
          </p:nvSpPr>
          <p:spPr>
            <a:xfrm>
              <a:off x="1618823" y="1719949"/>
              <a:ext cx="18811" cy="17116"/>
            </a:xfrm>
            <a:custGeom>
              <a:avLst/>
              <a:gdLst/>
              <a:ahLst/>
              <a:cxnLst/>
              <a:rect l="l" t="t" r="r" b="b"/>
              <a:pathLst>
                <a:path w="322" h="293" extrusionOk="0">
                  <a:moveTo>
                    <a:pt x="157" y="1"/>
                  </a:moveTo>
                  <a:cubicBezTo>
                    <a:pt x="120" y="1"/>
                    <a:pt x="84" y="16"/>
                    <a:pt x="60" y="45"/>
                  </a:cubicBezTo>
                  <a:cubicBezTo>
                    <a:pt x="1" y="93"/>
                    <a:pt x="1" y="188"/>
                    <a:pt x="60" y="248"/>
                  </a:cubicBezTo>
                  <a:cubicBezTo>
                    <a:pt x="84" y="278"/>
                    <a:pt x="120" y="293"/>
                    <a:pt x="157" y="293"/>
                  </a:cubicBezTo>
                  <a:cubicBezTo>
                    <a:pt x="194" y="293"/>
                    <a:pt x="233" y="278"/>
                    <a:pt x="262" y="248"/>
                  </a:cubicBezTo>
                  <a:cubicBezTo>
                    <a:pt x="322" y="200"/>
                    <a:pt x="322" y="105"/>
                    <a:pt x="262" y="45"/>
                  </a:cubicBezTo>
                  <a:cubicBezTo>
                    <a:pt x="233" y="16"/>
                    <a:pt x="194"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1"/>
            <p:cNvSpPr/>
            <p:nvPr/>
          </p:nvSpPr>
          <p:spPr>
            <a:xfrm>
              <a:off x="1659890" y="1678238"/>
              <a:ext cx="18110" cy="17116"/>
            </a:xfrm>
            <a:custGeom>
              <a:avLst/>
              <a:gdLst/>
              <a:ahLst/>
              <a:cxnLst/>
              <a:rect l="l" t="t" r="r" b="b"/>
              <a:pathLst>
                <a:path w="310" h="293" extrusionOk="0">
                  <a:moveTo>
                    <a:pt x="164" y="0"/>
                  </a:moveTo>
                  <a:cubicBezTo>
                    <a:pt x="128" y="0"/>
                    <a:pt x="89" y="15"/>
                    <a:pt x="60" y="45"/>
                  </a:cubicBezTo>
                  <a:cubicBezTo>
                    <a:pt x="0" y="93"/>
                    <a:pt x="0" y="188"/>
                    <a:pt x="60" y="247"/>
                  </a:cubicBezTo>
                  <a:cubicBezTo>
                    <a:pt x="83" y="277"/>
                    <a:pt x="116" y="292"/>
                    <a:pt x="150" y="292"/>
                  </a:cubicBezTo>
                  <a:cubicBezTo>
                    <a:pt x="185" y="292"/>
                    <a:pt x="220" y="277"/>
                    <a:pt x="250" y="247"/>
                  </a:cubicBezTo>
                  <a:cubicBezTo>
                    <a:pt x="310" y="200"/>
                    <a:pt x="310" y="105"/>
                    <a:pt x="250" y="45"/>
                  </a:cubicBezTo>
                  <a:cubicBezTo>
                    <a:pt x="232" y="15"/>
                    <a:pt x="199"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21"/>
            <p:cNvSpPr/>
            <p:nvPr/>
          </p:nvSpPr>
          <p:spPr>
            <a:xfrm>
              <a:off x="1454668" y="1964428"/>
              <a:ext cx="18169" cy="15597"/>
            </a:xfrm>
            <a:custGeom>
              <a:avLst/>
              <a:gdLst/>
              <a:ahLst/>
              <a:cxnLst/>
              <a:rect l="l" t="t" r="r" b="b"/>
              <a:pathLst>
                <a:path w="311" h="267" extrusionOk="0">
                  <a:moveTo>
                    <a:pt x="151" y="1"/>
                  </a:moveTo>
                  <a:cubicBezTo>
                    <a:pt x="117" y="1"/>
                    <a:pt x="84" y="10"/>
                    <a:pt x="60" y="28"/>
                  </a:cubicBezTo>
                  <a:cubicBezTo>
                    <a:pt x="1" y="75"/>
                    <a:pt x="13" y="171"/>
                    <a:pt x="60" y="230"/>
                  </a:cubicBezTo>
                  <a:cubicBezTo>
                    <a:pt x="81" y="256"/>
                    <a:pt x="109" y="266"/>
                    <a:pt x="139" y="266"/>
                  </a:cubicBezTo>
                  <a:cubicBezTo>
                    <a:pt x="177" y="266"/>
                    <a:pt x="217" y="250"/>
                    <a:pt x="251" y="230"/>
                  </a:cubicBezTo>
                  <a:cubicBezTo>
                    <a:pt x="310" y="182"/>
                    <a:pt x="310" y="87"/>
                    <a:pt x="251" y="28"/>
                  </a:cubicBezTo>
                  <a:cubicBezTo>
                    <a:pt x="221" y="10"/>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21"/>
            <p:cNvSpPr/>
            <p:nvPr/>
          </p:nvSpPr>
          <p:spPr>
            <a:xfrm>
              <a:off x="1493633" y="1924704"/>
              <a:ext cx="18811" cy="16182"/>
            </a:xfrm>
            <a:custGeom>
              <a:avLst/>
              <a:gdLst/>
              <a:ahLst/>
              <a:cxnLst/>
              <a:rect l="l" t="t" r="r" b="b"/>
              <a:pathLst>
                <a:path w="322" h="277" extrusionOk="0">
                  <a:moveTo>
                    <a:pt x="172" y="1"/>
                  </a:moveTo>
                  <a:cubicBezTo>
                    <a:pt x="133" y="1"/>
                    <a:pt x="91" y="16"/>
                    <a:pt x="60" y="41"/>
                  </a:cubicBezTo>
                  <a:cubicBezTo>
                    <a:pt x="0" y="89"/>
                    <a:pt x="24" y="172"/>
                    <a:pt x="60" y="231"/>
                  </a:cubicBezTo>
                  <a:cubicBezTo>
                    <a:pt x="84" y="261"/>
                    <a:pt x="119" y="276"/>
                    <a:pt x="157" y="276"/>
                  </a:cubicBezTo>
                  <a:cubicBezTo>
                    <a:pt x="194" y="276"/>
                    <a:pt x="233" y="261"/>
                    <a:pt x="262" y="231"/>
                  </a:cubicBezTo>
                  <a:cubicBezTo>
                    <a:pt x="322" y="196"/>
                    <a:pt x="322" y="100"/>
                    <a:pt x="262" y="41"/>
                  </a:cubicBezTo>
                  <a:cubicBezTo>
                    <a:pt x="240" y="13"/>
                    <a:pt x="207" y="1"/>
                    <a:pt x="1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21"/>
            <p:cNvSpPr/>
            <p:nvPr/>
          </p:nvSpPr>
          <p:spPr>
            <a:xfrm>
              <a:off x="1535343" y="1882701"/>
              <a:ext cx="18169" cy="16415"/>
            </a:xfrm>
            <a:custGeom>
              <a:avLst/>
              <a:gdLst/>
              <a:ahLst/>
              <a:cxnLst/>
              <a:rect l="l" t="t" r="r" b="b"/>
              <a:pathLst>
                <a:path w="311" h="281" extrusionOk="0">
                  <a:moveTo>
                    <a:pt x="166" y="1"/>
                  </a:moveTo>
                  <a:cubicBezTo>
                    <a:pt x="129" y="1"/>
                    <a:pt x="90" y="16"/>
                    <a:pt x="60" y="46"/>
                  </a:cubicBezTo>
                  <a:cubicBezTo>
                    <a:pt x="1" y="93"/>
                    <a:pt x="1" y="176"/>
                    <a:pt x="60" y="236"/>
                  </a:cubicBezTo>
                  <a:cubicBezTo>
                    <a:pt x="84" y="266"/>
                    <a:pt x="120" y="281"/>
                    <a:pt x="157" y="281"/>
                  </a:cubicBezTo>
                  <a:cubicBezTo>
                    <a:pt x="194" y="281"/>
                    <a:pt x="233" y="266"/>
                    <a:pt x="263" y="236"/>
                  </a:cubicBezTo>
                  <a:cubicBezTo>
                    <a:pt x="310" y="200"/>
                    <a:pt x="310" y="105"/>
                    <a:pt x="263" y="46"/>
                  </a:cubicBezTo>
                  <a:cubicBezTo>
                    <a:pt x="239" y="16"/>
                    <a:pt x="203"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21"/>
            <p:cNvSpPr/>
            <p:nvPr/>
          </p:nvSpPr>
          <p:spPr>
            <a:xfrm>
              <a:off x="1577112" y="1841517"/>
              <a:ext cx="18811" cy="15890"/>
            </a:xfrm>
            <a:custGeom>
              <a:avLst/>
              <a:gdLst/>
              <a:ahLst/>
              <a:cxnLst/>
              <a:rect l="l" t="t" r="r" b="b"/>
              <a:pathLst>
                <a:path w="322" h="272" extrusionOk="0">
                  <a:moveTo>
                    <a:pt x="156" y="0"/>
                  </a:moveTo>
                  <a:cubicBezTo>
                    <a:pt x="122" y="0"/>
                    <a:pt x="89" y="12"/>
                    <a:pt x="60" y="36"/>
                  </a:cubicBezTo>
                  <a:cubicBezTo>
                    <a:pt x="0" y="84"/>
                    <a:pt x="0" y="167"/>
                    <a:pt x="60" y="227"/>
                  </a:cubicBezTo>
                  <a:cubicBezTo>
                    <a:pt x="84" y="256"/>
                    <a:pt x="119" y="271"/>
                    <a:pt x="156" y="271"/>
                  </a:cubicBezTo>
                  <a:cubicBezTo>
                    <a:pt x="194" y="271"/>
                    <a:pt x="232" y="256"/>
                    <a:pt x="262" y="227"/>
                  </a:cubicBezTo>
                  <a:cubicBezTo>
                    <a:pt x="322" y="191"/>
                    <a:pt x="322" y="96"/>
                    <a:pt x="262" y="36"/>
                  </a:cubicBezTo>
                  <a:cubicBezTo>
                    <a:pt x="226" y="12"/>
                    <a:pt x="191"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1"/>
            <p:cNvSpPr/>
            <p:nvPr/>
          </p:nvSpPr>
          <p:spPr>
            <a:xfrm>
              <a:off x="1616719" y="1802026"/>
              <a:ext cx="18169" cy="16415"/>
            </a:xfrm>
            <a:custGeom>
              <a:avLst/>
              <a:gdLst/>
              <a:ahLst/>
              <a:cxnLst/>
              <a:rect l="l" t="t" r="r" b="b"/>
              <a:pathLst>
                <a:path w="311" h="281" extrusionOk="0">
                  <a:moveTo>
                    <a:pt x="156" y="1"/>
                  </a:moveTo>
                  <a:cubicBezTo>
                    <a:pt x="120" y="1"/>
                    <a:pt x="84" y="16"/>
                    <a:pt x="60" y="45"/>
                  </a:cubicBezTo>
                  <a:cubicBezTo>
                    <a:pt x="1" y="93"/>
                    <a:pt x="1" y="176"/>
                    <a:pt x="60" y="236"/>
                  </a:cubicBezTo>
                  <a:cubicBezTo>
                    <a:pt x="78" y="266"/>
                    <a:pt x="111" y="281"/>
                    <a:pt x="147" y="281"/>
                  </a:cubicBezTo>
                  <a:cubicBezTo>
                    <a:pt x="182" y="281"/>
                    <a:pt x="221" y="266"/>
                    <a:pt x="251" y="236"/>
                  </a:cubicBezTo>
                  <a:cubicBezTo>
                    <a:pt x="310" y="188"/>
                    <a:pt x="310" y="105"/>
                    <a:pt x="251" y="45"/>
                  </a:cubicBezTo>
                  <a:cubicBezTo>
                    <a:pt x="227" y="16"/>
                    <a:pt x="191"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21"/>
            <p:cNvSpPr/>
            <p:nvPr/>
          </p:nvSpPr>
          <p:spPr>
            <a:xfrm>
              <a:off x="1659890" y="1760140"/>
              <a:ext cx="16007" cy="16065"/>
            </a:xfrm>
            <a:custGeom>
              <a:avLst/>
              <a:gdLst/>
              <a:ahLst/>
              <a:cxnLst/>
              <a:rect l="l" t="t" r="r" b="b"/>
              <a:pathLst>
                <a:path w="274" h="275" extrusionOk="0">
                  <a:moveTo>
                    <a:pt x="131" y="0"/>
                  </a:moveTo>
                  <a:cubicBezTo>
                    <a:pt x="60" y="0"/>
                    <a:pt x="0" y="60"/>
                    <a:pt x="0" y="131"/>
                  </a:cubicBezTo>
                  <a:cubicBezTo>
                    <a:pt x="0" y="203"/>
                    <a:pt x="60" y="274"/>
                    <a:pt x="131" y="274"/>
                  </a:cubicBezTo>
                  <a:cubicBezTo>
                    <a:pt x="202" y="274"/>
                    <a:pt x="274" y="203"/>
                    <a:pt x="274" y="131"/>
                  </a:cubicBezTo>
                  <a:cubicBezTo>
                    <a:pt x="274" y="60"/>
                    <a:pt x="202"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21"/>
            <p:cNvSpPr/>
            <p:nvPr/>
          </p:nvSpPr>
          <p:spPr>
            <a:xfrm>
              <a:off x="1700199" y="1718547"/>
              <a:ext cx="18169" cy="16415"/>
            </a:xfrm>
            <a:custGeom>
              <a:avLst/>
              <a:gdLst/>
              <a:ahLst/>
              <a:cxnLst/>
              <a:rect l="l" t="t" r="r" b="b"/>
              <a:pathLst>
                <a:path w="311" h="281" extrusionOk="0">
                  <a:moveTo>
                    <a:pt x="160" y="1"/>
                  </a:moveTo>
                  <a:cubicBezTo>
                    <a:pt x="126" y="1"/>
                    <a:pt x="90" y="16"/>
                    <a:pt x="60" y="46"/>
                  </a:cubicBezTo>
                  <a:cubicBezTo>
                    <a:pt x="1" y="93"/>
                    <a:pt x="1" y="177"/>
                    <a:pt x="60" y="236"/>
                  </a:cubicBezTo>
                  <a:cubicBezTo>
                    <a:pt x="78" y="266"/>
                    <a:pt x="111" y="281"/>
                    <a:pt x="146" y="281"/>
                  </a:cubicBezTo>
                  <a:cubicBezTo>
                    <a:pt x="182" y="281"/>
                    <a:pt x="221" y="266"/>
                    <a:pt x="251" y="236"/>
                  </a:cubicBezTo>
                  <a:cubicBezTo>
                    <a:pt x="310" y="189"/>
                    <a:pt x="310" y="105"/>
                    <a:pt x="251" y="46"/>
                  </a:cubicBezTo>
                  <a:cubicBezTo>
                    <a:pt x="227" y="16"/>
                    <a:pt x="194" y="1"/>
                    <a:pt x="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21"/>
            <p:cNvSpPr/>
            <p:nvPr/>
          </p:nvSpPr>
          <p:spPr>
            <a:xfrm>
              <a:off x="1533941" y="1964779"/>
              <a:ext cx="18169" cy="16415"/>
            </a:xfrm>
            <a:custGeom>
              <a:avLst/>
              <a:gdLst/>
              <a:ahLst/>
              <a:cxnLst/>
              <a:rect l="l" t="t" r="r" b="b"/>
              <a:pathLst>
                <a:path w="311" h="281" extrusionOk="0">
                  <a:moveTo>
                    <a:pt x="156" y="1"/>
                  </a:moveTo>
                  <a:cubicBezTo>
                    <a:pt x="123" y="1"/>
                    <a:pt x="90" y="16"/>
                    <a:pt x="61" y="45"/>
                  </a:cubicBezTo>
                  <a:cubicBezTo>
                    <a:pt x="1" y="81"/>
                    <a:pt x="1" y="176"/>
                    <a:pt x="61" y="236"/>
                  </a:cubicBezTo>
                  <a:cubicBezTo>
                    <a:pt x="84" y="266"/>
                    <a:pt x="117" y="281"/>
                    <a:pt x="151" y="281"/>
                  </a:cubicBezTo>
                  <a:cubicBezTo>
                    <a:pt x="186" y="281"/>
                    <a:pt x="221" y="266"/>
                    <a:pt x="251" y="236"/>
                  </a:cubicBezTo>
                  <a:cubicBezTo>
                    <a:pt x="311" y="188"/>
                    <a:pt x="311" y="105"/>
                    <a:pt x="251" y="45"/>
                  </a:cubicBezTo>
                  <a:cubicBezTo>
                    <a:pt x="221" y="16"/>
                    <a:pt x="188"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1"/>
            <p:cNvSpPr/>
            <p:nvPr/>
          </p:nvSpPr>
          <p:spPr>
            <a:xfrm>
              <a:off x="1575710" y="1923068"/>
              <a:ext cx="18110" cy="16415"/>
            </a:xfrm>
            <a:custGeom>
              <a:avLst/>
              <a:gdLst/>
              <a:ahLst/>
              <a:cxnLst/>
              <a:rect l="l" t="t" r="r" b="b"/>
              <a:pathLst>
                <a:path w="310" h="281" extrusionOk="0">
                  <a:moveTo>
                    <a:pt x="151" y="0"/>
                  </a:moveTo>
                  <a:cubicBezTo>
                    <a:pt x="116" y="0"/>
                    <a:pt x="84" y="15"/>
                    <a:pt x="60" y="45"/>
                  </a:cubicBezTo>
                  <a:cubicBezTo>
                    <a:pt x="0" y="81"/>
                    <a:pt x="0" y="176"/>
                    <a:pt x="60" y="236"/>
                  </a:cubicBezTo>
                  <a:cubicBezTo>
                    <a:pt x="84" y="265"/>
                    <a:pt x="116" y="280"/>
                    <a:pt x="151" y="280"/>
                  </a:cubicBezTo>
                  <a:cubicBezTo>
                    <a:pt x="185" y="280"/>
                    <a:pt x="221" y="265"/>
                    <a:pt x="250" y="236"/>
                  </a:cubicBezTo>
                  <a:cubicBezTo>
                    <a:pt x="310" y="188"/>
                    <a:pt x="310" y="105"/>
                    <a:pt x="250"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21"/>
            <p:cNvSpPr/>
            <p:nvPr/>
          </p:nvSpPr>
          <p:spPr>
            <a:xfrm>
              <a:off x="1618122" y="1881825"/>
              <a:ext cx="15364" cy="16065"/>
            </a:xfrm>
            <a:custGeom>
              <a:avLst/>
              <a:gdLst/>
              <a:ahLst/>
              <a:cxnLst/>
              <a:rect l="l" t="t" r="r" b="b"/>
              <a:pathLst>
                <a:path w="263" h="275" extrusionOk="0">
                  <a:moveTo>
                    <a:pt x="132" y="1"/>
                  </a:moveTo>
                  <a:cubicBezTo>
                    <a:pt x="60" y="1"/>
                    <a:pt x="1" y="61"/>
                    <a:pt x="1" y="132"/>
                  </a:cubicBezTo>
                  <a:cubicBezTo>
                    <a:pt x="1" y="203"/>
                    <a:pt x="60" y="275"/>
                    <a:pt x="132" y="275"/>
                  </a:cubicBezTo>
                  <a:cubicBezTo>
                    <a:pt x="203" y="275"/>
                    <a:pt x="263" y="203"/>
                    <a:pt x="263" y="132"/>
                  </a:cubicBezTo>
                  <a:cubicBezTo>
                    <a:pt x="263" y="61"/>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21"/>
            <p:cNvSpPr/>
            <p:nvPr/>
          </p:nvSpPr>
          <p:spPr>
            <a:xfrm>
              <a:off x="1656385" y="1841692"/>
              <a:ext cx="18169" cy="17116"/>
            </a:xfrm>
            <a:custGeom>
              <a:avLst/>
              <a:gdLst/>
              <a:ahLst/>
              <a:cxnLst/>
              <a:rect l="l" t="t" r="r" b="b"/>
              <a:pathLst>
                <a:path w="311" h="293" extrusionOk="0">
                  <a:moveTo>
                    <a:pt x="164" y="0"/>
                  </a:moveTo>
                  <a:cubicBezTo>
                    <a:pt x="128" y="0"/>
                    <a:pt x="90" y="15"/>
                    <a:pt x="60" y="45"/>
                  </a:cubicBezTo>
                  <a:cubicBezTo>
                    <a:pt x="0" y="93"/>
                    <a:pt x="0" y="188"/>
                    <a:pt x="60" y="247"/>
                  </a:cubicBezTo>
                  <a:cubicBezTo>
                    <a:pt x="84" y="277"/>
                    <a:pt x="117" y="292"/>
                    <a:pt x="151" y="292"/>
                  </a:cubicBezTo>
                  <a:cubicBezTo>
                    <a:pt x="185" y="292"/>
                    <a:pt x="221" y="277"/>
                    <a:pt x="251" y="247"/>
                  </a:cubicBezTo>
                  <a:cubicBezTo>
                    <a:pt x="310" y="200"/>
                    <a:pt x="310" y="105"/>
                    <a:pt x="251" y="45"/>
                  </a:cubicBezTo>
                  <a:cubicBezTo>
                    <a:pt x="233" y="15"/>
                    <a:pt x="200"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21"/>
            <p:cNvSpPr/>
            <p:nvPr/>
          </p:nvSpPr>
          <p:spPr>
            <a:xfrm>
              <a:off x="1698096" y="1799981"/>
              <a:ext cx="18169" cy="17058"/>
            </a:xfrm>
            <a:custGeom>
              <a:avLst/>
              <a:gdLst/>
              <a:ahLst/>
              <a:cxnLst/>
              <a:rect l="l" t="t" r="r" b="b"/>
              <a:pathLst>
                <a:path w="311" h="292" extrusionOk="0">
                  <a:moveTo>
                    <a:pt x="160" y="0"/>
                  </a:moveTo>
                  <a:cubicBezTo>
                    <a:pt x="126" y="0"/>
                    <a:pt x="90" y="15"/>
                    <a:pt x="60" y="45"/>
                  </a:cubicBezTo>
                  <a:cubicBezTo>
                    <a:pt x="1" y="92"/>
                    <a:pt x="1" y="188"/>
                    <a:pt x="60" y="247"/>
                  </a:cubicBezTo>
                  <a:cubicBezTo>
                    <a:pt x="84" y="277"/>
                    <a:pt x="117" y="292"/>
                    <a:pt x="151" y="292"/>
                  </a:cubicBezTo>
                  <a:cubicBezTo>
                    <a:pt x="185" y="292"/>
                    <a:pt x="221" y="277"/>
                    <a:pt x="251" y="247"/>
                  </a:cubicBezTo>
                  <a:cubicBezTo>
                    <a:pt x="310" y="199"/>
                    <a:pt x="310" y="104"/>
                    <a:pt x="251" y="45"/>
                  </a:cubicBezTo>
                  <a:cubicBezTo>
                    <a:pt x="227" y="15"/>
                    <a:pt x="194" y="0"/>
                    <a:pt x="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21"/>
            <p:cNvSpPr/>
            <p:nvPr/>
          </p:nvSpPr>
          <p:spPr>
            <a:xfrm>
              <a:off x="1739865" y="1758213"/>
              <a:ext cx="18110" cy="17116"/>
            </a:xfrm>
            <a:custGeom>
              <a:avLst/>
              <a:gdLst/>
              <a:ahLst/>
              <a:cxnLst/>
              <a:rect l="l" t="t" r="r" b="b"/>
              <a:pathLst>
                <a:path w="310" h="293" extrusionOk="0">
                  <a:moveTo>
                    <a:pt x="164" y="1"/>
                  </a:moveTo>
                  <a:cubicBezTo>
                    <a:pt x="128" y="1"/>
                    <a:pt x="90" y="16"/>
                    <a:pt x="60" y="45"/>
                  </a:cubicBezTo>
                  <a:cubicBezTo>
                    <a:pt x="0" y="93"/>
                    <a:pt x="0" y="188"/>
                    <a:pt x="60" y="248"/>
                  </a:cubicBezTo>
                  <a:cubicBezTo>
                    <a:pt x="84" y="277"/>
                    <a:pt x="116" y="292"/>
                    <a:pt x="151" y="292"/>
                  </a:cubicBezTo>
                  <a:cubicBezTo>
                    <a:pt x="185" y="292"/>
                    <a:pt x="220" y="277"/>
                    <a:pt x="250" y="248"/>
                  </a:cubicBezTo>
                  <a:cubicBezTo>
                    <a:pt x="310" y="200"/>
                    <a:pt x="310" y="105"/>
                    <a:pt x="250" y="45"/>
                  </a:cubicBezTo>
                  <a:cubicBezTo>
                    <a:pt x="232" y="16"/>
                    <a:pt x="200"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21"/>
            <p:cNvSpPr/>
            <p:nvPr/>
          </p:nvSpPr>
          <p:spPr>
            <a:xfrm>
              <a:off x="1615376" y="1962968"/>
              <a:ext cx="18811" cy="16123"/>
            </a:xfrm>
            <a:custGeom>
              <a:avLst/>
              <a:gdLst/>
              <a:ahLst/>
              <a:cxnLst/>
              <a:rect l="l" t="t" r="r" b="b"/>
              <a:pathLst>
                <a:path w="322" h="276" extrusionOk="0">
                  <a:moveTo>
                    <a:pt x="167" y="0"/>
                  </a:moveTo>
                  <a:cubicBezTo>
                    <a:pt x="129" y="0"/>
                    <a:pt x="91" y="16"/>
                    <a:pt x="60" y="41"/>
                  </a:cubicBezTo>
                  <a:cubicBezTo>
                    <a:pt x="0" y="88"/>
                    <a:pt x="0" y="172"/>
                    <a:pt x="60" y="231"/>
                  </a:cubicBezTo>
                  <a:cubicBezTo>
                    <a:pt x="83" y="261"/>
                    <a:pt x="119" y="276"/>
                    <a:pt x="156" y="276"/>
                  </a:cubicBezTo>
                  <a:cubicBezTo>
                    <a:pt x="193" y="276"/>
                    <a:pt x="232" y="261"/>
                    <a:pt x="262" y="231"/>
                  </a:cubicBezTo>
                  <a:cubicBezTo>
                    <a:pt x="321" y="196"/>
                    <a:pt x="321" y="100"/>
                    <a:pt x="262" y="41"/>
                  </a:cubicBezTo>
                  <a:cubicBezTo>
                    <a:pt x="234" y="13"/>
                    <a:pt x="200" y="0"/>
                    <a:pt x="1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21"/>
            <p:cNvSpPr/>
            <p:nvPr/>
          </p:nvSpPr>
          <p:spPr>
            <a:xfrm>
              <a:off x="1657086" y="1920965"/>
              <a:ext cx="18110" cy="16415"/>
            </a:xfrm>
            <a:custGeom>
              <a:avLst/>
              <a:gdLst/>
              <a:ahLst/>
              <a:cxnLst/>
              <a:rect l="l" t="t" r="r" b="b"/>
              <a:pathLst>
                <a:path w="310" h="281" extrusionOk="0">
                  <a:moveTo>
                    <a:pt x="157" y="1"/>
                  </a:moveTo>
                  <a:cubicBezTo>
                    <a:pt x="119" y="1"/>
                    <a:pt x="84" y="16"/>
                    <a:pt x="60" y="45"/>
                  </a:cubicBezTo>
                  <a:cubicBezTo>
                    <a:pt x="0" y="93"/>
                    <a:pt x="0" y="176"/>
                    <a:pt x="60" y="236"/>
                  </a:cubicBezTo>
                  <a:cubicBezTo>
                    <a:pt x="84" y="266"/>
                    <a:pt x="119" y="280"/>
                    <a:pt x="157" y="280"/>
                  </a:cubicBezTo>
                  <a:cubicBezTo>
                    <a:pt x="194" y="280"/>
                    <a:pt x="233" y="266"/>
                    <a:pt x="262" y="236"/>
                  </a:cubicBezTo>
                  <a:cubicBezTo>
                    <a:pt x="310" y="200"/>
                    <a:pt x="310" y="105"/>
                    <a:pt x="262" y="45"/>
                  </a:cubicBezTo>
                  <a:cubicBezTo>
                    <a:pt x="233" y="16"/>
                    <a:pt x="194"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1"/>
            <p:cNvSpPr/>
            <p:nvPr/>
          </p:nvSpPr>
          <p:spPr>
            <a:xfrm>
              <a:off x="1696752" y="1882000"/>
              <a:ext cx="18110" cy="16415"/>
            </a:xfrm>
            <a:custGeom>
              <a:avLst/>
              <a:gdLst/>
              <a:ahLst/>
              <a:cxnLst/>
              <a:rect l="l" t="t" r="r" b="b"/>
              <a:pathLst>
                <a:path w="310" h="281" extrusionOk="0">
                  <a:moveTo>
                    <a:pt x="159" y="1"/>
                  </a:moveTo>
                  <a:cubicBezTo>
                    <a:pt x="125" y="1"/>
                    <a:pt x="89" y="16"/>
                    <a:pt x="60" y="46"/>
                  </a:cubicBezTo>
                  <a:cubicBezTo>
                    <a:pt x="0" y="93"/>
                    <a:pt x="0" y="177"/>
                    <a:pt x="60" y="236"/>
                  </a:cubicBezTo>
                  <a:cubicBezTo>
                    <a:pt x="77" y="266"/>
                    <a:pt x="110" y="281"/>
                    <a:pt x="146" y="281"/>
                  </a:cubicBezTo>
                  <a:cubicBezTo>
                    <a:pt x="182" y="281"/>
                    <a:pt x="220" y="266"/>
                    <a:pt x="250" y="236"/>
                  </a:cubicBezTo>
                  <a:cubicBezTo>
                    <a:pt x="310" y="188"/>
                    <a:pt x="310" y="105"/>
                    <a:pt x="250" y="46"/>
                  </a:cubicBezTo>
                  <a:cubicBezTo>
                    <a:pt x="226" y="16"/>
                    <a:pt x="194"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1"/>
            <p:cNvSpPr/>
            <p:nvPr/>
          </p:nvSpPr>
          <p:spPr>
            <a:xfrm>
              <a:off x="1739865" y="1840115"/>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21"/>
            <p:cNvSpPr/>
            <p:nvPr/>
          </p:nvSpPr>
          <p:spPr>
            <a:xfrm>
              <a:off x="1780173" y="1798579"/>
              <a:ext cx="18169" cy="16357"/>
            </a:xfrm>
            <a:custGeom>
              <a:avLst/>
              <a:gdLst/>
              <a:ahLst/>
              <a:cxnLst/>
              <a:rect l="l" t="t" r="r" b="b"/>
              <a:pathLst>
                <a:path w="311" h="280" extrusionOk="0">
                  <a:moveTo>
                    <a:pt x="156" y="0"/>
                  </a:moveTo>
                  <a:cubicBezTo>
                    <a:pt x="123" y="0"/>
                    <a:pt x="90" y="15"/>
                    <a:pt x="60" y="45"/>
                  </a:cubicBezTo>
                  <a:cubicBezTo>
                    <a:pt x="1" y="92"/>
                    <a:pt x="1" y="176"/>
                    <a:pt x="60" y="235"/>
                  </a:cubicBezTo>
                  <a:cubicBezTo>
                    <a:pt x="78" y="265"/>
                    <a:pt x="111" y="280"/>
                    <a:pt x="147" y="280"/>
                  </a:cubicBezTo>
                  <a:cubicBezTo>
                    <a:pt x="182" y="280"/>
                    <a:pt x="221" y="265"/>
                    <a:pt x="251" y="235"/>
                  </a:cubicBezTo>
                  <a:cubicBezTo>
                    <a:pt x="310" y="188"/>
                    <a:pt x="310" y="104"/>
                    <a:pt x="251" y="45"/>
                  </a:cubicBezTo>
                  <a:cubicBezTo>
                    <a:pt x="221" y="15"/>
                    <a:pt x="188"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21"/>
            <p:cNvSpPr/>
            <p:nvPr/>
          </p:nvSpPr>
          <p:spPr>
            <a:xfrm>
              <a:off x="1697395" y="1961332"/>
              <a:ext cx="18169" cy="16415"/>
            </a:xfrm>
            <a:custGeom>
              <a:avLst/>
              <a:gdLst/>
              <a:ahLst/>
              <a:cxnLst/>
              <a:rect l="l" t="t" r="r" b="b"/>
              <a:pathLst>
                <a:path w="311" h="281" extrusionOk="0">
                  <a:moveTo>
                    <a:pt x="151" y="0"/>
                  </a:moveTo>
                  <a:cubicBezTo>
                    <a:pt x="117" y="0"/>
                    <a:pt x="84" y="15"/>
                    <a:pt x="60" y="45"/>
                  </a:cubicBezTo>
                  <a:cubicBezTo>
                    <a:pt x="1" y="81"/>
                    <a:pt x="13" y="176"/>
                    <a:pt x="60" y="235"/>
                  </a:cubicBezTo>
                  <a:cubicBezTo>
                    <a:pt x="84" y="265"/>
                    <a:pt x="117" y="280"/>
                    <a:pt x="151" y="280"/>
                  </a:cubicBezTo>
                  <a:cubicBezTo>
                    <a:pt x="185" y="280"/>
                    <a:pt x="221" y="265"/>
                    <a:pt x="251" y="235"/>
                  </a:cubicBezTo>
                  <a:cubicBezTo>
                    <a:pt x="311" y="188"/>
                    <a:pt x="311" y="104"/>
                    <a:pt x="251" y="45"/>
                  </a:cubicBezTo>
                  <a:cubicBezTo>
                    <a:pt x="221" y="15"/>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21"/>
            <p:cNvSpPr/>
            <p:nvPr/>
          </p:nvSpPr>
          <p:spPr>
            <a:xfrm>
              <a:off x="1736360" y="1921491"/>
              <a:ext cx="18169" cy="15890"/>
            </a:xfrm>
            <a:custGeom>
              <a:avLst/>
              <a:gdLst/>
              <a:ahLst/>
              <a:cxnLst/>
              <a:rect l="l" t="t" r="r" b="b"/>
              <a:pathLst>
                <a:path w="311" h="272" extrusionOk="0">
                  <a:moveTo>
                    <a:pt x="164" y="1"/>
                  </a:moveTo>
                  <a:cubicBezTo>
                    <a:pt x="129" y="1"/>
                    <a:pt x="90" y="13"/>
                    <a:pt x="60" y="36"/>
                  </a:cubicBezTo>
                  <a:cubicBezTo>
                    <a:pt x="1" y="84"/>
                    <a:pt x="1" y="167"/>
                    <a:pt x="60" y="227"/>
                  </a:cubicBezTo>
                  <a:cubicBezTo>
                    <a:pt x="84" y="257"/>
                    <a:pt x="117" y="271"/>
                    <a:pt x="151" y="271"/>
                  </a:cubicBezTo>
                  <a:cubicBezTo>
                    <a:pt x="185" y="271"/>
                    <a:pt x="221" y="257"/>
                    <a:pt x="251" y="227"/>
                  </a:cubicBezTo>
                  <a:cubicBezTo>
                    <a:pt x="310" y="191"/>
                    <a:pt x="310" y="96"/>
                    <a:pt x="251" y="36"/>
                  </a:cubicBezTo>
                  <a:cubicBezTo>
                    <a:pt x="233" y="13"/>
                    <a:pt x="200"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3" name="Google Shape;1363;p21"/>
            <p:cNvSpPr/>
            <p:nvPr/>
          </p:nvSpPr>
          <p:spPr>
            <a:xfrm>
              <a:off x="1778129" y="1879956"/>
              <a:ext cx="18110" cy="17058"/>
            </a:xfrm>
            <a:custGeom>
              <a:avLst/>
              <a:gdLst/>
              <a:ahLst/>
              <a:cxnLst/>
              <a:rect l="l" t="t" r="r" b="b"/>
              <a:pathLst>
                <a:path w="310" h="292" extrusionOk="0">
                  <a:moveTo>
                    <a:pt x="155" y="0"/>
                  </a:moveTo>
                  <a:cubicBezTo>
                    <a:pt x="122" y="0"/>
                    <a:pt x="89" y="15"/>
                    <a:pt x="60" y="45"/>
                  </a:cubicBezTo>
                  <a:cubicBezTo>
                    <a:pt x="0" y="93"/>
                    <a:pt x="0" y="188"/>
                    <a:pt x="60" y="247"/>
                  </a:cubicBezTo>
                  <a:cubicBezTo>
                    <a:pt x="83" y="277"/>
                    <a:pt x="116" y="292"/>
                    <a:pt x="150" y="292"/>
                  </a:cubicBezTo>
                  <a:cubicBezTo>
                    <a:pt x="185" y="292"/>
                    <a:pt x="220" y="277"/>
                    <a:pt x="250" y="247"/>
                  </a:cubicBezTo>
                  <a:cubicBezTo>
                    <a:pt x="310" y="200"/>
                    <a:pt x="310" y="104"/>
                    <a:pt x="250" y="45"/>
                  </a:cubicBezTo>
                  <a:cubicBezTo>
                    <a:pt x="220" y="15"/>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21"/>
            <p:cNvSpPr/>
            <p:nvPr/>
          </p:nvSpPr>
          <p:spPr>
            <a:xfrm>
              <a:off x="1819839" y="1838187"/>
              <a:ext cx="18110" cy="17116"/>
            </a:xfrm>
            <a:custGeom>
              <a:avLst/>
              <a:gdLst/>
              <a:ahLst/>
              <a:cxnLst/>
              <a:rect l="l" t="t" r="r" b="b"/>
              <a:pathLst>
                <a:path w="310" h="293" extrusionOk="0">
                  <a:moveTo>
                    <a:pt x="151" y="1"/>
                  </a:moveTo>
                  <a:cubicBezTo>
                    <a:pt x="117" y="1"/>
                    <a:pt x="84" y="16"/>
                    <a:pt x="60" y="46"/>
                  </a:cubicBezTo>
                  <a:cubicBezTo>
                    <a:pt x="0" y="93"/>
                    <a:pt x="0" y="188"/>
                    <a:pt x="60" y="248"/>
                  </a:cubicBezTo>
                  <a:cubicBezTo>
                    <a:pt x="84" y="278"/>
                    <a:pt x="117" y="293"/>
                    <a:pt x="151" y="293"/>
                  </a:cubicBezTo>
                  <a:cubicBezTo>
                    <a:pt x="185" y="293"/>
                    <a:pt x="221" y="278"/>
                    <a:pt x="250" y="248"/>
                  </a:cubicBezTo>
                  <a:cubicBezTo>
                    <a:pt x="310" y="200"/>
                    <a:pt x="310" y="105"/>
                    <a:pt x="250" y="46"/>
                  </a:cubicBezTo>
                  <a:cubicBezTo>
                    <a:pt x="221" y="16"/>
                    <a:pt x="185"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21"/>
            <p:cNvSpPr/>
            <p:nvPr/>
          </p:nvSpPr>
          <p:spPr>
            <a:xfrm>
              <a:off x="1776727" y="1961858"/>
              <a:ext cx="18110" cy="15890"/>
            </a:xfrm>
            <a:custGeom>
              <a:avLst/>
              <a:gdLst/>
              <a:ahLst/>
              <a:cxnLst/>
              <a:rect l="l" t="t" r="r" b="b"/>
              <a:pathLst>
                <a:path w="310" h="272" extrusionOk="0">
                  <a:moveTo>
                    <a:pt x="155" y="0"/>
                  </a:moveTo>
                  <a:cubicBezTo>
                    <a:pt x="122" y="0"/>
                    <a:pt x="90" y="12"/>
                    <a:pt x="60" y="36"/>
                  </a:cubicBezTo>
                  <a:cubicBezTo>
                    <a:pt x="0" y="72"/>
                    <a:pt x="0" y="167"/>
                    <a:pt x="60" y="226"/>
                  </a:cubicBezTo>
                  <a:cubicBezTo>
                    <a:pt x="78" y="256"/>
                    <a:pt x="110" y="271"/>
                    <a:pt x="146" y="271"/>
                  </a:cubicBezTo>
                  <a:cubicBezTo>
                    <a:pt x="182" y="271"/>
                    <a:pt x="221" y="256"/>
                    <a:pt x="250" y="226"/>
                  </a:cubicBezTo>
                  <a:cubicBezTo>
                    <a:pt x="310" y="179"/>
                    <a:pt x="310" y="95"/>
                    <a:pt x="250" y="36"/>
                  </a:cubicBezTo>
                  <a:cubicBezTo>
                    <a:pt x="221" y="12"/>
                    <a:pt x="188"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21"/>
            <p:cNvSpPr/>
            <p:nvPr/>
          </p:nvSpPr>
          <p:spPr>
            <a:xfrm>
              <a:off x="1818437" y="1920089"/>
              <a:ext cx="18169" cy="15890"/>
            </a:xfrm>
            <a:custGeom>
              <a:avLst/>
              <a:gdLst/>
              <a:ahLst/>
              <a:cxnLst/>
              <a:rect l="l" t="t" r="r" b="b"/>
              <a:pathLst>
                <a:path w="311" h="272" extrusionOk="0">
                  <a:moveTo>
                    <a:pt x="146" y="1"/>
                  </a:moveTo>
                  <a:cubicBezTo>
                    <a:pt x="111" y="1"/>
                    <a:pt x="78" y="13"/>
                    <a:pt x="60" y="37"/>
                  </a:cubicBezTo>
                  <a:cubicBezTo>
                    <a:pt x="1" y="72"/>
                    <a:pt x="1" y="168"/>
                    <a:pt x="60" y="227"/>
                  </a:cubicBezTo>
                  <a:cubicBezTo>
                    <a:pt x="78" y="257"/>
                    <a:pt x="111" y="272"/>
                    <a:pt x="146" y="272"/>
                  </a:cubicBezTo>
                  <a:cubicBezTo>
                    <a:pt x="182" y="272"/>
                    <a:pt x="221" y="257"/>
                    <a:pt x="251" y="227"/>
                  </a:cubicBezTo>
                  <a:cubicBezTo>
                    <a:pt x="310" y="179"/>
                    <a:pt x="310" y="96"/>
                    <a:pt x="251" y="37"/>
                  </a:cubicBezTo>
                  <a:cubicBezTo>
                    <a:pt x="221" y="13"/>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21"/>
            <p:cNvSpPr/>
            <p:nvPr/>
          </p:nvSpPr>
          <p:spPr>
            <a:xfrm>
              <a:off x="1860206" y="1878378"/>
              <a:ext cx="18110" cy="15890"/>
            </a:xfrm>
            <a:custGeom>
              <a:avLst/>
              <a:gdLst/>
              <a:ahLst/>
              <a:cxnLst/>
              <a:rect l="l" t="t" r="r" b="b"/>
              <a:pathLst>
                <a:path w="310" h="272" extrusionOk="0">
                  <a:moveTo>
                    <a:pt x="146" y="0"/>
                  </a:moveTo>
                  <a:cubicBezTo>
                    <a:pt x="110" y="0"/>
                    <a:pt x="77" y="12"/>
                    <a:pt x="60" y="36"/>
                  </a:cubicBezTo>
                  <a:cubicBezTo>
                    <a:pt x="0" y="72"/>
                    <a:pt x="0" y="167"/>
                    <a:pt x="60" y="227"/>
                  </a:cubicBezTo>
                  <a:cubicBezTo>
                    <a:pt x="77" y="256"/>
                    <a:pt x="110" y="271"/>
                    <a:pt x="146" y="271"/>
                  </a:cubicBezTo>
                  <a:cubicBezTo>
                    <a:pt x="182" y="271"/>
                    <a:pt x="220" y="256"/>
                    <a:pt x="250" y="227"/>
                  </a:cubicBezTo>
                  <a:cubicBezTo>
                    <a:pt x="310" y="179"/>
                    <a:pt x="310" y="96"/>
                    <a:pt x="250" y="36"/>
                  </a:cubicBezTo>
                  <a:cubicBezTo>
                    <a:pt x="220" y="12"/>
                    <a:pt x="182"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8" name="Google Shape;1368;p21"/>
            <p:cNvSpPr/>
            <p:nvPr/>
          </p:nvSpPr>
          <p:spPr>
            <a:xfrm>
              <a:off x="1858103" y="1959755"/>
              <a:ext cx="18110" cy="15890"/>
            </a:xfrm>
            <a:custGeom>
              <a:avLst/>
              <a:gdLst/>
              <a:ahLst/>
              <a:cxnLst/>
              <a:rect l="l" t="t" r="r" b="b"/>
              <a:pathLst>
                <a:path w="310" h="272" extrusionOk="0">
                  <a:moveTo>
                    <a:pt x="151" y="0"/>
                  </a:moveTo>
                  <a:cubicBezTo>
                    <a:pt x="116" y="0"/>
                    <a:pt x="84" y="12"/>
                    <a:pt x="60" y="36"/>
                  </a:cubicBezTo>
                  <a:cubicBezTo>
                    <a:pt x="0" y="84"/>
                    <a:pt x="0" y="167"/>
                    <a:pt x="60" y="227"/>
                  </a:cubicBezTo>
                  <a:cubicBezTo>
                    <a:pt x="84" y="256"/>
                    <a:pt x="116" y="271"/>
                    <a:pt x="151" y="271"/>
                  </a:cubicBezTo>
                  <a:cubicBezTo>
                    <a:pt x="185" y="271"/>
                    <a:pt x="221" y="256"/>
                    <a:pt x="250" y="227"/>
                  </a:cubicBezTo>
                  <a:cubicBezTo>
                    <a:pt x="310" y="191"/>
                    <a:pt x="310" y="96"/>
                    <a:pt x="250"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9" name="Google Shape;1369;p21"/>
            <p:cNvSpPr/>
            <p:nvPr/>
          </p:nvSpPr>
          <p:spPr>
            <a:xfrm>
              <a:off x="1899814" y="1918044"/>
              <a:ext cx="18169" cy="15597"/>
            </a:xfrm>
            <a:custGeom>
              <a:avLst/>
              <a:gdLst/>
              <a:ahLst/>
              <a:cxnLst/>
              <a:rect l="l" t="t" r="r" b="b"/>
              <a:pathLst>
                <a:path w="311" h="267" extrusionOk="0">
                  <a:moveTo>
                    <a:pt x="151" y="0"/>
                  </a:moveTo>
                  <a:cubicBezTo>
                    <a:pt x="117" y="0"/>
                    <a:pt x="84" y="12"/>
                    <a:pt x="60" y="36"/>
                  </a:cubicBezTo>
                  <a:cubicBezTo>
                    <a:pt x="1" y="83"/>
                    <a:pt x="13" y="167"/>
                    <a:pt x="60" y="226"/>
                  </a:cubicBezTo>
                  <a:cubicBezTo>
                    <a:pt x="83" y="254"/>
                    <a:pt x="113" y="267"/>
                    <a:pt x="145" y="267"/>
                  </a:cubicBezTo>
                  <a:cubicBezTo>
                    <a:pt x="181" y="267"/>
                    <a:pt x="219" y="251"/>
                    <a:pt x="251" y="226"/>
                  </a:cubicBezTo>
                  <a:cubicBezTo>
                    <a:pt x="310" y="191"/>
                    <a:pt x="310" y="95"/>
                    <a:pt x="251" y="36"/>
                  </a:cubicBezTo>
                  <a:cubicBezTo>
                    <a:pt x="221" y="12"/>
                    <a:pt x="185" y="0"/>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21"/>
            <p:cNvSpPr/>
            <p:nvPr/>
          </p:nvSpPr>
          <p:spPr>
            <a:xfrm>
              <a:off x="1940180" y="1958353"/>
              <a:ext cx="18110" cy="15890"/>
            </a:xfrm>
            <a:custGeom>
              <a:avLst/>
              <a:gdLst/>
              <a:ahLst/>
              <a:cxnLst/>
              <a:rect l="l" t="t" r="r" b="b"/>
              <a:pathLst>
                <a:path w="310" h="272" extrusionOk="0">
                  <a:moveTo>
                    <a:pt x="146" y="1"/>
                  </a:moveTo>
                  <a:cubicBezTo>
                    <a:pt x="110" y="1"/>
                    <a:pt x="78" y="13"/>
                    <a:pt x="60" y="36"/>
                  </a:cubicBezTo>
                  <a:cubicBezTo>
                    <a:pt x="0" y="72"/>
                    <a:pt x="12" y="167"/>
                    <a:pt x="60" y="227"/>
                  </a:cubicBezTo>
                  <a:cubicBezTo>
                    <a:pt x="78" y="257"/>
                    <a:pt x="110" y="272"/>
                    <a:pt x="146" y="272"/>
                  </a:cubicBezTo>
                  <a:cubicBezTo>
                    <a:pt x="182" y="272"/>
                    <a:pt x="220" y="257"/>
                    <a:pt x="250" y="227"/>
                  </a:cubicBezTo>
                  <a:cubicBezTo>
                    <a:pt x="310" y="179"/>
                    <a:pt x="310" y="96"/>
                    <a:pt x="250" y="36"/>
                  </a:cubicBezTo>
                  <a:cubicBezTo>
                    <a:pt x="220" y="13"/>
                    <a:pt x="182"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71" name="Google Shape;1371;p21"/>
          <p:cNvGrpSpPr/>
          <p:nvPr/>
        </p:nvGrpSpPr>
        <p:grpSpPr>
          <a:xfrm>
            <a:off x="-1031524" y="-216879"/>
            <a:ext cx="2448743" cy="1228361"/>
            <a:chOff x="-773643" y="-162660"/>
            <a:chExt cx="1836557" cy="921271"/>
          </a:xfrm>
        </p:grpSpPr>
        <p:sp>
          <p:nvSpPr>
            <p:cNvPr id="1372" name="Google Shape;1372;p21"/>
            <p:cNvSpPr/>
            <p:nvPr/>
          </p:nvSpPr>
          <p:spPr>
            <a:xfrm>
              <a:off x="142891" y="-162660"/>
              <a:ext cx="920023" cy="921271"/>
            </a:xfrm>
            <a:custGeom>
              <a:avLst/>
              <a:gdLst/>
              <a:ahLst/>
              <a:cxnLst/>
              <a:rect l="l" t="t" r="r" b="b"/>
              <a:pathLst>
                <a:path w="8550" h="8562" extrusionOk="0">
                  <a:moveTo>
                    <a:pt x="1" y="1"/>
                  </a:moveTo>
                  <a:lnTo>
                    <a:pt x="1" y="8561"/>
                  </a:lnTo>
                  <a:lnTo>
                    <a:pt x="8550"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3" name="Google Shape;1373;p21"/>
            <p:cNvSpPr/>
            <p:nvPr/>
          </p:nvSpPr>
          <p:spPr>
            <a:xfrm>
              <a:off x="-773643" y="-161299"/>
              <a:ext cx="920023" cy="896870"/>
            </a:xfrm>
            <a:custGeom>
              <a:avLst/>
              <a:gdLst/>
              <a:ahLst/>
              <a:cxnLst/>
              <a:rect l="l" t="t" r="r" b="b"/>
              <a:pathLst>
                <a:path w="8550" h="8562" extrusionOk="0">
                  <a:moveTo>
                    <a:pt x="8549" y="0"/>
                  </a:moveTo>
                  <a:lnTo>
                    <a:pt x="1" y="8561"/>
                  </a:lnTo>
                  <a:lnTo>
                    <a:pt x="8549" y="8561"/>
                  </a:lnTo>
                  <a:lnTo>
                    <a:pt x="8549"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523882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374"/>
        <p:cNvGrpSpPr/>
        <p:nvPr/>
      </p:nvGrpSpPr>
      <p:grpSpPr>
        <a:xfrm>
          <a:off x="0" y="0"/>
          <a:ext cx="0" cy="0"/>
          <a:chOff x="0" y="0"/>
          <a:chExt cx="0" cy="0"/>
        </a:xfrm>
      </p:grpSpPr>
      <p:sp>
        <p:nvSpPr>
          <p:cNvPr id="1375" name="Google Shape;1375;p22"/>
          <p:cNvSpPr txBox="1">
            <a:spLocks noGrp="1"/>
          </p:cNvSpPr>
          <p:nvPr>
            <p:ph type="ctrTitle"/>
          </p:nvPr>
        </p:nvSpPr>
        <p:spPr>
          <a:xfrm>
            <a:off x="1055167" y="1104900"/>
            <a:ext cx="6294800" cy="97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6667"/>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376" name="Google Shape;1376;p22"/>
          <p:cNvSpPr txBox="1">
            <a:spLocks noGrp="1"/>
          </p:cNvSpPr>
          <p:nvPr>
            <p:ph type="subTitle" idx="1"/>
          </p:nvPr>
        </p:nvSpPr>
        <p:spPr>
          <a:xfrm>
            <a:off x="1055333" y="2027200"/>
            <a:ext cx="6294800" cy="14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867"/>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377" name="Google Shape;1377;p22"/>
          <p:cNvSpPr txBox="1"/>
          <p:nvPr/>
        </p:nvSpPr>
        <p:spPr>
          <a:xfrm>
            <a:off x="1055067" y="4518633"/>
            <a:ext cx="6294800" cy="8208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None/>
            </a:pPr>
            <a:r>
              <a:rPr lang="en" sz="1333" b="1">
                <a:solidFill>
                  <a:schemeClr val="dk1"/>
                </a:solidFill>
                <a:latin typeface="Questrial"/>
                <a:ea typeface="Questrial"/>
                <a:cs typeface="Questrial"/>
                <a:sym typeface="Questrial"/>
              </a:rPr>
              <a:t>CREDITS:</a:t>
            </a:r>
            <a:r>
              <a:rPr lang="en" sz="1333">
                <a:solidFill>
                  <a:schemeClr val="dk1"/>
                </a:solidFill>
                <a:latin typeface="Questrial"/>
                <a:ea typeface="Questrial"/>
                <a:cs typeface="Questrial"/>
                <a:sym typeface="Questrial"/>
              </a:rPr>
              <a:t> This presentation template was created by </a:t>
            </a:r>
            <a:r>
              <a:rPr lang="en" sz="1333" b="1" u="sng">
                <a:solidFill>
                  <a:schemeClr val="hlink"/>
                </a:solidFill>
                <a:latin typeface="Questrial"/>
                <a:ea typeface="Questrial"/>
                <a:cs typeface="Questrial"/>
                <a:sym typeface="Questrial"/>
                <a:hlinkClick r:id="rId2"/>
              </a:rPr>
              <a:t>Slidesgo</a:t>
            </a:r>
            <a:r>
              <a:rPr lang="en" sz="1333" b="1" u="sng">
                <a:solidFill>
                  <a:schemeClr val="dk1"/>
                </a:solidFill>
                <a:latin typeface="Questrial"/>
                <a:ea typeface="Questrial"/>
                <a:cs typeface="Questrial"/>
                <a:sym typeface="Questrial"/>
              </a:rPr>
              <a:t>,</a:t>
            </a:r>
            <a:r>
              <a:rPr lang="en" sz="1333" b="1">
                <a:solidFill>
                  <a:schemeClr val="dk1"/>
                </a:solidFill>
                <a:latin typeface="Questrial"/>
                <a:ea typeface="Questrial"/>
                <a:cs typeface="Questrial"/>
                <a:sym typeface="Questrial"/>
              </a:rPr>
              <a:t> </a:t>
            </a:r>
            <a:r>
              <a:rPr lang="en" sz="1333">
                <a:solidFill>
                  <a:schemeClr val="dk1"/>
                </a:solidFill>
                <a:latin typeface="Questrial"/>
                <a:ea typeface="Questrial"/>
                <a:cs typeface="Questrial"/>
                <a:sym typeface="Questrial"/>
              </a:rPr>
              <a:t>including icons by </a:t>
            </a:r>
            <a:r>
              <a:rPr lang="en" sz="1333" b="1" u="sng">
                <a:solidFill>
                  <a:schemeClr val="dk1"/>
                </a:solid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Flaticon</a:t>
            </a:r>
            <a:r>
              <a:rPr lang="en" sz="1333" b="1">
                <a:solidFill>
                  <a:schemeClr val="dk1"/>
                </a:solidFill>
                <a:latin typeface="Questrial"/>
                <a:ea typeface="Questrial"/>
                <a:cs typeface="Questrial"/>
                <a:sym typeface="Questrial"/>
              </a:rPr>
              <a:t> </a:t>
            </a:r>
            <a:r>
              <a:rPr lang="en" sz="1333">
                <a:solidFill>
                  <a:schemeClr val="dk1"/>
                </a:solidFill>
                <a:latin typeface="Questrial"/>
                <a:ea typeface="Questrial"/>
                <a:cs typeface="Questrial"/>
                <a:sym typeface="Questrial"/>
              </a:rPr>
              <a:t>and infographics &amp; images by </a:t>
            </a:r>
            <a:r>
              <a:rPr lang="en" sz="1333" b="1" u="sng">
                <a:solidFill>
                  <a:schemeClr val="dk1"/>
                </a:solidFill>
                <a:latin typeface="Questrial"/>
                <a:ea typeface="Questrial"/>
                <a:cs typeface="Questrial"/>
                <a:sym typeface="Questrial"/>
                <a:hlinkClick r:id="rId4">
                  <a:extLst>
                    <a:ext uri="{A12FA001-AC4F-418D-AE19-62706E023703}">
                      <ahyp:hlinkClr xmlns:ahyp="http://schemas.microsoft.com/office/drawing/2018/hyperlinkcolor" val="tx"/>
                    </a:ext>
                  </a:extLst>
                </a:hlinkClick>
              </a:rPr>
              <a:t>Freepik</a:t>
            </a:r>
            <a:endParaRPr sz="1333" b="1" u="sng">
              <a:solidFill>
                <a:schemeClr val="dk1"/>
              </a:solidFill>
              <a:highlight>
                <a:srgbClr val="DFDEFC"/>
              </a:highlight>
              <a:latin typeface="Questrial"/>
              <a:ea typeface="Questrial"/>
              <a:cs typeface="Questrial"/>
              <a:sym typeface="Questrial"/>
            </a:endParaRPr>
          </a:p>
        </p:txBody>
      </p:sp>
      <p:grpSp>
        <p:nvGrpSpPr>
          <p:cNvPr id="1378" name="Google Shape;1378;p22"/>
          <p:cNvGrpSpPr/>
          <p:nvPr/>
        </p:nvGrpSpPr>
        <p:grpSpPr>
          <a:xfrm>
            <a:off x="-1426093" y="5410871"/>
            <a:ext cx="3447061" cy="1722324"/>
            <a:chOff x="-1069570" y="4058153"/>
            <a:chExt cx="2585296" cy="1291743"/>
          </a:xfrm>
        </p:grpSpPr>
        <p:sp>
          <p:nvSpPr>
            <p:cNvPr id="1379" name="Google Shape;1379;p22"/>
            <p:cNvSpPr/>
            <p:nvPr/>
          </p:nvSpPr>
          <p:spPr>
            <a:xfrm>
              <a:off x="-1069570" y="4058153"/>
              <a:ext cx="1252798" cy="1252602"/>
            </a:xfrm>
            <a:custGeom>
              <a:avLst/>
              <a:gdLst/>
              <a:ahLst/>
              <a:cxnLst/>
              <a:rect l="l" t="t" r="r" b="b"/>
              <a:pathLst>
                <a:path w="8026" h="8025" extrusionOk="0">
                  <a:moveTo>
                    <a:pt x="1" y="0"/>
                  </a:moveTo>
                  <a:lnTo>
                    <a:pt x="8026" y="8025"/>
                  </a:lnTo>
                  <a:lnTo>
                    <a:pt x="8026"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22"/>
            <p:cNvSpPr/>
            <p:nvPr/>
          </p:nvSpPr>
          <p:spPr>
            <a:xfrm>
              <a:off x="183008" y="4058185"/>
              <a:ext cx="1332718" cy="1291711"/>
            </a:xfrm>
            <a:custGeom>
              <a:avLst/>
              <a:gdLst/>
              <a:ahLst/>
              <a:cxnLst/>
              <a:rect l="l" t="t" r="r" b="b"/>
              <a:pathLst>
                <a:path w="8538" h="8549" extrusionOk="0">
                  <a:moveTo>
                    <a:pt x="1" y="0"/>
                  </a:moveTo>
                  <a:lnTo>
                    <a:pt x="1" y="8549"/>
                  </a:lnTo>
                  <a:lnTo>
                    <a:pt x="8537" y="8549"/>
                  </a:lnTo>
                  <a:lnTo>
                    <a:pt x="1" y="0"/>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1" name="Google Shape;1381;p22"/>
          <p:cNvGrpSpPr/>
          <p:nvPr/>
        </p:nvGrpSpPr>
        <p:grpSpPr>
          <a:xfrm>
            <a:off x="8495760" y="-1737665"/>
            <a:ext cx="3797848" cy="3431012"/>
            <a:chOff x="6295620" y="-1303249"/>
            <a:chExt cx="2848386" cy="2573259"/>
          </a:xfrm>
        </p:grpSpPr>
        <p:sp>
          <p:nvSpPr>
            <p:cNvPr id="1382" name="Google Shape;1382;p22"/>
            <p:cNvSpPr/>
            <p:nvPr/>
          </p:nvSpPr>
          <p:spPr>
            <a:xfrm>
              <a:off x="7809415" y="-62665"/>
              <a:ext cx="1334591" cy="1332675"/>
            </a:xfrm>
            <a:custGeom>
              <a:avLst/>
              <a:gdLst/>
              <a:ahLst/>
              <a:cxnLst/>
              <a:rect l="l" t="t" r="r" b="b"/>
              <a:pathLst>
                <a:path w="8550" h="8538" extrusionOk="0">
                  <a:moveTo>
                    <a:pt x="0" y="1"/>
                  </a:moveTo>
                  <a:lnTo>
                    <a:pt x="8549" y="8537"/>
                  </a:lnTo>
                  <a:lnTo>
                    <a:pt x="8549" y="1"/>
                  </a:lnTo>
                  <a:close/>
                </a:path>
              </a:pathLst>
            </a:custGeom>
            <a:gradFill>
              <a:gsLst>
                <a:gs pos="0">
                  <a:schemeClr val="dk2">
                    <a:alpha val="54750"/>
                  </a:schemeClr>
                </a:gs>
                <a:gs pos="100000">
                  <a:srgbClr val="C5585A">
                    <a:alpha val="54902"/>
                    <a:alpha val="5475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3" name="Google Shape;1383;p22"/>
            <p:cNvSpPr/>
            <p:nvPr/>
          </p:nvSpPr>
          <p:spPr>
            <a:xfrm>
              <a:off x="6295620" y="-1303249"/>
              <a:ext cx="2196846" cy="2196775"/>
            </a:xfrm>
            <a:custGeom>
              <a:avLst/>
              <a:gdLst/>
              <a:ahLst/>
              <a:cxnLst/>
              <a:rect l="l" t="t" r="r" b="b"/>
              <a:pathLst>
                <a:path w="14074" h="14074" extrusionOk="0">
                  <a:moveTo>
                    <a:pt x="107" y="0"/>
                  </a:moveTo>
                  <a:lnTo>
                    <a:pt x="0" y="107"/>
                  </a:lnTo>
                  <a:lnTo>
                    <a:pt x="13978" y="14073"/>
                  </a:lnTo>
                  <a:lnTo>
                    <a:pt x="14073" y="13978"/>
                  </a:ln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4" name="Google Shape;1384;p22"/>
          <p:cNvGrpSpPr/>
          <p:nvPr/>
        </p:nvGrpSpPr>
        <p:grpSpPr>
          <a:xfrm>
            <a:off x="-2614755" y="-144155"/>
            <a:ext cx="3568232" cy="4329248"/>
            <a:chOff x="-1961066" y="-108116"/>
            <a:chExt cx="2676174" cy="3246936"/>
          </a:xfrm>
        </p:grpSpPr>
        <p:sp>
          <p:nvSpPr>
            <p:cNvPr id="1385" name="Google Shape;1385;p22"/>
            <p:cNvSpPr/>
            <p:nvPr/>
          </p:nvSpPr>
          <p:spPr>
            <a:xfrm>
              <a:off x="-1040060" y="1804428"/>
              <a:ext cx="1334591" cy="1334392"/>
            </a:xfrm>
            <a:custGeom>
              <a:avLst/>
              <a:gdLst/>
              <a:ahLst/>
              <a:cxnLst/>
              <a:rect l="l" t="t" r="r" b="b"/>
              <a:pathLst>
                <a:path w="8550" h="8549" extrusionOk="0">
                  <a:moveTo>
                    <a:pt x="0" y="0"/>
                  </a:moveTo>
                  <a:lnTo>
                    <a:pt x="8549" y="8549"/>
                  </a:lnTo>
                  <a:lnTo>
                    <a:pt x="8549" y="0"/>
                  </a:lnTo>
                  <a:close/>
                </a:path>
              </a:pathLst>
            </a:custGeom>
            <a:gradFill>
              <a:gsLst>
                <a:gs pos="0">
                  <a:schemeClr val="accent2">
                    <a:alpha val="54750"/>
                  </a:schemeClr>
                </a:gs>
                <a:gs pos="100000">
                  <a:srgbClr val="3084B3">
                    <a:alpha val="46667"/>
                    <a:alpha val="5475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86" name="Google Shape;1386;p22"/>
            <p:cNvGrpSpPr/>
            <p:nvPr/>
          </p:nvGrpSpPr>
          <p:grpSpPr>
            <a:xfrm>
              <a:off x="-1961066" y="-108116"/>
              <a:ext cx="2676174" cy="2604369"/>
              <a:chOff x="3756224" y="3417341"/>
              <a:chExt cx="1001637" cy="974762"/>
            </a:xfrm>
          </p:grpSpPr>
          <p:sp>
            <p:nvSpPr>
              <p:cNvPr id="1387" name="Google Shape;1387;p22"/>
              <p:cNvSpPr/>
              <p:nvPr/>
            </p:nvSpPr>
            <p:spPr>
              <a:xfrm>
                <a:off x="3756224" y="3417341"/>
                <a:ext cx="15364" cy="15597"/>
              </a:xfrm>
              <a:custGeom>
                <a:avLst/>
                <a:gdLst/>
                <a:ahLst/>
                <a:cxnLst/>
                <a:rect l="l" t="t" r="r" b="b"/>
                <a:pathLst>
                  <a:path w="263" h="267" extrusionOk="0">
                    <a:moveTo>
                      <a:pt x="156" y="1"/>
                    </a:moveTo>
                    <a:cubicBezTo>
                      <a:pt x="148" y="1"/>
                      <a:pt x="140" y="2"/>
                      <a:pt x="131" y="5"/>
                    </a:cubicBezTo>
                    <a:cubicBezTo>
                      <a:pt x="60" y="5"/>
                      <a:pt x="0" y="64"/>
                      <a:pt x="0" y="136"/>
                    </a:cubicBezTo>
                    <a:cubicBezTo>
                      <a:pt x="0" y="207"/>
                      <a:pt x="60" y="267"/>
                      <a:pt x="131" y="267"/>
                    </a:cubicBezTo>
                    <a:cubicBezTo>
                      <a:pt x="203" y="267"/>
                      <a:pt x="262" y="207"/>
                      <a:pt x="262" y="136"/>
                    </a:cubicBezTo>
                    <a:cubicBezTo>
                      <a:pt x="262" y="73"/>
                      <a:pt x="216"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8" name="Google Shape;1388;p22"/>
              <p:cNvSpPr/>
              <p:nvPr/>
            </p:nvSpPr>
            <p:spPr>
              <a:xfrm>
                <a:off x="3814642" y="3417575"/>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22"/>
              <p:cNvSpPr/>
              <p:nvPr/>
            </p:nvSpPr>
            <p:spPr>
              <a:xfrm>
                <a:off x="3873761" y="3417341"/>
                <a:ext cx="15364" cy="15597"/>
              </a:xfrm>
              <a:custGeom>
                <a:avLst/>
                <a:gdLst/>
                <a:ahLst/>
                <a:cxnLst/>
                <a:rect l="l" t="t" r="r" b="b"/>
                <a:pathLst>
                  <a:path w="263" h="267" extrusionOk="0">
                    <a:moveTo>
                      <a:pt x="156" y="1"/>
                    </a:moveTo>
                    <a:cubicBezTo>
                      <a:pt x="148" y="1"/>
                      <a:pt x="140" y="2"/>
                      <a:pt x="132" y="5"/>
                    </a:cubicBezTo>
                    <a:cubicBezTo>
                      <a:pt x="60" y="5"/>
                      <a:pt x="1" y="64"/>
                      <a:pt x="1" y="136"/>
                    </a:cubicBezTo>
                    <a:cubicBezTo>
                      <a:pt x="1" y="207"/>
                      <a:pt x="60" y="267"/>
                      <a:pt x="132" y="267"/>
                    </a:cubicBezTo>
                    <a:cubicBezTo>
                      <a:pt x="203" y="267"/>
                      <a:pt x="263" y="207"/>
                      <a:pt x="263" y="136"/>
                    </a:cubicBezTo>
                    <a:cubicBezTo>
                      <a:pt x="263" y="73"/>
                      <a:pt x="216"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0" name="Google Shape;1390;p22"/>
              <p:cNvSpPr/>
              <p:nvPr/>
            </p:nvSpPr>
            <p:spPr>
              <a:xfrm>
                <a:off x="3929433" y="3417341"/>
                <a:ext cx="15364" cy="15597"/>
              </a:xfrm>
              <a:custGeom>
                <a:avLst/>
                <a:gdLst/>
                <a:ahLst/>
                <a:cxnLst/>
                <a:rect l="l" t="t" r="r" b="b"/>
                <a:pathLst>
                  <a:path w="263" h="267" extrusionOk="0">
                    <a:moveTo>
                      <a:pt x="156" y="1"/>
                    </a:moveTo>
                    <a:cubicBezTo>
                      <a:pt x="148" y="1"/>
                      <a:pt x="140" y="2"/>
                      <a:pt x="131" y="5"/>
                    </a:cubicBezTo>
                    <a:cubicBezTo>
                      <a:pt x="60" y="5"/>
                      <a:pt x="0" y="64"/>
                      <a:pt x="0" y="136"/>
                    </a:cubicBezTo>
                    <a:cubicBezTo>
                      <a:pt x="0" y="207"/>
                      <a:pt x="60" y="267"/>
                      <a:pt x="131" y="267"/>
                    </a:cubicBezTo>
                    <a:cubicBezTo>
                      <a:pt x="203" y="267"/>
                      <a:pt x="262" y="207"/>
                      <a:pt x="262" y="136"/>
                    </a:cubicBezTo>
                    <a:cubicBezTo>
                      <a:pt x="262" y="73"/>
                      <a:pt x="216"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1" name="Google Shape;1391;p22"/>
              <p:cNvSpPr/>
              <p:nvPr/>
            </p:nvSpPr>
            <p:spPr>
              <a:xfrm>
                <a:off x="3988553" y="3417341"/>
                <a:ext cx="15364" cy="15597"/>
              </a:xfrm>
              <a:custGeom>
                <a:avLst/>
                <a:gdLst/>
                <a:ahLst/>
                <a:cxnLst/>
                <a:rect l="l" t="t" r="r" b="b"/>
                <a:pathLst>
                  <a:path w="263" h="267" extrusionOk="0">
                    <a:moveTo>
                      <a:pt x="156" y="1"/>
                    </a:moveTo>
                    <a:cubicBezTo>
                      <a:pt x="148" y="1"/>
                      <a:pt x="140" y="2"/>
                      <a:pt x="131" y="5"/>
                    </a:cubicBezTo>
                    <a:cubicBezTo>
                      <a:pt x="60" y="5"/>
                      <a:pt x="0" y="64"/>
                      <a:pt x="0" y="136"/>
                    </a:cubicBezTo>
                    <a:cubicBezTo>
                      <a:pt x="0" y="207"/>
                      <a:pt x="60" y="267"/>
                      <a:pt x="131" y="267"/>
                    </a:cubicBezTo>
                    <a:cubicBezTo>
                      <a:pt x="203" y="267"/>
                      <a:pt x="262" y="207"/>
                      <a:pt x="262" y="136"/>
                    </a:cubicBezTo>
                    <a:cubicBezTo>
                      <a:pt x="262" y="73"/>
                      <a:pt x="216"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22"/>
              <p:cNvSpPr/>
              <p:nvPr/>
            </p:nvSpPr>
            <p:spPr>
              <a:xfrm>
                <a:off x="4047672" y="3417575"/>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2"/>
              <p:cNvSpPr/>
              <p:nvPr/>
            </p:nvSpPr>
            <p:spPr>
              <a:xfrm>
                <a:off x="4103286" y="3417341"/>
                <a:ext cx="15364" cy="15597"/>
              </a:xfrm>
              <a:custGeom>
                <a:avLst/>
                <a:gdLst/>
                <a:ahLst/>
                <a:cxnLst/>
                <a:rect l="l" t="t" r="r" b="b"/>
                <a:pathLst>
                  <a:path w="263" h="267" extrusionOk="0">
                    <a:moveTo>
                      <a:pt x="157" y="1"/>
                    </a:moveTo>
                    <a:cubicBezTo>
                      <a:pt x="148" y="1"/>
                      <a:pt x="140" y="2"/>
                      <a:pt x="132" y="5"/>
                    </a:cubicBezTo>
                    <a:cubicBezTo>
                      <a:pt x="60" y="5"/>
                      <a:pt x="1" y="64"/>
                      <a:pt x="1" y="136"/>
                    </a:cubicBezTo>
                    <a:cubicBezTo>
                      <a:pt x="1" y="207"/>
                      <a:pt x="60" y="267"/>
                      <a:pt x="132" y="267"/>
                    </a:cubicBezTo>
                    <a:cubicBezTo>
                      <a:pt x="203" y="267"/>
                      <a:pt x="263" y="207"/>
                      <a:pt x="263" y="136"/>
                    </a:cubicBezTo>
                    <a:cubicBezTo>
                      <a:pt x="263" y="73"/>
                      <a:pt x="216"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2"/>
              <p:cNvSpPr/>
              <p:nvPr/>
            </p:nvSpPr>
            <p:spPr>
              <a:xfrm>
                <a:off x="4162405" y="3417341"/>
                <a:ext cx="15364" cy="15597"/>
              </a:xfrm>
              <a:custGeom>
                <a:avLst/>
                <a:gdLst/>
                <a:ahLst/>
                <a:cxnLst/>
                <a:rect l="l" t="t" r="r" b="b"/>
                <a:pathLst>
                  <a:path w="263" h="267" extrusionOk="0">
                    <a:moveTo>
                      <a:pt x="157" y="1"/>
                    </a:moveTo>
                    <a:cubicBezTo>
                      <a:pt x="148" y="1"/>
                      <a:pt x="140" y="2"/>
                      <a:pt x="132" y="5"/>
                    </a:cubicBezTo>
                    <a:cubicBezTo>
                      <a:pt x="60" y="5"/>
                      <a:pt x="1" y="64"/>
                      <a:pt x="1" y="136"/>
                    </a:cubicBezTo>
                    <a:cubicBezTo>
                      <a:pt x="1" y="207"/>
                      <a:pt x="60" y="267"/>
                      <a:pt x="132" y="267"/>
                    </a:cubicBezTo>
                    <a:cubicBezTo>
                      <a:pt x="203" y="267"/>
                      <a:pt x="263" y="207"/>
                      <a:pt x="263" y="136"/>
                    </a:cubicBezTo>
                    <a:cubicBezTo>
                      <a:pt x="263" y="73"/>
                      <a:pt x="216"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2"/>
              <p:cNvSpPr/>
              <p:nvPr/>
            </p:nvSpPr>
            <p:spPr>
              <a:xfrm>
                <a:off x="4220122" y="3417575"/>
                <a:ext cx="16065" cy="15364"/>
              </a:xfrm>
              <a:custGeom>
                <a:avLst/>
                <a:gdLst/>
                <a:ahLst/>
                <a:cxnLst/>
                <a:rect l="l" t="t" r="r" b="b"/>
                <a:pathLst>
                  <a:path w="275" h="263" extrusionOk="0">
                    <a:moveTo>
                      <a:pt x="144" y="1"/>
                    </a:moveTo>
                    <a:cubicBezTo>
                      <a:pt x="60" y="1"/>
                      <a:pt x="1" y="60"/>
                      <a:pt x="1" y="132"/>
                    </a:cubicBezTo>
                    <a:cubicBezTo>
                      <a:pt x="1" y="203"/>
                      <a:pt x="60" y="263"/>
                      <a:pt x="144" y="263"/>
                    </a:cubicBezTo>
                    <a:cubicBezTo>
                      <a:pt x="215" y="263"/>
                      <a:pt x="275" y="203"/>
                      <a:pt x="275" y="132"/>
                    </a:cubicBezTo>
                    <a:cubicBezTo>
                      <a:pt x="275" y="60"/>
                      <a:pt x="215" y="1"/>
                      <a:pt x="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2"/>
              <p:cNvSpPr/>
              <p:nvPr/>
            </p:nvSpPr>
            <p:spPr>
              <a:xfrm>
                <a:off x="4277196" y="3417575"/>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22"/>
              <p:cNvSpPr/>
              <p:nvPr/>
            </p:nvSpPr>
            <p:spPr>
              <a:xfrm>
                <a:off x="4336315" y="3417341"/>
                <a:ext cx="15364" cy="15597"/>
              </a:xfrm>
              <a:custGeom>
                <a:avLst/>
                <a:gdLst/>
                <a:ahLst/>
                <a:cxnLst/>
                <a:rect l="l" t="t" r="r" b="b"/>
                <a:pathLst>
                  <a:path w="263" h="267" extrusionOk="0">
                    <a:moveTo>
                      <a:pt x="156" y="1"/>
                    </a:moveTo>
                    <a:cubicBezTo>
                      <a:pt x="148" y="1"/>
                      <a:pt x="140" y="2"/>
                      <a:pt x="131" y="5"/>
                    </a:cubicBezTo>
                    <a:cubicBezTo>
                      <a:pt x="60" y="5"/>
                      <a:pt x="0" y="64"/>
                      <a:pt x="0" y="136"/>
                    </a:cubicBezTo>
                    <a:cubicBezTo>
                      <a:pt x="0" y="207"/>
                      <a:pt x="60" y="267"/>
                      <a:pt x="131" y="267"/>
                    </a:cubicBezTo>
                    <a:cubicBezTo>
                      <a:pt x="203" y="267"/>
                      <a:pt x="262" y="207"/>
                      <a:pt x="262" y="136"/>
                    </a:cubicBezTo>
                    <a:cubicBezTo>
                      <a:pt x="262" y="73"/>
                      <a:pt x="216"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8" name="Google Shape;1398;p22"/>
              <p:cNvSpPr/>
              <p:nvPr/>
            </p:nvSpPr>
            <p:spPr>
              <a:xfrm>
                <a:off x="4394033" y="3417575"/>
                <a:ext cx="16065" cy="15364"/>
              </a:xfrm>
              <a:custGeom>
                <a:avLst/>
                <a:gdLst/>
                <a:ahLst/>
                <a:cxnLst/>
                <a:rect l="l" t="t" r="r" b="b"/>
                <a:pathLst>
                  <a:path w="275" h="263" extrusionOk="0">
                    <a:moveTo>
                      <a:pt x="143" y="1"/>
                    </a:moveTo>
                    <a:cubicBezTo>
                      <a:pt x="60" y="1"/>
                      <a:pt x="0" y="60"/>
                      <a:pt x="0" y="132"/>
                    </a:cubicBezTo>
                    <a:cubicBezTo>
                      <a:pt x="0" y="203"/>
                      <a:pt x="60" y="263"/>
                      <a:pt x="143" y="263"/>
                    </a:cubicBezTo>
                    <a:cubicBezTo>
                      <a:pt x="215" y="263"/>
                      <a:pt x="274" y="203"/>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9" name="Google Shape;1399;p22"/>
              <p:cNvSpPr/>
              <p:nvPr/>
            </p:nvSpPr>
            <p:spPr>
              <a:xfrm>
                <a:off x="4451049" y="3417575"/>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0" name="Google Shape;1400;p22"/>
              <p:cNvSpPr/>
              <p:nvPr/>
            </p:nvSpPr>
            <p:spPr>
              <a:xfrm>
                <a:off x="4510168" y="3417575"/>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22"/>
              <p:cNvSpPr/>
              <p:nvPr/>
            </p:nvSpPr>
            <p:spPr>
              <a:xfrm>
                <a:off x="4567943" y="3417341"/>
                <a:ext cx="16007" cy="15597"/>
              </a:xfrm>
              <a:custGeom>
                <a:avLst/>
                <a:gdLst/>
                <a:ahLst/>
                <a:cxnLst/>
                <a:rect l="l" t="t" r="r" b="b"/>
                <a:pathLst>
                  <a:path w="274" h="267" extrusionOk="0">
                    <a:moveTo>
                      <a:pt x="168" y="1"/>
                    </a:moveTo>
                    <a:cubicBezTo>
                      <a:pt x="160" y="1"/>
                      <a:pt x="151" y="2"/>
                      <a:pt x="143" y="5"/>
                    </a:cubicBezTo>
                    <a:cubicBezTo>
                      <a:pt x="60" y="5"/>
                      <a:pt x="0" y="64"/>
                      <a:pt x="0" y="136"/>
                    </a:cubicBezTo>
                    <a:cubicBezTo>
                      <a:pt x="0" y="207"/>
                      <a:pt x="60" y="267"/>
                      <a:pt x="143" y="267"/>
                    </a:cubicBezTo>
                    <a:cubicBezTo>
                      <a:pt x="214" y="267"/>
                      <a:pt x="274" y="207"/>
                      <a:pt x="274" y="136"/>
                    </a:cubicBezTo>
                    <a:cubicBezTo>
                      <a:pt x="274" y="73"/>
                      <a:pt x="228" y="1"/>
                      <a:pt x="1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2" name="Google Shape;1402;p22"/>
              <p:cNvSpPr/>
              <p:nvPr/>
            </p:nvSpPr>
            <p:spPr>
              <a:xfrm>
                <a:off x="4623557" y="3417575"/>
                <a:ext cx="16065" cy="15364"/>
              </a:xfrm>
              <a:custGeom>
                <a:avLst/>
                <a:gdLst/>
                <a:ahLst/>
                <a:cxnLst/>
                <a:rect l="l" t="t" r="r" b="b"/>
                <a:pathLst>
                  <a:path w="275" h="263" extrusionOk="0">
                    <a:moveTo>
                      <a:pt x="132" y="1"/>
                    </a:moveTo>
                    <a:cubicBezTo>
                      <a:pt x="60" y="1"/>
                      <a:pt x="1" y="60"/>
                      <a:pt x="1" y="132"/>
                    </a:cubicBezTo>
                    <a:cubicBezTo>
                      <a:pt x="1" y="203"/>
                      <a:pt x="60" y="263"/>
                      <a:pt x="132" y="263"/>
                    </a:cubicBezTo>
                    <a:cubicBezTo>
                      <a:pt x="215" y="263"/>
                      <a:pt x="274" y="203"/>
                      <a:pt x="274" y="132"/>
                    </a:cubicBezTo>
                    <a:cubicBezTo>
                      <a:pt x="274" y="60"/>
                      <a:pt x="215"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3" name="Google Shape;1403;p22"/>
              <p:cNvSpPr/>
              <p:nvPr/>
            </p:nvSpPr>
            <p:spPr>
              <a:xfrm>
                <a:off x="4682676" y="3417575"/>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4" name="Google Shape;1404;p22"/>
              <p:cNvSpPr/>
              <p:nvPr/>
            </p:nvSpPr>
            <p:spPr>
              <a:xfrm>
                <a:off x="4741795" y="3417341"/>
                <a:ext cx="16065" cy="15597"/>
              </a:xfrm>
              <a:custGeom>
                <a:avLst/>
                <a:gdLst/>
                <a:ahLst/>
                <a:cxnLst/>
                <a:rect l="l" t="t" r="r" b="b"/>
                <a:pathLst>
                  <a:path w="275" h="267" extrusionOk="0">
                    <a:moveTo>
                      <a:pt x="168" y="1"/>
                    </a:moveTo>
                    <a:cubicBezTo>
                      <a:pt x="160" y="1"/>
                      <a:pt x="152" y="2"/>
                      <a:pt x="143" y="5"/>
                    </a:cubicBezTo>
                    <a:cubicBezTo>
                      <a:pt x="60" y="5"/>
                      <a:pt x="1" y="64"/>
                      <a:pt x="1" y="136"/>
                    </a:cubicBezTo>
                    <a:cubicBezTo>
                      <a:pt x="1" y="207"/>
                      <a:pt x="60" y="267"/>
                      <a:pt x="143" y="267"/>
                    </a:cubicBezTo>
                    <a:cubicBezTo>
                      <a:pt x="215" y="267"/>
                      <a:pt x="274" y="207"/>
                      <a:pt x="274" y="136"/>
                    </a:cubicBezTo>
                    <a:cubicBezTo>
                      <a:pt x="274" y="73"/>
                      <a:pt x="228" y="1"/>
                      <a:pt x="1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22"/>
              <p:cNvSpPr/>
              <p:nvPr/>
            </p:nvSpPr>
            <p:spPr>
              <a:xfrm>
                <a:off x="3814642" y="3473948"/>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48"/>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22"/>
              <p:cNvSpPr/>
              <p:nvPr/>
            </p:nvSpPr>
            <p:spPr>
              <a:xfrm>
                <a:off x="3873761" y="3473831"/>
                <a:ext cx="15364" cy="15481"/>
              </a:xfrm>
              <a:custGeom>
                <a:avLst/>
                <a:gdLst/>
                <a:ahLst/>
                <a:cxnLst/>
                <a:rect l="l" t="t" r="r" b="b"/>
                <a:pathLst>
                  <a:path w="263" h="265" extrusionOk="0">
                    <a:moveTo>
                      <a:pt x="150" y="1"/>
                    </a:moveTo>
                    <a:cubicBezTo>
                      <a:pt x="144" y="1"/>
                      <a:pt x="138" y="1"/>
                      <a:pt x="132" y="2"/>
                    </a:cubicBezTo>
                    <a:cubicBezTo>
                      <a:pt x="60" y="2"/>
                      <a:pt x="1" y="62"/>
                      <a:pt x="1" y="133"/>
                    </a:cubicBezTo>
                    <a:cubicBezTo>
                      <a:pt x="1" y="205"/>
                      <a:pt x="60" y="264"/>
                      <a:pt x="132" y="264"/>
                    </a:cubicBezTo>
                    <a:cubicBezTo>
                      <a:pt x="203" y="264"/>
                      <a:pt x="263" y="205"/>
                      <a:pt x="263" y="133"/>
                    </a:cubicBezTo>
                    <a:cubicBezTo>
                      <a:pt x="263" y="57"/>
                      <a:pt x="213" y="1"/>
                      <a:pt x="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2"/>
              <p:cNvSpPr/>
              <p:nvPr/>
            </p:nvSpPr>
            <p:spPr>
              <a:xfrm>
                <a:off x="3929433" y="3473831"/>
                <a:ext cx="15364" cy="15481"/>
              </a:xfrm>
              <a:custGeom>
                <a:avLst/>
                <a:gdLst/>
                <a:ahLst/>
                <a:cxnLst/>
                <a:rect l="l" t="t" r="r" b="b"/>
                <a:pathLst>
                  <a:path w="263" h="265" extrusionOk="0">
                    <a:moveTo>
                      <a:pt x="149" y="1"/>
                    </a:moveTo>
                    <a:cubicBezTo>
                      <a:pt x="143" y="1"/>
                      <a:pt x="137" y="1"/>
                      <a:pt x="131" y="2"/>
                    </a:cubicBezTo>
                    <a:cubicBezTo>
                      <a:pt x="60" y="2"/>
                      <a:pt x="0" y="62"/>
                      <a:pt x="0" y="133"/>
                    </a:cubicBezTo>
                    <a:cubicBezTo>
                      <a:pt x="0" y="205"/>
                      <a:pt x="60" y="264"/>
                      <a:pt x="131" y="264"/>
                    </a:cubicBezTo>
                    <a:cubicBezTo>
                      <a:pt x="203" y="264"/>
                      <a:pt x="262" y="205"/>
                      <a:pt x="262" y="133"/>
                    </a:cubicBezTo>
                    <a:cubicBezTo>
                      <a:pt x="262" y="57"/>
                      <a:pt x="21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22"/>
              <p:cNvSpPr/>
              <p:nvPr/>
            </p:nvSpPr>
            <p:spPr>
              <a:xfrm>
                <a:off x="3988553" y="3473831"/>
                <a:ext cx="15364" cy="15481"/>
              </a:xfrm>
              <a:custGeom>
                <a:avLst/>
                <a:gdLst/>
                <a:ahLst/>
                <a:cxnLst/>
                <a:rect l="l" t="t" r="r" b="b"/>
                <a:pathLst>
                  <a:path w="263" h="265" extrusionOk="0">
                    <a:moveTo>
                      <a:pt x="149" y="1"/>
                    </a:moveTo>
                    <a:cubicBezTo>
                      <a:pt x="143" y="1"/>
                      <a:pt x="137" y="1"/>
                      <a:pt x="131" y="2"/>
                    </a:cubicBezTo>
                    <a:cubicBezTo>
                      <a:pt x="60" y="2"/>
                      <a:pt x="0" y="62"/>
                      <a:pt x="0" y="133"/>
                    </a:cubicBezTo>
                    <a:cubicBezTo>
                      <a:pt x="0" y="205"/>
                      <a:pt x="60" y="264"/>
                      <a:pt x="131" y="264"/>
                    </a:cubicBezTo>
                    <a:cubicBezTo>
                      <a:pt x="203" y="264"/>
                      <a:pt x="262" y="205"/>
                      <a:pt x="262" y="133"/>
                    </a:cubicBezTo>
                    <a:cubicBezTo>
                      <a:pt x="262" y="57"/>
                      <a:pt x="21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22"/>
              <p:cNvSpPr/>
              <p:nvPr/>
            </p:nvSpPr>
            <p:spPr>
              <a:xfrm>
                <a:off x="4047672" y="3473831"/>
                <a:ext cx="15364" cy="15481"/>
              </a:xfrm>
              <a:custGeom>
                <a:avLst/>
                <a:gdLst/>
                <a:ahLst/>
                <a:cxnLst/>
                <a:rect l="l" t="t" r="r" b="b"/>
                <a:pathLst>
                  <a:path w="263" h="265" extrusionOk="0">
                    <a:moveTo>
                      <a:pt x="149" y="1"/>
                    </a:moveTo>
                    <a:cubicBezTo>
                      <a:pt x="143" y="1"/>
                      <a:pt x="137" y="1"/>
                      <a:pt x="131" y="2"/>
                    </a:cubicBezTo>
                    <a:cubicBezTo>
                      <a:pt x="60" y="2"/>
                      <a:pt x="0" y="62"/>
                      <a:pt x="0" y="133"/>
                    </a:cubicBezTo>
                    <a:cubicBezTo>
                      <a:pt x="0" y="205"/>
                      <a:pt x="60" y="264"/>
                      <a:pt x="131" y="264"/>
                    </a:cubicBezTo>
                    <a:cubicBezTo>
                      <a:pt x="203" y="264"/>
                      <a:pt x="262" y="205"/>
                      <a:pt x="262" y="133"/>
                    </a:cubicBezTo>
                    <a:cubicBezTo>
                      <a:pt x="262" y="57"/>
                      <a:pt x="21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2"/>
              <p:cNvSpPr/>
              <p:nvPr/>
            </p:nvSpPr>
            <p:spPr>
              <a:xfrm>
                <a:off x="4103286" y="3473831"/>
                <a:ext cx="15364" cy="15481"/>
              </a:xfrm>
              <a:custGeom>
                <a:avLst/>
                <a:gdLst/>
                <a:ahLst/>
                <a:cxnLst/>
                <a:rect l="l" t="t" r="r" b="b"/>
                <a:pathLst>
                  <a:path w="263" h="265" extrusionOk="0">
                    <a:moveTo>
                      <a:pt x="150" y="1"/>
                    </a:moveTo>
                    <a:cubicBezTo>
                      <a:pt x="144" y="1"/>
                      <a:pt x="138" y="1"/>
                      <a:pt x="132" y="2"/>
                    </a:cubicBezTo>
                    <a:cubicBezTo>
                      <a:pt x="60" y="2"/>
                      <a:pt x="1" y="62"/>
                      <a:pt x="1" y="133"/>
                    </a:cubicBezTo>
                    <a:cubicBezTo>
                      <a:pt x="1" y="205"/>
                      <a:pt x="60" y="264"/>
                      <a:pt x="132" y="264"/>
                    </a:cubicBezTo>
                    <a:cubicBezTo>
                      <a:pt x="203" y="264"/>
                      <a:pt x="263" y="205"/>
                      <a:pt x="263" y="133"/>
                    </a:cubicBezTo>
                    <a:cubicBezTo>
                      <a:pt x="263" y="57"/>
                      <a:pt x="213" y="1"/>
                      <a:pt x="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22"/>
              <p:cNvSpPr/>
              <p:nvPr/>
            </p:nvSpPr>
            <p:spPr>
              <a:xfrm>
                <a:off x="4162405" y="3473831"/>
                <a:ext cx="15364" cy="15481"/>
              </a:xfrm>
              <a:custGeom>
                <a:avLst/>
                <a:gdLst/>
                <a:ahLst/>
                <a:cxnLst/>
                <a:rect l="l" t="t" r="r" b="b"/>
                <a:pathLst>
                  <a:path w="263" h="265" extrusionOk="0">
                    <a:moveTo>
                      <a:pt x="150" y="1"/>
                    </a:moveTo>
                    <a:cubicBezTo>
                      <a:pt x="144" y="1"/>
                      <a:pt x="138" y="1"/>
                      <a:pt x="132" y="2"/>
                    </a:cubicBezTo>
                    <a:cubicBezTo>
                      <a:pt x="60" y="2"/>
                      <a:pt x="1" y="62"/>
                      <a:pt x="1" y="133"/>
                    </a:cubicBezTo>
                    <a:cubicBezTo>
                      <a:pt x="1" y="205"/>
                      <a:pt x="60" y="264"/>
                      <a:pt x="132" y="264"/>
                    </a:cubicBezTo>
                    <a:cubicBezTo>
                      <a:pt x="203" y="264"/>
                      <a:pt x="263" y="205"/>
                      <a:pt x="263" y="133"/>
                    </a:cubicBezTo>
                    <a:cubicBezTo>
                      <a:pt x="263" y="57"/>
                      <a:pt x="213" y="1"/>
                      <a:pt x="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22"/>
              <p:cNvSpPr/>
              <p:nvPr/>
            </p:nvSpPr>
            <p:spPr>
              <a:xfrm>
                <a:off x="4221524" y="3473948"/>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48"/>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22"/>
              <p:cNvSpPr/>
              <p:nvPr/>
            </p:nvSpPr>
            <p:spPr>
              <a:xfrm>
                <a:off x="4277196" y="3473831"/>
                <a:ext cx="15364" cy="15481"/>
              </a:xfrm>
              <a:custGeom>
                <a:avLst/>
                <a:gdLst/>
                <a:ahLst/>
                <a:cxnLst/>
                <a:rect l="l" t="t" r="r" b="b"/>
                <a:pathLst>
                  <a:path w="263" h="265" extrusionOk="0">
                    <a:moveTo>
                      <a:pt x="149" y="1"/>
                    </a:moveTo>
                    <a:cubicBezTo>
                      <a:pt x="143" y="1"/>
                      <a:pt x="137" y="1"/>
                      <a:pt x="131" y="2"/>
                    </a:cubicBezTo>
                    <a:cubicBezTo>
                      <a:pt x="60" y="2"/>
                      <a:pt x="0" y="62"/>
                      <a:pt x="0" y="133"/>
                    </a:cubicBezTo>
                    <a:cubicBezTo>
                      <a:pt x="0" y="205"/>
                      <a:pt x="60" y="264"/>
                      <a:pt x="131" y="264"/>
                    </a:cubicBezTo>
                    <a:cubicBezTo>
                      <a:pt x="203" y="264"/>
                      <a:pt x="262" y="205"/>
                      <a:pt x="262" y="133"/>
                    </a:cubicBezTo>
                    <a:cubicBezTo>
                      <a:pt x="262" y="57"/>
                      <a:pt x="21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22"/>
              <p:cNvSpPr/>
              <p:nvPr/>
            </p:nvSpPr>
            <p:spPr>
              <a:xfrm>
                <a:off x="4336315" y="3473831"/>
                <a:ext cx="15364" cy="15481"/>
              </a:xfrm>
              <a:custGeom>
                <a:avLst/>
                <a:gdLst/>
                <a:ahLst/>
                <a:cxnLst/>
                <a:rect l="l" t="t" r="r" b="b"/>
                <a:pathLst>
                  <a:path w="263" h="265" extrusionOk="0">
                    <a:moveTo>
                      <a:pt x="149" y="1"/>
                    </a:moveTo>
                    <a:cubicBezTo>
                      <a:pt x="143" y="1"/>
                      <a:pt x="137" y="1"/>
                      <a:pt x="131" y="2"/>
                    </a:cubicBezTo>
                    <a:cubicBezTo>
                      <a:pt x="60" y="2"/>
                      <a:pt x="0" y="62"/>
                      <a:pt x="0" y="133"/>
                    </a:cubicBezTo>
                    <a:cubicBezTo>
                      <a:pt x="0" y="205"/>
                      <a:pt x="60" y="264"/>
                      <a:pt x="131" y="264"/>
                    </a:cubicBezTo>
                    <a:cubicBezTo>
                      <a:pt x="203" y="264"/>
                      <a:pt x="262" y="205"/>
                      <a:pt x="262" y="133"/>
                    </a:cubicBezTo>
                    <a:cubicBezTo>
                      <a:pt x="262" y="57"/>
                      <a:pt x="21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2"/>
              <p:cNvSpPr/>
              <p:nvPr/>
            </p:nvSpPr>
            <p:spPr>
              <a:xfrm>
                <a:off x="4395435" y="3473831"/>
                <a:ext cx="15364" cy="15481"/>
              </a:xfrm>
              <a:custGeom>
                <a:avLst/>
                <a:gdLst/>
                <a:ahLst/>
                <a:cxnLst/>
                <a:rect l="l" t="t" r="r" b="b"/>
                <a:pathLst>
                  <a:path w="263" h="265" extrusionOk="0">
                    <a:moveTo>
                      <a:pt x="147" y="1"/>
                    </a:moveTo>
                    <a:cubicBezTo>
                      <a:pt x="142" y="1"/>
                      <a:pt x="136" y="1"/>
                      <a:pt x="131" y="2"/>
                    </a:cubicBezTo>
                    <a:cubicBezTo>
                      <a:pt x="60" y="2"/>
                      <a:pt x="0" y="62"/>
                      <a:pt x="0" y="133"/>
                    </a:cubicBezTo>
                    <a:cubicBezTo>
                      <a:pt x="0" y="205"/>
                      <a:pt x="60" y="264"/>
                      <a:pt x="131" y="264"/>
                    </a:cubicBezTo>
                    <a:cubicBezTo>
                      <a:pt x="203" y="264"/>
                      <a:pt x="262" y="205"/>
                      <a:pt x="262" y="133"/>
                    </a:cubicBezTo>
                    <a:cubicBezTo>
                      <a:pt x="262" y="57"/>
                      <a:pt x="203"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6" name="Google Shape;1416;p22"/>
              <p:cNvSpPr/>
              <p:nvPr/>
            </p:nvSpPr>
            <p:spPr>
              <a:xfrm>
                <a:off x="4451049" y="3473948"/>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48"/>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7" name="Google Shape;1417;p22"/>
              <p:cNvSpPr/>
              <p:nvPr/>
            </p:nvSpPr>
            <p:spPr>
              <a:xfrm>
                <a:off x="4510168" y="3473948"/>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48"/>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2"/>
              <p:cNvSpPr/>
              <p:nvPr/>
            </p:nvSpPr>
            <p:spPr>
              <a:xfrm>
                <a:off x="4567943" y="3473831"/>
                <a:ext cx="16007" cy="15481"/>
              </a:xfrm>
              <a:custGeom>
                <a:avLst/>
                <a:gdLst/>
                <a:ahLst/>
                <a:cxnLst/>
                <a:rect l="l" t="t" r="r" b="b"/>
                <a:pathLst>
                  <a:path w="274" h="265" extrusionOk="0">
                    <a:moveTo>
                      <a:pt x="161" y="1"/>
                    </a:moveTo>
                    <a:cubicBezTo>
                      <a:pt x="155" y="1"/>
                      <a:pt x="149" y="1"/>
                      <a:pt x="143" y="2"/>
                    </a:cubicBezTo>
                    <a:cubicBezTo>
                      <a:pt x="60" y="2"/>
                      <a:pt x="0" y="62"/>
                      <a:pt x="0" y="133"/>
                    </a:cubicBezTo>
                    <a:cubicBezTo>
                      <a:pt x="0" y="205"/>
                      <a:pt x="60" y="264"/>
                      <a:pt x="143" y="264"/>
                    </a:cubicBezTo>
                    <a:cubicBezTo>
                      <a:pt x="214" y="264"/>
                      <a:pt x="274" y="205"/>
                      <a:pt x="274" y="133"/>
                    </a:cubicBezTo>
                    <a:cubicBezTo>
                      <a:pt x="274" y="57"/>
                      <a:pt x="224" y="1"/>
                      <a:pt x="1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2"/>
              <p:cNvSpPr/>
              <p:nvPr/>
            </p:nvSpPr>
            <p:spPr>
              <a:xfrm>
                <a:off x="4624959" y="3473831"/>
                <a:ext cx="15364" cy="15481"/>
              </a:xfrm>
              <a:custGeom>
                <a:avLst/>
                <a:gdLst/>
                <a:ahLst/>
                <a:cxnLst/>
                <a:rect l="l" t="t" r="r" b="b"/>
                <a:pathLst>
                  <a:path w="263" h="265" extrusionOk="0">
                    <a:moveTo>
                      <a:pt x="147" y="1"/>
                    </a:moveTo>
                    <a:cubicBezTo>
                      <a:pt x="142" y="1"/>
                      <a:pt x="136" y="1"/>
                      <a:pt x="131" y="2"/>
                    </a:cubicBezTo>
                    <a:cubicBezTo>
                      <a:pt x="60" y="2"/>
                      <a:pt x="0" y="62"/>
                      <a:pt x="0" y="133"/>
                    </a:cubicBezTo>
                    <a:cubicBezTo>
                      <a:pt x="0" y="205"/>
                      <a:pt x="60" y="264"/>
                      <a:pt x="131" y="264"/>
                    </a:cubicBezTo>
                    <a:cubicBezTo>
                      <a:pt x="203" y="264"/>
                      <a:pt x="262" y="205"/>
                      <a:pt x="262" y="133"/>
                    </a:cubicBezTo>
                    <a:cubicBezTo>
                      <a:pt x="262" y="57"/>
                      <a:pt x="203"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22"/>
              <p:cNvSpPr/>
              <p:nvPr/>
            </p:nvSpPr>
            <p:spPr>
              <a:xfrm>
                <a:off x="4682676" y="3473948"/>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48"/>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22"/>
              <p:cNvSpPr/>
              <p:nvPr/>
            </p:nvSpPr>
            <p:spPr>
              <a:xfrm>
                <a:off x="4741795" y="3473831"/>
                <a:ext cx="16065" cy="15481"/>
              </a:xfrm>
              <a:custGeom>
                <a:avLst/>
                <a:gdLst/>
                <a:ahLst/>
                <a:cxnLst/>
                <a:rect l="l" t="t" r="r" b="b"/>
                <a:pathLst>
                  <a:path w="275" h="265" extrusionOk="0">
                    <a:moveTo>
                      <a:pt x="162" y="1"/>
                    </a:moveTo>
                    <a:cubicBezTo>
                      <a:pt x="156" y="1"/>
                      <a:pt x="150" y="1"/>
                      <a:pt x="143" y="2"/>
                    </a:cubicBezTo>
                    <a:cubicBezTo>
                      <a:pt x="60" y="2"/>
                      <a:pt x="1" y="62"/>
                      <a:pt x="1" y="133"/>
                    </a:cubicBezTo>
                    <a:cubicBezTo>
                      <a:pt x="1" y="205"/>
                      <a:pt x="60" y="264"/>
                      <a:pt x="143" y="264"/>
                    </a:cubicBezTo>
                    <a:cubicBezTo>
                      <a:pt x="215" y="264"/>
                      <a:pt x="274" y="205"/>
                      <a:pt x="274" y="133"/>
                    </a:cubicBezTo>
                    <a:cubicBezTo>
                      <a:pt x="274" y="57"/>
                      <a:pt x="225" y="1"/>
                      <a:pt x="1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22"/>
              <p:cNvSpPr/>
              <p:nvPr/>
            </p:nvSpPr>
            <p:spPr>
              <a:xfrm>
                <a:off x="3873761" y="3529562"/>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22"/>
              <p:cNvSpPr/>
              <p:nvPr/>
            </p:nvSpPr>
            <p:spPr>
              <a:xfrm>
                <a:off x="3929433" y="3529562"/>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22"/>
              <p:cNvSpPr/>
              <p:nvPr/>
            </p:nvSpPr>
            <p:spPr>
              <a:xfrm>
                <a:off x="3988553" y="3529562"/>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22"/>
              <p:cNvSpPr/>
              <p:nvPr/>
            </p:nvSpPr>
            <p:spPr>
              <a:xfrm>
                <a:off x="4047672" y="3529562"/>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22"/>
              <p:cNvSpPr/>
              <p:nvPr/>
            </p:nvSpPr>
            <p:spPr>
              <a:xfrm>
                <a:off x="4103286" y="3529562"/>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22"/>
              <p:cNvSpPr/>
              <p:nvPr/>
            </p:nvSpPr>
            <p:spPr>
              <a:xfrm>
                <a:off x="4162405" y="3529562"/>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2"/>
              <p:cNvSpPr/>
              <p:nvPr/>
            </p:nvSpPr>
            <p:spPr>
              <a:xfrm>
                <a:off x="4221524" y="3529562"/>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22"/>
              <p:cNvSpPr/>
              <p:nvPr/>
            </p:nvSpPr>
            <p:spPr>
              <a:xfrm>
                <a:off x="4277196" y="3529562"/>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22"/>
              <p:cNvSpPr/>
              <p:nvPr/>
            </p:nvSpPr>
            <p:spPr>
              <a:xfrm>
                <a:off x="4336315" y="3529562"/>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1" name="Google Shape;1431;p22"/>
              <p:cNvSpPr/>
              <p:nvPr/>
            </p:nvSpPr>
            <p:spPr>
              <a:xfrm>
                <a:off x="4395435" y="3529562"/>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191"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22"/>
              <p:cNvSpPr/>
              <p:nvPr/>
            </p:nvSpPr>
            <p:spPr>
              <a:xfrm>
                <a:off x="4451049" y="3529562"/>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22"/>
              <p:cNvSpPr/>
              <p:nvPr/>
            </p:nvSpPr>
            <p:spPr>
              <a:xfrm>
                <a:off x="4510168" y="3529562"/>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22"/>
              <p:cNvSpPr/>
              <p:nvPr/>
            </p:nvSpPr>
            <p:spPr>
              <a:xfrm>
                <a:off x="4567943" y="3529562"/>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5" name="Google Shape;1435;p22"/>
              <p:cNvSpPr/>
              <p:nvPr/>
            </p:nvSpPr>
            <p:spPr>
              <a:xfrm>
                <a:off x="4624959" y="3529562"/>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191"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6" name="Google Shape;1436;p22"/>
              <p:cNvSpPr/>
              <p:nvPr/>
            </p:nvSpPr>
            <p:spPr>
              <a:xfrm>
                <a:off x="4682676" y="3529562"/>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7" name="Google Shape;1437;p22"/>
              <p:cNvSpPr/>
              <p:nvPr/>
            </p:nvSpPr>
            <p:spPr>
              <a:xfrm>
                <a:off x="4741795" y="3529562"/>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2"/>
              <p:cNvSpPr/>
              <p:nvPr/>
            </p:nvSpPr>
            <p:spPr>
              <a:xfrm>
                <a:off x="3929433" y="3585936"/>
                <a:ext cx="15364" cy="16065"/>
              </a:xfrm>
              <a:custGeom>
                <a:avLst/>
                <a:gdLst/>
                <a:ahLst/>
                <a:cxnLst/>
                <a:rect l="l" t="t" r="r" b="b"/>
                <a:pathLst>
                  <a:path w="263" h="275" extrusionOk="0">
                    <a:moveTo>
                      <a:pt x="131" y="0"/>
                    </a:moveTo>
                    <a:cubicBezTo>
                      <a:pt x="60" y="0"/>
                      <a:pt x="0" y="60"/>
                      <a:pt x="0" y="131"/>
                    </a:cubicBezTo>
                    <a:cubicBezTo>
                      <a:pt x="0" y="215"/>
                      <a:pt x="60" y="274"/>
                      <a:pt x="131" y="274"/>
                    </a:cubicBezTo>
                    <a:cubicBezTo>
                      <a:pt x="203" y="274"/>
                      <a:pt x="262" y="215"/>
                      <a:pt x="262" y="131"/>
                    </a:cubicBezTo>
                    <a:cubicBezTo>
                      <a:pt x="262" y="60"/>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9" name="Google Shape;1439;p22"/>
              <p:cNvSpPr/>
              <p:nvPr/>
            </p:nvSpPr>
            <p:spPr>
              <a:xfrm>
                <a:off x="3988553" y="3585936"/>
                <a:ext cx="15364" cy="16065"/>
              </a:xfrm>
              <a:custGeom>
                <a:avLst/>
                <a:gdLst/>
                <a:ahLst/>
                <a:cxnLst/>
                <a:rect l="l" t="t" r="r" b="b"/>
                <a:pathLst>
                  <a:path w="263" h="275" extrusionOk="0">
                    <a:moveTo>
                      <a:pt x="131" y="0"/>
                    </a:moveTo>
                    <a:cubicBezTo>
                      <a:pt x="60" y="0"/>
                      <a:pt x="0" y="60"/>
                      <a:pt x="0" y="131"/>
                    </a:cubicBezTo>
                    <a:cubicBezTo>
                      <a:pt x="0" y="215"/>
                      <a:pt x="60" y="274"/>
                      <a:pt x="131" y="274"/>
                    </a:cubicBezTo>
                    <a:cubicBezTo>
                      <a:pt x="203" y="274"/>
                      <a:pt x="262" y="215"/>
                      <a:pt x="262" y="131"/>
                    </a:cubicBezTo>
                    <a:cubicBezTo>
                      <a:pt x="262" y="60"/>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0" name="Google Shape;1440;p22"/>
              <p:cNvSpPr/>
              <p:nvPr/>
            </p:nvSpPr>
            <p:spPr>
              <a:xfrm>
                <a:off x="4047672" y="3585936"/>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22"/>
              <p:cNvSpPr/>
              <p:nvPr/>
            </p:nvSpPr>
            <p:spPr>
              <a:xfrm>
                <a:off x="4103286" y="3585936"/>
                <a:ext cx="15364" cy="16065"/>
              </a:xfrm>
              <a:custGeom>
                <a:avLst/>
                <a:gdLst/>
                <a:ahLst/>
                <a:cxnLst/>
                <a:rect l="l" t="t" r="r" b="b"/>
                <a:pathLst>
                  <a:path w="263" h="275" extrusionOk="0">
                    <a:moveTo>
                      <a:pt x="132" y="0"/>
                    </a:moveTo>
                    <a:cubicBezTo>
                      <a:pt x="60" y="0"/>
                      <a:pt x="1" y="60"/>
                      <a:pt x="1" y="131"/>
                    </a:cubicBezTo>
                    <a:cubicBezTo>
                      <a:pt x="1" y="215"/>
                      <a:pt x="60" y="274"/>
                      <a:pt x="132" y="274"/>
                    </a:cubicBezTo>
                    <a:cubicBezTo>
                      <a:pt x="203" y="274"/>
                      <a:pt x="263" y="215"/>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22"/>
              <p:cNvSpPr/>
              <p:nvPr/>
            </p:nvSpPr>
            <p:spPr>
              <a:xfrm>
                <a:off x="4162405" y="3585936"/>
                <a:ext cx="15364" cy="16065"/>
              </a:xfrm>
              <a:custGeom>
                <a:avLst/>
                <a:gdLst/>
                <a:ahLst/>
                <a:cxnLst/>
                <a:rect l="l" t="t" r="r" b="b"/>
                <a:pathLst>
                  <a:path w="263" h="275" extrusionOk="0">
                    <a:moveTo>
                      <a:pt x="132" y="0"/>
                    </a:moveTo>
                    <a:cubicBezTo>
                      <a:pt x="60" y="0"/>
                      <a:pt x="1" y="60"/>
                      <a:pt x="1" y="131"/>
                    </a:cubicBezTo>
                    <a:cubicBezTo>
                      <a:pt x="1" y="215"/>
                      <a:pt x="60" y="274"/>
                      <a:pt x="132" y="274"/>
                    </a:cubicBezTo>
                    <a:cubicBezTo>
                      <a:pt x="203" y="274"/>
                      <a:pt x="263" y="215"/>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22"/>
              <p:cNvSpPr/>
              <p:nvPr/>
            </p:nvSpPr>
            <p:spPr>
              <a:xfrm>
                <a:off x="4220122" y="3585936"/>
                <a:ext cx="16065" cy="15364"/>
              </a:xfrm>
              <a:custGeom>
                <a:avLst/>
                <a:gdLst/>
                <a:ahLst/>
                <a:cxnLst/>
                <a:rect l="l" t="t" r="r" b="b"/>
                <a:pathLst>
                  <a:path w="275" h="263" extrusionOk="0">
                    <a:moveTo>
                      <a:pt x="144" y="0"/>
                    </a:moveTo>
                    <a:cubicBezTo>
                      <a:pt x="60" y="0"/>
                      <a:pt x="1" y="60"/>
                      <a:pt x="1" y="131"/>
                    </a:cubicBezTo>
                    <a:cubicBezTo>
                      <a:pt x="1" y="203"/>
                      <a:pt x="60" y="262"/>
                      <a:pt x="144" y="262"/>
                    </a:cubicBezTo>
                    <a:cubicBezTo>
                      <a:pt x="215" y="262"/>
                      <a:pt x="275" y="203"/>
                      <a:pt x="275" y="131"/>
                    </a:cubicBezTo>
                    <a:cubicBezTo>
                      <a:pt x="275" y="60"/>
                      <a:pt x="215" y="0"/>
                      <a:pt x="1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22"/>
              <p:cNvSpPr/>
              <p:nvPr/>
            </p:nvSpPr>
            <p:spPr>
              <a:xfrm>
                <a:off x="4277196" y="3585936"/>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22"/>
              <p:cNvSpPr/>
              <p:nvPr/>
            </p:nvSpPr>
            <p:spPr>
              <a:xfrm>
                <a:off x="4336315" y="3585936"/>
                <a:ext cx="15364" cy="16065"/>
              </a:xfrm>
              <a:custGeom>
                <a:avLst/>
                <a:gdLst/>
                <a:ahLst/>
                <a:cxnLst/>
                <a:rect l="l" t="t" r="r" b="b"/>
                <a:pathLst>
                  <a:path w="263" h="275" extrusionOk="0">
                    <a:moveTo>
                      <a:pt x="131" y="0"/>
                    </a:moveTo>
                    <a:cubicBezTo>
                      <a:pt x="60" y="0"/>
                      <a:pt x="0" y="60"/>
                      <a:pt x="0" y="131"/>
                    </a:cubicBezTo>
                    <a:cubicBezTo>
                      <a:pt x="0" y="215"/>
                      <a:pt x="60" y="274"/>
                      <a:pt x="131" y="274"/>
                    </a:cubicBezTo>
                    <a:cubicBezTo>
                      <a:pt x="203" y="274"/>
                      <a:pt x="262" y="215"/>
                      <a:pt x="262" y="131"/>
                    </a:cubicBezTo>
                    <a:cubicBezTo>
                      <a:pt x="262" y="60"/>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22"/>
              <p:cNvSpPr/>
              <p:nvPr/>
            </p:nvSpPr>
            <p:spPr>
              <a:xfrm>
                <a:off x="4394033" y="3585936"/>
                <a:ext cx="16065" cy="15364"/>
              </a:xfrm>
              <a:custGeom>
                <a:avLst/>
                <a:gdLst/>
                <a:ahLst/>
                <a:cxnLst/>
                <a:rect l="l" t="t" r="r" b="b"/>
                <a:pathLst>
                  <a:path w="275" h="263" extrusionOk="0">
                    <a:moveTo>
                      <a:pt x="143" y="0"/>
                    </a:moveTo>
                    <a:cubicBezTo>
                      <a:pt x="60" y="0"/>
                      <a:pt x="0" y="60"/>
                      <a:pt x="0" y="131"/>
                    </a:cubicBezTo>
                    <a:cubicBezTo>
                      <a:pt x="0" y="203"/>
                      <a:pt x="60" y="262"/>
                      <a:pt x="143" y="262"/>
                    </a:cubicBezTo>
                    <a:cubicBezTo>
                      <a:pt x="215" y="262"/>
                      <a:pt x="274" y="203"/>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22"/>
              <p:cNvSpPr/>
              <p:nvPr/>
            </p:nvSpPr>
            <p:spPr>
              <a:xfrm>
                <a:off x="4451049" y="3585936"/>
                <a:ext cx="15364" cy="16065"/>
              </a:xfrm>
              <a:custGeom>
                <a:avLst/>
                <a:gdLst/>
                <a:ahLst/>
                <a:cxnLst/>
                <a:rect l="l" t="t" r="r" b="b"/>
                <a:pathLst>
                  <a:path w="263" h="275" extrusionOk="0">
                    <a:moveTo>
                      <a:pt x="132" y="0"/>
                    </a:moveTo>
                    <a:cubicBezTo>
                      <a:pt x="60" y="0"/>
                      <a:pt x="1" y="60"/>
                      <a:pt x="1" y="131"/>
                    </a:cubicBezTo>
                    <a:cubicBezTo>
                      <a:pt x="1" y="215"/>
                      <a:pt x="60" y="274"/>
                      <a:pt x="132" y="274"/>
                    </a:cubicBezTo>
                    <a:cubicBezTo>
                      <a:pt x="203" y="274"/>
                      <a:pt x="263" y="215"/>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8" name="Google Shape;1448;p22"/>
              <p:cNvSpPr/>
              <p:nvPr/>
            </p:nvSpPr>
            <p:spPr>
              <a:xfrm>
                <a:off x="4510168" y="3585936"/>
                <a:ext cx="15364" cy="16065"/>
              </a:xfrm>
              <a:custGeom>
                <a:avLst/>
                <a:gdLst/>
                <a:ahLst/>
                <a:cxnLst/>
                <a:rect l="l" t="t" r="r" b="b"/>
                <a:pathLst>
                  <a:path w="263" h="275" extrusionOk="0">
                    <a:moveTo>
                      <a:pt x="132" y="0"/>
                    </a:moveTo>
                    <a:cubicBezTo>
                      <a:pt x="60" y="0"/>
                      <a:pt x="1" y="60"/>
                      <a:pt x="1" y="131"/>
                    </a:cubicBezTo>
                    <a:cubicBezTo>
                      <a:pt x="1" y="215"/>
                      <a:pt x="60" y="274"/>
                      <a:pt x="132" y="274"/>
                    </a:cubicBezTo>
                    <a:cubicBezTo>
                      <a:pt x="203" y="274"/>
                      <a:pt x="263" y="215"/>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9" name="Google Shape;1449;p22"/>
              <p:cNvSpPr/>
              <p:nvPr/>
            </p:nvSpPr>
            <p:spPr>
              <a:xfrm>
                <a:off x="4567943" y="3585936"/>
                <a:ext cx="16007" cy="16065"/>
              </a:xfrm>
              <a:custGeom>
                <a:avLst/>
                <a:gdLst/>
                <a:ahLst/>
                <a:cxnLst/>
                <a:rect l="l" t="t" r="r" b="b"/>
                <a:pathLst>
                  <a:path w="274" h="275" extrusionOk="0">
                    <a:moveTo>
                      <a:pt x="143" y="0"/>
                    </a:moveTo>
                    <a:cubicBezTo>
                      <a:pt x="60" y="0"/>
                      <a:pt x="0" y="60"/>
                      <a:pt x="0" y="131"/>
                    </a:cubicBezTo>
                    <a:cubicBezTo>
                      <a:pt x="0" y="215"/>
                      <a:pt x="60" y="274"/>
                      <a:pt x="143" y="274"/>
                    </a:cubicBezTo>
                    <a:cubicBezTo>
                      <a:pt x="214" y="274"/>
                      <a:pt x="274" y="215"/>
                      <a:pt x="274" y="131"/>
                    </a:cubicBezTo>
                    <a:cubicBezTo>
                      <a:pt x="274" y="60"/>
                      <a:pt x="214"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0" name="Google Shape;1450;p22"/>
              <p:cNvSpPr/>
              <p:nvPr/>
            </p:nvSpPr>
            <p:spPr>
              <a:xfrm>
                <a:off x="4623557" y="3585936"/>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4" y="203"/>
                      <a:pt x="274" y="131"/>
                    </a:cubicBezTo>
                    <a:cubicBezTo>
                      <a:pt x="274" y="60"/>
                      <a:pt x="215"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1" name="Google Shape;1451;p22"/>
              <p:cNvSpPr/>
              <p:nvPr/>
            </p:nvSpPr>
            <p:spPr>
              <a:xfrm>
                <a:off x="4682676" y="3585936"/>
                <a:ext cx="16065" cy="16065"/>
              </a:xfrm>
              <a:custGeom>
                <a:avLst/>
                <a:gdLst/>
                <a:ahLst/>
                <a:cxnLst/>
                <a:rect l="l" t="t" r="r" b="b"/>
                <a:pathLst>
                  <a:path w="275" h="275" extrusionOk="0">
                    <a:moveTo>
                      <a:pt x="143" y="0"/>
                    </a:moveTo>
                    <a:cubicBezTo>
                      <a:pt x="60" y="0"/>
                      <a:pt x="1" y="60"/>
                      <a:pt x="1" y="131"/>
                    </a:cubicBezTo>
                    <a:cubicBezTo>
                      <a:pt x="1" y="215"/>
                      <a:pt x="60" y="274"/>
                      <a:pt x="143" y="274"/>
                    </a:cubicBezTo>
                    <a:cubicBezTo>
                      <a:pt x="215" y="274"/>
                      <a:pt x="274" y="215"/>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2" name="Google Shape;1452;p22"/>
              <p:cNvSpPr/>
              <p:nvPr/>
            </p:nvSpPr>
            <p:spPr>
              <a:xfrm>
                <a:off x="4741795" y="3585936"/>
                <a:ext cx="16065" cy="16065"/>
              </a:xfrm>
              <a:custGeom>
                <a:avLst/>
                <a:gdLst/>
                <a:ahLst/>
                <a:cxnLst/>
                <a:rect l="l" t="t" r="r" b="b"/>
                <a:pathLst>
                  <a:path w="275" h="275" extrusionOk="0">
                    <a:moveTo>
                      <a:pt x="143" y="0"/>
                    </a:moveTo>
                    <a:cubicBezTo>
                      <a:pt x="60" y="0"/>
                      <a:pt x="1" y="60"/>
                      <a:pt x="1" y="131"/>
                    </a:cubicBezTo>
                    <a:cubicBezTo>
                      <a:pt x="1" y="215"/>
                      <a:pt x="60" y="274"/>
                      <a:pt x="143" y="274"/>
                    </a:cubicBezTo>
                    <a:cubicBezTo>
                      <a:pt x="215" y="274"/>
                      <a:pt x="274" y="215"/>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3" name="Google Shape;1453;p22"/>
              <p:cNvSpPr/>
              <p:nvPr/>
            </p:nvSpPr>
            <p:spPr>
              <a:xfrm>
                <a:off x="3988553" y="3642250"/>
                <a:ext cx="15364" cy="16065"/>
              </a:xfrm>
              <a:custGeom>
                <a:avLst/>
                <a:gdLst/>
                <a:ahLst/>
                <a:cxnLst/>
                <a:rect l="l" t="t" r="r" b="b"/>
                <a:pathLst>
                  <a:path w="263" h="275" extrusionOk="0">
                    <a:moveTo>
                      <a:pt x="131" y="1"/>
                    </a:moveTo>
                    <a:cubicBezTo>
                      <a:pt x="60" y="1"/>
                      <a:pt x="0" y="60"/>
                      <a:pt x="0" y="144"/>
                    </a:cubicBezTo>
                    <a:cubicBezTo>
                      <a:pt x="0" y="215"/>
                      <a:pt x="60" y="274"/>
                      <a:pt x="131" y="274"/>
                    </a:cubicBezTo>
                    <a:cubicBezTo>
                      <a:pt x="203" y="274"/>
                      <a:pt x="262" y="215"/>
                      <a:pt x="262" y="144"/>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4" name="Google Shape;1454;p22"/>
              <p:cNvSpPr/>
              <p:nvPr/>
            </p:nvSpPr>
            <p:spPr>
              <a:xfrm>
                <a:off x="4047672" y="3642250"/>
                <a:ext cx="15364" cy="16065"/>
              </a:xfrm>
              <a:custGeom>
                <a:avLst/>
                <a:gdLst/>
                <a:ahLst/>
                <a:cxnLst/>
                <a:rect l="l" t="t" r="r" b="b"/>
                <a:pathLst>
                  <a:path w="263" h="275" extrusionOk="0">
                    <a:moveTo>
                      <a:pt x="131" y="1"/>
                    </a:moveTo>
                    <a:cubicBezTo>
                      <a:pt x="60" y="1"/>
                      <a:pt x="0" y="60"/>
                      <a:pt x="0" y="144"/>
                    </a:cubicBezTo>
                    <a:cubicBezTo>
                      <a:pt x="0" y="215"/>
                      <a:pt x="60" y="274"/>
                      <a:pt x="131" y="274"/>
                    </a:cubicBezTo>
                    <a:cubicBezTo>
                      <a:pt x="203" y="274"/>
                      <a:pt x="262" y="215"/>
                      <a:pt x="262" y="144"/>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5" name="Google Shape;1455;p22"/>
              <p:cNvSpPr/>
              <p:nvPr/>
            </p:nvSpPr>
            <p:spPr>
              <a:xfrm>
                <a:off x="4103286" y="3642250"/>
                <a:ext cx="15364" cy="16065"/>
              </a:xfrm>
              <a:custGeom>
                <a:avLst/>
                <a:gdLst/>
                <a:ahLst/>
                <a:cxnLst/>
                <a:rect l="l" t="t" r="r" b="b"/>
                <a:pathLst>
                  <a:path w="263" h="275" extrusionOk="0">
                    <a:moveTo>
                      <a:pt x="132" y="1"/>
                    </a:moveTo>
                    <a:cubicBezTo>
                      <a:pt x="60" y="1"/>
                      <a:pt x="1" y="60"/>
                      <a:pt x="1" y="144"/>
                    </a:cubicBezTo>
                    <a:cubicBezTo>
                      <a:pt x="1" y="215"/>
                      <a:pt x="60" y="274"/>
                      <a:pt x="132" y="274"/>
                    </a:cubicBezTo>
                    <a:cubicBezTo>
                      <a:pt x="203" y="274"/>
                      <a:pt x="263" y="215"/>
                      <a:pt x="263" y="144"/>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6" name="Google Shape;1456;p22"/>
              <p:cNvSpPr/>
              <p:nvPr/>
            </p:nvSpPr>
            <p:spPr>
              <a:xfrm>
                <a:off x="4162405" y="3642250"/>
                <a:ext cx="15364" cy="16065"/>
              </a:xfrm>
              <a:custGeom>
                <a:avLst/>
                <a:gdLst/>
                <a:ahLst/>
                <a:cxnLst/>
                <a:rect l="l" t="t" r="r" b="b"/>
                <a:pathLst>
                  <a:path w="263" h="275" extrusionOk="0">
                    <a:moveTo>
                      <a:pt x="132" y="1"/>
                    </a:moveTo>
                    <a:cubicBezTo>
                      <a:pt x="60" y="1"/>
                      <a:pt x="1" y="60"/>
                      <a:pt x="1" y="144"/>
                    </a:cubicBezTo>
                    <a:cubicBezTo>
                      <a:pt x="1" y="215"/>
                      <a:pt x="60" y="274"/>
                      <a:pt x="132" y="274"/>
                    </a:cubicBezTo>
                    <a:cubicBezTo>
                      <a:pt x="203" y="274"/>
                      <a:pt x="263" y="215"/>
                      <a:pt x="263" y="144"/>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22"/>
              <p:cNvSpPr/>
              <p:nvPr/>
            </p:nvSpPr>
            <p:spPr>
              <a:xfrm>
                <a:off x="4221524" y="3642250"/>
                <a:ext cx="15364" cy="16065"/>
              </a:xfrm>
              <a:custGeom>
                <a:avLst/>
                <a:gdLst/>
                <a:ahLst/>
                <a:cxnLst/>
                <a:rect l="l" t="t" r="r" b="b"/>
                <a:pathLst>
                  <a:path w="263" h="275" extrusionOk="0">
                    <a:moveTo>
                      <a:pt x="132" y="1"/>
                    </a:moveTo>
                    <a:cubicBezTo>
                      <a:pt x="60" y="1"/>
                      <a:pt x="1" y="60"/>
                      <a:pt x="1" y="144"/>
                    </a:cubicBezTo>
                    <a:cubicBezTo>
                      <a:pt x="1" y="215"/>
                      <a:pt x="60" y="274"/>
                      <a:pt x="132" y="274"/>
                    </a:cubicBezTo>
                    <a:cubicBezTo>
                      <a:pt x="203" y="274"/>
                      <a:pt x="263" y="215"/>
                      <a:pt x="263" y="144"/>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8" name="Google Shape;1458;p22"/>
              <p:cNvSpPr/>
              <p:nvPr/>
            </p:nvSpPr>
            <p:spPr>
              <a:xfrm>
                <a:off x="4277196" y="3642250"/>
                <a:ext cx="15364" cy="16065"/>
              </a:xfrm>
              <a:custGeom>
                <a:avLst/>
                <a:gdLst/>
                <a:ahLst/>
                <a:cxnLst/>
                <a:rect l="l" t="t" r="r" b="b"/>
                <a:pathLst>
                  <a:path w="263" h="275" extrusionOk="0">
                    <a:moveTo>
                      <a:pt x="131" y="1"/>
                    </a:moveTo>
                    <a:cubicBezTo>
                      <a:pt x="60" y="1"/>
                      <a:pt x="0" y="60"/>
                      <a:pt x="0" y="144"/>
                    </a:cubicBezTo>
                    <a:cubicBezTo>
                      <a:pt x="0" y="215"/>
                      <a:pt x="60" y="274"/>
                      <a:pt x="131" y="274"/>
                    </a:cubicBezTo>
                    <a:cubicBezTo>
                      <a:pt x="203" y="274"/>
                      <a:pt x="262" y="215"/>
                      <a:pt x="262" y="144"/>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9" name="Google Shape;1459;p22"/>
              <p:cNvSpPr/>
              <p:nvPr/>
            </p:nvSpPr>
            <p:spPr>
              <a:xfrm>
                <a:off x="4336315" y="3642250"/>
                <a:ext cx="15364" cy="16065"/>
              </a:xfrm>
              <a:custGeom>
                <a:avLst/>
                <a:gdLst/>
                <a:ahLst/>
                <a:cxnLst/>
                <a:rect l="l" t="t" r="r" b="b"/>
                <a:pathLst>
                  <a:path w="263" h="275" extrusionOk="0">
                    <a:moveTo>
                      <a:pt x="131" y="1"/>
                    </a:moveTo>
                    <a:cubicBezTo>
                      <a:pt x="60" y="1"/>
                      <a:pt x="0" y="60"/>
                      <a:pt x="0" y="144"/>
                    </a:cubicBezTo>
                    <a:cubicBezTo>
                      <a:pt x="0" y="215"/>
                      <a:pt x="60" y="274"/>
                      <a:pt x="131" y="274"/>
                    </a:cubicBezTo>
                    <a:cubicBezTo>
                      <a:pt x="203" y="274"/>
                      <a:pt x="262" y="215"/>
                      <a:pt x="262" y="144"/>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0" name="Google Shape;1460;p22"/>
              <p:cNvSpPr/>
              <p:nvPr/>
            </p:nvSpPr>
            <p:spPr>
              <a:xfrm>
                <a:off x="4395435" y="3642250"/>
                <a:ext cx="15364" cy="16065"/>
              </a:xfrm>
              <a:custGeom>
                <a:avLst/>
                <a:gdLst/>
                <a:ahLst/>
                <a:cxnLst/>
                <a:rect l="l" t="t" r="r" b="b"/>
                <a:pathLst>
                  <a:path w="263" h="275" extrusionOk="0">
                    <a:moveTo>
                      <a:pt x="131" y="1"/>
                    </a:moveTo>
                    <a:cubicBezTo>
                      <a:pt x="60" y="1"/>
                      <a:pt x="0" y="60"/>
                      <a:pt x="0" y="144"/>
                    </a:cubicBezTo>
                    <a:cubicBezTo>
                      <a:pt x="0" y="215"/>
                      <a:pt x="60" y="274"/>
                      <a:pt x="131" y="274"/>
                    </a:cubicBezTo>
                    <a:cubicBezTo>
                      <a:pt x="203" y="274"/>
                      <a:pt x="262" y="215"/>
                      <a:pt x="262" y="144"/>
                    </a:cubicBezTo>
                    <a:cubicBezTo>
                      <a:pt x="262" y="60"/>
                      <a:pt x="191"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22"/>
              <p:cNvSpPr/>
              <p:nvPr/>
            </p:nvSpPr>
            <p:spPr>
              <a:xfrm>
                <a:off x="4451049" y="3642250"/>
                <a:ext cx="15364" cy="16065"/>
              </a:xfrm>
              <a:custGeom>
                <a:avLst/>
                <a:gdLst/>
                <a:ahLst/>
                <a:cxnLst/>
                <a:rect l="l" t="t" r="r" b="b"/>
                <a:pathLst>
                  <a:path w="263" h="275" extrusionOk="0">
                    <a:moveTo>
                      <a:pt x="132" y="1"/>
                    </a:moveTo>
                    <a:cubicBezTo>
                      <a:pt x="60" y="1"/>
                      <a:pt x="1" y="60"/>
                      <a:pt x="1" y="144"/>
                    </a:cubicBezTo>
                    <a:cubicBezTo>
                      <a:pt x="1" y="215"/>
                      <a:pt x="60" y="274"/>
                      <a:pt x="132" y="274"/>
                    </a:cubicBezTo>
                    <a:cubicBezTo>
                      <a:pt x="203" y="274"/>
                      <a:pt x="263" y="215"/>
                      <a:pt x="263" y="144"/>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22"/>
              <p:cNvSpPr/>
              <p:nvPr/>
            </p:nvSpPr>
            <p:spPr>
              <a:xfrm>
                <a:off x="4510168" y="3642250"/>
                <a:ext cx="15364" cy="16065"/>
              </a:xfrm>
              <a:custGeom>
                <a:avLst/>
                <a:gdLst/>
                <a:ahLst/>
                <a:cxnLst/>
                <a:rect l="l" t="t" r="r" b="b"/>
                <a:pathLst>
                  <a:path w="263" h="275" extrusionOk="0">
                    <a:moveTo>
                      <a:pt x="132" y="1"/>
                    </a:moveTo>
                    <a:cubicBezTo>
                      <a:pt x="60" y="1"/>
                      <a:pt x="1" y="60"/>
                      <a:pt x="1" y="144"/>
                    </a:cubicBezTo>
                    <a:cubicBezTo>
                      <a:pt x="1" y="215"/>
                      <a:pt x="60" y="274"/>
                      <a:pt x="132" y="274"/>
                    </a:cubicBezTo>
                    <a:cubicBezTo>
                      <a:pt x="203" y="274"/>
                      <a:pt x="263" y="215"/>
                      <a:pt x="263" y="144"/>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22"/>
              <p:cNvSpPr/>
              <p:nvPr/>
            </p:nvSpPr>
            <p:spPr>
              <a:xfrm>
                <a:off x="4567943" y="3642250"/>
                <a:ext cx="16007" cy="16065"/>
              </a:xfrm>
              <a:custGeom>
                <a:avLst/>
                <a:gdLst/>
                <a:ahLst/>
                <a:cxnLst/>
                <a:rect l="l" t="t" r="r" b="b"/>
                <a:pathLst>
                  <a:path w="274" h="275" extrusionOk="0">
                    <a:moveTo>
                      <a:pt x="143" y="1"/>
                    </a:moveTo>
                    <a:cubicBezTo>
                      <a:pt x="60" y="1"/>
                      <a:pt x="0" y="60"/>
                      <a:pt x="0" y="144"/>
                    </a:cubicBezTo>
                    <a:cubicBezTo>
                      <a:pt x="0" y="215"/>
                      <a:pt x="60" y="274"/>
                      <a:pt x="143" y="274"/>
                    </a:cubicBezTo>
                    <a:cubicBezTo>
                      <a:pt x="214" y="274"/>
                      <a:pt x="274" y="215"/>
                      <a:pt x="274" y="144"/>
                    </a:cubicBezTo>
                    <a:cubicBezTo>
                      <a:pt x="274" y="60"/>
                      <a:pt x="214"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4" name="Google Shape;1464;p22"/>
              <p:cNvSpPr/>
              <p:nvPr/>
            </p:nvSpPr>
            <p:spPr>
              <a:xfrm>
                <a:off x="4624959" y="3642250"/>
                <a:ext cx="15364" cy="16065"/>
              </a:xfrm>
              <a:custGeom>
                <a:avLst/>
                <a:gdLst/>
                <a:ahLst/>
                <a:cxnLst/>
                <a:rect l="l" t="t" r="r" b="b"/>
                <a:pathLst>
                  <a:path w="263" h="275" extrusionOk="0">
                    <a:moveTo>
                      <a:pt x="131" y="1"/>
                    </a:moveTo>
                    <a:cubicBezTo>
                      <a:pt x="60" y="1"/>
                      <a:pt x="0" y="60"/>
                      <a:pt x="0" y="144"/>
                    </a:cubicBezTo>
                    <a:cubicBezTo>
                      <a:pt x="0" y="215"/>
                      <a:pt x="60" y="274"/>
                      <a:pt x="131" y="274"/>
                    </a:cubicBezTo>
                    <a:cubicBezTo>
                      <a:pt x="203" y="274"/>
                      <a:pt x="262" y="215"/>
                      <a:pt x="262" y="144"/>
                    </a:cubicBezTo>
                    <a:cubicBezTo>
                      <a:pt x="262" y="60"/>
                      <a:pt x="191"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5" name="Google Shape;1465;p22"/>
              <p:cNvSpPr/>
              <p:nvPr/>
            </p:nvSpPr>
            <p:spPr>
              <a:xfrm>
                <a:off x="4682676" y="3642250"/>
                <a:ext cx="16065" cy="16065"/>
              </a:xfrm>
              <a:custGeom>
                <a:avLst/>
                <a:gdLst/>
                <a:ahLst/>
                <a:cxnLst/>
                <a:rect l="l" t="t" r="r" b="b"/>
                <a:pathLst>
                  <a:path w="275" h="275" extrusionOk="0">
                    <a:moveTo>
                      <a:pt x="143" y="1"/>
                    </a:moveTo>
                    <a:cubicBezTo>
                      <a:pt x="60" y="1"/>
                      <a:pt x="1" y="60"/>
                      <a:pt x="1" y="144"/>
                    </a:cubicBezTo>
                    <a:cubicBezTo>
                      <a:pt x="1" y="215"/>
                      <a:pt x="60" y="274"/>
                      <a:pt x="143" y="274"/>
                    </a:cubicBezTo>
                    <a:cubicBezTo>
                      <a:pt x="215" y="274"/>
                      <a:pt x="274" y="215"/>
                      <a:pt x="274" y="144"/>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22"/>
              <p:cNvSpPr/>
              <p:nvPr/>
            </p:nvSpPr>
            <p:spPr>
              <a:xfrm>
                <a:off x="4741795" y="3642250"/>
                <a:ext cx="16065" cy="16065"/>
              </a:xfrm>
              <a:custGeom>
                <a:avLst/>
                <a:gdLst/>
                <a:ahLst/>
                <a:cxnLst/>
                <a:rect l="l" t="t" r="r" b="b"/>
                <a:pathLst>
                  <a:path w="275" h="275" extrusionOk="0">
                    <a:moveTo>
                      <a:pt x="143" y="1"/>
                    </a:moveTo>
                    <a:cubicBezTo>
                      <a:pt x="60" y="1"/>
                      <a:pt x="1" y="60"/>
                      <a:pt x="1" y="144"/>
                    </a:cubicBezTo>
                    <a:cubicBezTo>
                      <a:pt x="1" y="215"/>
                      <a:pt x="60" y="274"/>
                      <a:pt x="143" y="274"/>
                    </a:cubicBezTo>
                    <a:cubicBezTo>
                      <a:pt x="215" y="274"/>
                      <a:pt x="274" y="215"/>
                      <a:pt x="274" y="144"/>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22"/>
              <p:cNvSpPr/>
              <p:nvPr/>
            </p:nvSpPr>
            <p:spPr>
              <a:xfrm>
                <a:off x="4047672" y="3699266"/>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22"/>
              <p:cNvSpPr/>
              <p:nvPr/>
            </p:nvSpPr>
            <p:spPr>
              <a:xfrm>
                <a:off x="4103286" y="3699266"/>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22"/>
              <p:cNvSpPr/>
              <p:nvPr/>
            </p:nvSpPr>
            <p:spPr>
              <a:xfrm>
                <a:off x="4162405" y="3699266"/>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22"/>
              <p:cNvSpPr/>
              <p:nvPr/>
            </p:nvSpPr>
            <p:spPr>
              <a:xfrm>
                <a:off x="4221524" y="3699266"/>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22"/>
              <p:cNvSpPr/>
              <p:nvPr/>
            </p:nvSpPr>
            <p:spPr>
              <a:xfrm>
                <a:off x="4277196" y="3699266"/>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22"/>
              <p:cNvSpPr/>
              <p:nvPr/>
            </p:nvSpPr>
            <p:spPr>
              <a:xfrm>
                <a:off x="4336315" y="3699266"/>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22"/>
              <p:cNvSpPr/>
              <p:nvPr/>
            </p:nvSpPr>
            <p:spPr>
              <a:xfrm>
                <a:off x="4395435" y="3699266"/>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191"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22"/>
              <p:cNvSpPr/>
              <p:nvPr/>
            </p:nvSpPr>
            <p:spPr>
              <a:xfrm>
                <a:off x="4451049" y="3699266"/>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22"/>
              <p:cNvSpPr/>
              <p:nvPr/>
            </p:nvSpPr>
            <p:spPr>
              <a:xfrm>
                <a:off x="4510168" y="3699266"/>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22"/>
              <p:cNvSpPr/>
              <p:nvPr/>
            </p:nvSpPr>
            <p:spPr>
              <a:xfrm>
                <a:off x="4567943" y="3699266"/>
                <a:ext cx="16007" cy="15364"/>
              </a:xfrm>
              <a:custGeom>
                <a:avLst/>
                <a:gdLst/>
                <a:ahLst/>
                <a:cxnLst/>
                <a:rect l="l" t="t" r="r" b="b"/>
                <a:pathLst>
                  <a:path w="274" h="263" extrusionOk="0">
                    <a:moveTo>
                      <a:pt x="143" y="1"/>
                    </a:moveTo>
                    <a:cubicBezTo>
                      <a:pt x="60" y="1"/>
                      <a:pt x="0" y="60"/>
                      <a:pt x="0" y="132"/>
                    </a:cubicBezTo>
                    <a:cubicBezTo>
                      <a:pt x="0" y="203"/>
                      <a:pt x="60" y="263"/>
                      <a:pt x="143" y="263"/>
                    </a:cubicBezTo>
                    <a:cubicBezTo>
                      <a:pt x="214" y="263"/>
                      <a:pt x="274" y="203"/>
                      <a:pt x="274" y="132"/>
                    </a:cubicBezTo>
                    <a:cubicBezTo>
                      <a:pt x="274" y="60"/>
                      <a:pt x="214"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22"/>
              <p:cNvSpPr/>
              <p:nvPr/>
            </p:nvSpPr>
            <p:spPr>
              <a:xfrm>
                <a:off x="4624959" y="3699266"/>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191"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22"/>
              <p:cNvSpPr/>
              <p:nvPr/>
            </p:nvSpPr>
            <p:spPr>
              <a:xfrm>
                <a:off x="4682676" y="3699266"/>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22"/>
              <p:cNvSpPr/>
              <p:nvPr/>
            </p:nvSpPr>
            <p:spPr>
              <a:xfrm>
                <a:off x="4741795" y="3699266"/>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22"/>
              <p:cNvSpPr/>
              <p:nvPr/>
            </p:nvSpPr>
            <p:spPr>
              <a:xfrm>
                <a:off x="4103286" y="3755640"/>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1" name="Google Shape;1481;p22"/>
              <p:cNvSpPr/>
              <p:nvPr/>
            </p:nvSpPr>
            <p:spPr>
              <a:xfrm>
                <a:off x="4162405" y="3755640"/>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22"/>
              <p:cNvSpPr/>
              <p:nvPr/>
            </p:nvSpPr>
            <p:spPr>
              <a:xfrm>
                <a:off x="4220122" y="3755640"/>
                <a:ext cx="16065" cy="15364"/>
              </a:xfrm>
              <a:custGeom>
                <a:avLst/>
                <a:gdLst/>
                <a:ahLst/>
                <a:cxnLst/>
                <a:rect l="l" t="t" r="r" b="b"/>
                <a:pathLst>
                  <a:path w="275" h="263" extrusionOk="0">
                    <a:moveTo>
                      <a:pt x="144" y="0"/>
                    </a:moveTo>
                    <a:cubicBezTo>
                      <a:pt x="60" y="0"/>
                      <a:pt x="1" y="60"/>
                      <a:pt x="1" y="131"/>
                    </a:cubicBezTo>
                    <a:cubicBezTo>
                      <a:pt x="1" y="203"/>
                      <a:pt x="60" y="262"/>
                      <a:pt x="144" y="262"/>
                    </a:cubicBezTo>
                    <a:cubicBezTo>
                      <a:pt x="215" y="262"/>
                      <a:pt x="275" y="203"/>
                      <a:pt x="275" y="131"/>
                    </a:cubicBezTo>
                    <a:cubicBezTo>
                      <a:pt x="275" y="60"/>
                      <a:pt x="215" y="0"/>
                      <a:pt x="1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22"/>
              <p:cNvSpPr/>
              <p:nvPr/>
            </p:nvSpPr>
            <p:spPr>
              <a:xfrm>
                <a:off x="4277196" y="3755640"/>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22"/>
              <p:cNvSpPr/>
              <p:nvPr/>
            </p:nvSpPr>
            <p:spPr>
              <a:xfrm>
                <a:off x="4336315" y="3755640"/>
                <a:ext cx="15364" cy="15364"/>
              </a:xfrm>
              <a:custGeom>
                <a:avLst/>
                <a:gdLst/>
                <a:ahLst/>
                <a:cxnLst/>
                <a:rect l="l" t="t" r="r" b="b"/>
                <a:pathLst>
                  <a:path w="263" h="263" extrusionOk="0">
                    <a:moveTo>
                      <a:pt x="131" y="0"/>
                    </a:moveTo>
                    <a:cubicBezTo>
                      <a:pt x="60" y="0"/>
                      <a:pt x="0" y="60"/>
                      <a:pt x="0" y="131"/>
                    </a:cubicBezTo>
                    <a:cubicBezTo>
                      <a:pt x="0" y="203"/>
                      <a:pt x="60" y="262"/>
                      <a:pt x="131" y="262"/>
                    </a:cubicBezTo>
                    <a:cubicBezTo>
                      <a:pt x="203" y="262"/>
                      <a:pt x="262" y="203"/>
                      <a:pt x="262" y="131"/>
                    </a:cubicBezTo>
                    <a:cubicBezTo>
                      <a:pt x="262" y="60"/>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22"/>
              <p:cNvSpPr/>
              <p:nvPr/>
            </p:nvSpPr>
            <p:spPr>
              <a:xfrm>
                <a:off x="4394033" y="3755640"/>
                <a:ext cx="16065" cy="15364"/>
              </a:xfrm>
              <a:custGeom>
                <a:avLst/>
                <a:gdLst/>
                <a:ahLst/>
                <a:cxnLst/>
                <a:rect l="l" t="t" r="r" b="b"/>
                <a:pathLst>
                  <a:path w="275" h="263" extrusionOk="0">
                    <a:moveTo>
                      <a:pt x="143" y="0"/>
                    </a:moveTo>
                    <a:cubicBezTo>
                      <a:pt x="60" y="0"/>
                      <a:pt x="0" y="60"/>
                      <a:pt x="0" y="131"/>
                    </a:cubicBezTo>
                    <a:cubicBezTo>
                      <a:pt x="0" y="203"/>
                      <a:pt x="60" y="262"/>
                      <a:pt x="143" y="262"/>
                    </a:cubicBezTo>
                    <a:cubicBezTo>
                      <a:pt x="215" y="262"/>
                      <a:pt x="274" y="203"/>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22"/>
              <p:cNvSpPr/>
              <p:nvPr/>
            </p:nvSpPr>
            <p:spPr>
              <a:xfrm>
                <a:off x="4451049" y="3755640"/>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22"/>
              <p:cNvSpPr/>
              <p:nvPr/>
            </p:nvSpPr>
            <p:spPr>
              <a:xfrm>
                <a:off x="4510168" y="3755640"/>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22"/>
              <p:cNvSpPr/>
              <p:nvPr/>
            </p:nvSpPr>
            <p:spPr>
              <a:xfrm>
                <a:off x="4567943" y="3755640"/>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22"/>
              <p:cNvSpPr/>
              <p:nvPr/>
            </p:nvSpPr>
            <p:spPr>
              <a:xfrm>
                <a:off x="4623557" y="3755640"/>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4" y="203"/>
                      <a:pt x="274" y="131"/>
                    </a:cubicBezTo>
                    <a:cubicBezTo>
                      <a:pt x="274" y="60"/>
                      <a:pt x="215"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22"/>
              <p:cNvSpPr/>
              <p:nvPr/>
            </p:nvSpPr>
            <p:spPr>
              <a:xfrm>
                <a:off x="4682676" y="3755640"/>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22"/>
              <p:cNvSpPr/>
              <p:nvPr/>
            </p:nvSpPr>
            <p:spPr>
              <a:xfrm>
                <a:off x="4741795" y="3755640"/>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22"/>
              <p:cNvSpPr/>
              <p:nvPr/>
            </p:nvSpPr>
            <p:spPr>
              <a:xfrm>
                <a:off x="4162405" y="3811955"/>
                <a:ext cx="15364" cy="16065"/>
              </a:xfrm>
              <a:custGeom>
                <a:avLst/>
                <a:gdLst/>
                <a:ahLst/>
                <a:cxnLst/>
                <a:rect l="l" t="t" r="r" b="b"/>
                <a:pathLst>
                  <a:path w="263" h="275" extrusionOk="0">
                    <a:moveTo>
                      <a:pt x="132" y="1"/>
                    </a:moveTo>
                    <a:cubicBezTo>
                      <a:pt x="60" y="1"/>
                      <a:pt x="1" y="60"/>
                      <a:pt x="1" y="132"/>
                    </a:cubicBezTo>
                    <a:cubicBezTo>
                      <a:pt x="1" y="215"/>
                      <a:pt x="60" y="275"/>
                      <a:pt x="132" y="275"/>
                    </a:cubicBezTo>
                    <a:cubicBezTo>
                      <a:pt x="203" y="275"/>
                      <a:pt x="263" y="215"/>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22"/>
              <p:cNvSpPr/>
              <p:nvPr/>
            </p:nvSpPr>
            <p:spPr>
              <a:xfrm>
                <a:off x="4221524" y="3811955"/>
                <a:ext cx="15364" cy="16065"/>
              </a:xfrm>
              <a:custGeom>
                <a:avLst/>
                <a:gdLst/>
                <a:ahLst/>
                <a:cxnLst/>
                <a:rect l="l" t="t" r="r" b="b"/>
                <a:pathLst>
                  <a:path w="263" h="275" extrusionOk="0">
                    <a:moveTo>
                      <a:pt x="132" y="1"/>
                    </a:moveTo>
                    <a:cubicBezTo>
                      <a:pt x="60" y="1"/>
                      <a:pt x="1" y="60"/>
                      <a:pt x="1" y="132"/>
                    </a:cubicBezTo>
                    <a:cubicBezTo>
                      <a:pt x="1" y="215"/>
                      <a:pt x="60" y="275"/>
                      <a:pt x="132" y="275"/>
                    </a:cubicBezTo>
                    <a:cubicBezTo>
                      <a:pt x="203" y="275"/>
                      <a:pt x="263" y="215"/>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22"/>
              <p:cNvSpPr/>
              <p:nvPr/>
            </p:nvSpPr>
            <p:spPr>
              <a:xfrm>
                <a:off x="4277196" y="3811955"/>
                <a:ext cx="15364" cy="16065"/>
              </a:xfrm>
              <a:custGeom>
                <a:avLst/>
                <a:gdLst/>
                <a:ahLst/>
                <a:cxnLst/>
                <a:rect l="l" t="t" r="r" b="b"/>
                <a:pathLst>
                  <a:path w="263" h="275" extrusionOk="0">
                    <a:moveTo>
                      <a:pt x="131" y="1"/>
                    </a:moveTo>
                    <a:cubicBezTo>
                      <a:pt x="60" y="1"/>
                      <a:pt x="0" y="60"/>
                      <a:pt x="0" y="132"/>
                    </a:cubicBezTo>
                    <a:cubicBezTo>
                      <a:pt x="0" y="215"/>
                      <a:pt x="60" y="275"/>
                      <a:pt x="131" y="275"/>
                    </a:cubicBezTo>
                    <a:cubicBezTo>
                      <a:pt x="203" y="275"/>
                      <a:pt x="262" y="215"/>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22"/>
              <p:cNvSpPr/>
              <p:nvPr/>
            </p:nvSpPr>
            <p:spPr>
              <a:xfrm>
                <a:off x="4336315" y="3811955"/>
                <a:ext cx="15364" cy="16065"/>
              </a:xfrm>
              <a:custGeom>
                <a:avLst/>
                <a:gdLst/>
                <a:ahLst/>
                <a:cxnLst/>
                <a:rect l="l" t="t" r="r" b="b"/>
                <a:pathLst>
                  <a:path w="263" h="275" extrusionOk="0">
                    <a:moveTo>
                      <a:pt x="131" y="1"/>
                    </a:moveTo>
                    <a:cubicBezTo>
                      <a:pt x="60" y="1"/>
                      <a:pt x="0" y="60"/>
                      <a:pt x="0" y="132"/>
                    </a:cubicBezTo>
                    <a:cubicBezTo>
                      <a:pt x="0" y="215"/>
                      <a:pt x="60" y="275"/>
                      <a:pt x="131" y="275"/>
                    </a:cubicBezTo>
                    <a:cubicBezTo>
                      <a:pt x="203" y="275"/>
                      <a:pt x="262" y="215"/>
                      <a:pt x="262" y="132"/>
                    </a:cubicBezTo>
                    <a:cubicBezTo>
                      <a:pt x="262" y="60"/>
                      <a:pt x="203"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22"/>
              <p:cNvSpPr/>
              <p:nvPr/>
            </p:nvSpPr>
            <p:spPr>
              <a:xfrm>
                <a:off x="4395435" y="3811955"/>
                <a:ext cx="15364" cy="16065"/>
              </a:xfrm>
              <a:custGeom>
                <a:avLst/>
                <a:gdLst/>
                <a:ahLst/>
                <a:cxnLst/>
                <a:rect l="l" t="t" r="r" b="b"/>
                <a:pathLst>
                  <a:path w="263" h="275" extrusionOk="0">
                    <a:moveTo>
                      <a:pt x="131" y="1"/>
                    </a:moveTo>
                    <a:cubicBezTo>
                      <a:pt x="60" y="1"/>
                      <a:pt x="0" y="60"/>
                      <a:pt x="0" y="132"/>
                    </a:cubicBezTo>
                    <a:cubicBezTo>
                      <a:pt x="0" y="215"/>
                      <a:pt x="60" y="275"/>
                      <a:pt x="131" y="275"/>
                    </a:cubicBezTo>
                    <a:cubicBezTo>
                      <a:pt x="203" y="275"/>
                      <a:pt x="262" y="215"/>
                      <a:pt x="262" y="132"/>
                    </a:cubicBezTo>
                    <a:cubicBezTo>
                      <a:pt x="262" y="60"/>
                      <a:pt x="191"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22"/>
              <p:cNvSpPr/>
              <p:nvPr/>
            </p:nvSpPr>
            <p:spPr>
              <a:xfrm>
                <a:off x="4451049" y="3811955"/>
                <a:ext cx="15364" cy="16065"/>
              </a:xfrm>
              <a:custGeom>
                <a:avLst/>
                <a:gdLst/>
                <a:ahLst/>
                <a:cxnLst/>
                <a:rect l="l" t="t" r="r" b="b"/>
                <a:pathLst>
                  <a:path w="263" h="275" extrusionOk="0">
                    <a:moveTo>
                      <a:pt x="132" y="1"/>
                    </a:moveTo>
                    <a:cubicBezTo>
                      <a:pt x="60" y="1"/>
                      <a:pt x="1" y="60"/>
                      <a:pt x="1" y="132"/>
                    </a:cubicBezTo>
                    <a:cubicBezTo>
                      <a:pt x="1" y="215"/>
                      <a:pt x="60" y="275"/>
                      <a:pt x="132" y="275"/>
                    </a:cubicBezTo>
                    <a:cubicBezTo>
                      <a:pt x="203" y="275"/>
                      <a:pt x="263" y="215"/>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22"/>
              <p:cNvSpPr/>
              <p:nvPr/>
            </p:nvSpPr>
            <p:spPr>
              <a:xfrm>
                <a:off x="4510168" y="3811955"/>
                <a:ext cx="15364" cy="16065"/>
              </a:xfrm>
              <a:custGeom>
                <a:avLst/>
                <a:gdLst/>
                <a:ahLst/>
                <a:cxnLst/>
                <a:rect l="l" t="t" r="r" b="b"/>
                <a:pathLst>
                  <a:path w="263" h="275" extrusionOk="0">
                    <a:moveTo>
                      <a:pt x="132" y="1"/>
                    </a:moveTo>
                    <a:cubicBezTo>
                      <a:pt x="60" y="1"/>
                      <a:pt x="1" y="60"/>
                      <a:pt x="1" y="132"/>
                    </a:cubicBezTo>
                    <a:cubicBezTo>
                      <a:pt x="1" y="215"/>
                      <a:pt x="60" y="275"/>
                      <a:pt x="132" y="275"/>
                    </a:cubicBezTo>
                    <a:cubicBezTo>
                      <a:pt x="203" y="275"/>
                      <a:pt x="263" y="215"/>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22"/>
              <p:cNvSpPr/>
              <p:nvPr/>
            </p:nvSpPr>
            <p:spPr>
              <a:xfrm>
                <a:off x="4567943" y="3811955"/>
                <a:ext cx="16007" cy="16065"/>
              </a:xfrm>
              <a:custGeom>
                <a:avLst/>
                <a:gdLst/>
                <a:ahLst/>
                <a:cxnLst/>
                <a:rect l="l" t="t" r="r" b="b"/>
                <a:pathLst>
                  <a:path w="274" h="275" extrusionOk="0">
                    <a:moveTo>
                      <a:pt x="143" y="1"/>
                    </a:moveTo>
                    <a:cubicBezTo>
                      <a:pt x="60" y="1"/>
                      <a:pt x="0" y="60"/>
                      <a:pt x="0" y="132"/>
                    </a:cubicBezTo>
                    <a:cubicBezTo>
                      <a:pt x="0" y="215"/>
                      <a:pt x="60" y="275"/>
                      <a:pt x="143" y="275"/>
                    </a:cubicBezTo>
                    <a:cubicBezTo>
                      <a:pt x="214" y="275"/>
                      <a:pt x="274" y="215"/>
                      <a:pt x="274" y="132"/>
                    </a:cubicBezTo>
                    <a:cubicBezTo>
                      <a:pt x="274" y="60"/>
                      <a:pt x="214"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22"/>
              <p:cNvSpPr/>
              <p:nvPr/>
            </p:nvSpPr>
            <p:spPr>
              <a:xfrm>
                <a:off x="4624959" y="3811955"/>
                <a:ext cx="15364" cy="16065"/>
              </a:xfrm>
              <a:custGeom>
                <a:avLst/>
                <a:gdLst/>
                <a:ahLst/>
                <a:cxnLst/>
                <a:rect l="l" t="t" r="r" b="b"/>
                <a:pathLst>
                  <a:path w="263" h="275" extrusionOk="0">
                    <a:moveTo>
                      <a:pt x="131" y="1"/>
                    </a:moveTo>
                    <a:cubicBezTo>
                      <a:pt x="60" y="1"/>
                      <a:pt x="0" y="60"/>
                      <a:pt x="0" y="132"/>
                    </a:cubicBezTo>
                    <a:cubicBezTo>
                      <a:pt x="0" y="215"/>
                      <a:pt x="60" y="275"/>
                      <a:pt x="131" y="275"/>
                    </a:cubicBezTo>
                    <a:cubicBezTo>
                      <a:pt x="203" y="275"/>
                      <a:pt x="262" y="215"/>
                      <a:pt x="262" y="132"/>
                    </a:cubicBezTo>
                    <a:cubicBezTo>
                      <a:pt x="262" y="60"/>
                      <a:pt x="191"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22"/>
              <p:cNvSpPr/>
              <p:nvPr/>
            </p:nvSpPr>
            <p:spPr>
              <a:xfrm>
                <a:off x="4682676" y="3811955"/>
                <a:ext cx="16065" cy="16065"/>
              </a:xfrm>
              <a:custGeom>
                <a:avLst/>
                <a:gdLst/>
                <a:ahLst/>
                <a:cxnLst/>
                <a:rect l="l" t="t" r="r" b="b"/>
                <a:pathLst>
                  <a:path w="275" h="275" extrusionOk="0">
                    <a:moveTo>
                      <a:pt x="143" y="1"/>
                    </a:moveTo>
                    <a:cubicBezTo>
                      <a:pt x="60" y="1"/>
                      <a:pt x="1" y="60"/>
                      <a:pt x="1" y="132"/>
                    </a:cubicBezTo>
                    <a:cubicBezTo>
                      <a:pt x="1" y="215"/>
                      <a:pt x="60" y="275"/>
                      <a:pt x="143" y="275"/>
                    </a:cubicBezTo>
                    <a:cubicBezTo>
                      <a:pt x="215" y="275"/>
                      <a:pt x="274" y="215"/>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22"/>
              <p:cNvSpPr/>
              <p:nvPr/>
            </p:nvSpPr>
            <p:spPr>
              <a:xfrm>
                <a:off x="4741795" y="3811955"/>
                <a:ext cx="16065" cy="16065"/>
              </a:xfrm>
              <a:custGeom>
                <a:avLst/>
                <a:gdLst/>
                <a:ahLst/>
                <a:cxnLst/>
                <a:rect l="l" t="t" r="r" b="b"/>
                <a:pathLst>
                  <a:path w="275" h="275" extrusionOk="0">
                    <a:moveTo>
                      <a:pt x="143" y="1"/>
                    </a:moveTo>
                    <a:cubicBezTo>
                      <a:pt x="60" y="1"/>
                      <a:pt x="1" y="60"/>
                      <a:pt x="1" y="132"/>
                    </a:cubicBezTo>
                    <a:cubicBezTo>
                      <a:pt x="1" y="215"/>
                      <a:pt x="60" y="275"/>
                      <a:pt x="143" y="275"/>
                    </a:cubicBezTo>
                    <a:cubicBezTo>
                      <a:pt x="215" y="275"/>
                      <a:pt x="274" y="215"/>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22"/>
              <p:cNvSpPr/>
              <p:nvPr/>
            </p:nvSpPr>
            <p:spPr>
              <a:xfrm>
                <a:off x="4220122" y="3868328"/>
                <a:ext cx="16065" cy="16006"/>
              </a:xfrm>
              <a:custGeom>
                <a:avLst/>
                <a:gdLst/>
                <a:ahLst/>
                <a:cxnLst/>
                <a:rect l="l" t="t" r="r" b="b"/>
                <a:pathLst>
                  <a:path w="275" h="274" extrusionOk="0">
                    <a:moveTo>
                      <a:pt x="144" y="0"/>
                    </a:moveTo>
                    <a:cubicBezTo>
                      <a:pt x="60" y="0"/>
                      <a:pt x="1" y="60"/>
                      <a:pt x="1" y="131"/>
                    </a:cubicBezTo>
                    <a:cubicBezTo>
                      <a:pt x="1" y="214"/>
                      <a:pt x="60" y="274"/>
                      <a:pt x="144" y="274"/>
                    </a:cubicBezTo>
                    <a:cubicBezTo>
                      <a:pt x="215" y="274"/>
                      <a:pt x="275" y="214"/>
                      <a:pt x="275" y="131"/>
                    </a:cubicBezTo>
                    <a:cubicBezTo>
                      <a:pt x="275" y="60"/>
                      <a:pt x="215" y="0"/>
                      <a:pt x="1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22"/>
              <p:cNvSpPr/>
              <p:nvPr/>
            </p:nvSpPr>
            <p:spPr>
              <a:xfrm>
                <a:off x="4277196" y="3868328"/>
                <a:ext cx="15364" cy="16006"/>
              </a:xfrm>
              <a:custGeom>
                <a:avLst/>
                <a:gdLst/>
                <a:ahLst/>
                <a:cxnLst/>
                <a:rect l="l" t="t" r="r" b="b"/>
                <a:pathLst>
                  <a:path w="263" h="274" extrusionOk="0">
                    <a:moveTo>
                      <a:pt x="131" y="0"/>
                    </a:moveTo>
                    <a:cubicBezTo>
                      <a:pt x="60" y="0"/>
                      <a:pt x="0" y="60"/>
                      <a:pt x="0" y="131"/>
                    </a:cubicBezTo>
                    <a:cubicBezTo>
                      <a:pt x="0" y="214"/>
                      <a:pt x="60" y="274"/>
                      <a:pt x="131" y="274"/>
                    </a:cubicBezTo>
                    <a:cubicBezTo>
                      <a:pt x="203" y="274"/>
                      <a:pt x="262" y="214"/>
                      <a:pt x="262" y="131"/>
                    </a:cubicBezTo>
                    <a:cubicBezTo>
                      <a:pt x="262" y="60"/>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22"/>
              <p:cNvSpPr/>
              <p:nvPr/>
            </p:nvSpPr>
            <p:spPr>
              <a:xfrm>
                <a:off x="4336315" y="3868328"/>
                <a:ext cx="15364" cy="16006"/>
              </a:xfrm>
              <a:custGeom>
                <a:avLst/>
                <a:gdLst/>
                <a:ahLst/>
                <a:cxnLst/>
                <a:rect l="l" t="t" r="r" b="b"/>
                <a:pathLst>
                  <a:path w="263" h="274" extrusionOk="0">
                    <a:moveTo>
                      <a:pt x="131" y="0"/>
                    </a:moveTo>
                    <a:cubicBezTo>
                      <a:pt x="60" y="0"/>
                      <a:pt x="0" y="60"/>
                      <a:pt x="0" y="143"/>
                    </a:cubicBezTo>
                    <a:cubicBezTo>
                      <a:pt x="0" y="214"/>
                      <a:pt x="60" y="274"/>
                      <a:pt x="131" y="274"/>
                    </a:cubicBezTo>
                    <a:cubicBezTo>
                      <a:pt x="203" y="274"/>
                      <a:pt x="262" y="214"/>
                      <a:pt x="262" y="143"/>
                    </a:cubicBezTo>
                    <a:cubicBezTo>
                      <a:pt x="262" y="60"/>
                      <a:pt x="203"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22"/>
              <p:cNvSpPr/>
              <p:nvPr/>
            </p:nvSpPr>
            <p:spPr>
              <a:xfrm>
                <a:off x="4394033" y="3868328"/>
                <a:ext cx="16065" cy="16006"/>
              </a:xfrm>
              <a:custGeom>
                <a:avLst/>
                <a:gdLst/>
                <a:ahLst/>
                <a:cxnLst/>
                <a:rect l="l" t="t" r="r" b="b"/>
                <a:pathLst>
                  <a:path w="275" h="274" extrusionOk="0">
                    <a:moveTo>
                      <a:pt x="143" y="0"/>
                    </a:moveTo>
                    <a:cubicBezTo>
                      <a:pt x="60" y="0"/>
                      <a:pt x="0" y="60"/>
                      <a:pt x="0" y="131"/>
                    </a:cubicBezTo>
                    <a:cubicBezTo>
                      <a:pt x="0" y="214"/>
                      <a:pt x="60" y="274"/>
                      <a:pt x="143" y="274"/>
                    </a:cubicBezTo>
                    <a:cubicBezTo>
                      <a:pt x="215" y="274"/>
                      <a:pt x="274" y="214"/>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22"/>
              <p:cNvSpPr/>
              <p:nvPr/>
            </p:nvSpPr>
            <p:spPr>
              <a:xfrm>
                <a:off x="4451049" y="3868328"/>
                <a:ext cx="15364" cy="16006"/>
              </a:xfrm>
              <a:custGeom>
                <a:avLst/>
                <a:gdLst/>
                <a:ahLst/>
                <a:cxnLst/>
                <a:rect l="l" t="t" r="r" b="b"/>
                <a:pathLst>
                  <a:path w="263" h="274" extrusionOk="0">
                    <a:moveTo>
                      <a:pt x="132" y="0"/>
                    </a:moveTo>
                    <a:cubicBezTo>
                      <a:pt x="60" y="0"/>
                      <a:pt x="1" y="60"/>
                      <a:pt x="1" y="143"/>
                    </a:cubicBezTo>
                    <a:cubicBezTo>
                      <a:pt x="1" y="214"/>
                      <a:pt x="60" y="274"/>
                      <a:pt x="132" y="274"/>
                    </a:cubicBezTo>
                    <a:cubicBezTo>
                      <a:pt x="203" y="274"/>
                      <a:pt x="263" y="214"/>
                      <a:pt x="263" y="143"/>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22"/>
              <p:cNvSpPr/>
              <p:nvPr/>
            </p:nvSpPr>
            <p:spPr>
              <a:xfrm>
                <a:off x="4510168" y="3868328"/>
                <a:ext cx="15364" cy="16006"/>
              </a:xfrm>
              <a:custGeom>
                <a:avLst/>
                <a:gdLst/>
                <a:ahLst/>
                <a:cxnLst/>
                <a:rect l="l" t="t" r="r" b="b"/>
                <a:pathLst>
                  <a:path w="263" h="274" extrusionOk="0">
                    <a:moveTo>
                      <a:pt x="132" y="0"/>
                    </a:moveTo>
                    <a:cubicBezTo>
                      <a:pt x="60" y="0"/>
                      <a:pt x="1" y="60"/>
                      <a:pt x="1" y="143"/>
                    </a:cubicBezTo>
                    <a:cubicBezTo>
                      <a:pt x="1" y="214"/>
                      <a:pt x="60" y="274"/>
                      <a:pt x="132" y="274"/>
                    </a:cubicBezTo>
                    <a:cubicBezTo>
                      <a:pt x="203" y="274"/>
                      <a:pt x="263" y="214"/>
                      <a:pt x="263" y="143"/>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22"/>
              <p:cNvSpPr/>
              <p:nvPr/>
            </p:nvSpPr>
            <p:spPr>
              <a:xfrm>
                <a:off x="4567943" y="3868328"/>
                <a:ext cx="16007" cy="16006"/>
              </a:xfrm>
              <a:custGeom>
                <a:avLst/>
                <a:gdLst/>
                <a:ahLst/>
                <a:cxnLst/>
                <a:rect l="l" t="t" r="r" b="b"/>
                <a:pathLst>
                  <a:path w="274" h="274" extrusionOk="0">
                    <a:moveTo>
                      <a:pt x="143" y="0"/>
                    </a:moveTo>
                    <a:cubicBezTo>
                      <a:pt x="60" y="0"/>
                      <a:pt x="0" y="60"/>
                      <a:pt x="0" y="143"/>
                    </a:cubicBezTo>
                    <a:cubicBezTo>
                      <a:pt x="0" y="214"/>
                      <a:pt x="60" y="274"/>
                      <a:pt x="143" y="274"/>
                    </a:cubicBezTo>
                    <a:cubicBezTo>
                      <a:pt x="214" y="274"/>
                      <a:pt x="274" y="214"/>
                      <a:pt x="274" y="143"/>
                    </a:cubicBezTo>
                    <a:cubicBezTo>
                      <a:pt x="274" y="60"/>
                      <a:pt x="214"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22"/>
              <p:cNvSpPr/>
              <p:nvPr/>
            </p:nvSpPr>
            <p:spPr>
              <a:xfrm>
                <a:off x="4623557" y="3868328"/>
                <a:ext cx="16065" cy="16006"/>
              </a:xfrm>
              <a:custGeom>
                <a:avLst/>
                <a:gdLst/>
                <a:ahLst/>
                <a:cxnLst/>
                <a:rect l="l" t="t" r="r" b="b"/>
                <a:pathLst>
                  <a:path w="275" h="274" extrusionOk="0">
                    <a:moveTo>
                      <a:pt x="132" y="0"/>
                    </a:moveTo>
                    <a:cubicBezTo>
                      <a:pt x="60" y="0"/>
                      <a:pt x="1" y="60"/>
                      <a:pt x="1" y="131"/>
                    </a:cubicBezTo>
                    <a:cubicBezTo>
                      <a:pt x="1" y="214"/>
                      <a:pt x="60" y="274"/>
                      <a:pt x="132" y="274"/>
                    </a:cubicBezTo>
                    <a:cubicBezTo>
                      <a:pt x="215" y="274"/>
                      <a:pt x="274" y="214"/>
                      <a:pt x="274" y="131"/>
                    </a:cubicBezTo>
                    <a:cubicBezTo>
                      <a:pt x="274" y="60"/>
                      <a:pt x="215"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22"/>
              <p:cNvSpPr/>
              <p:nvPr/>
            </p:nvSpPr>
            <p:spPr>
              <a:xfrm>
                <a:off x="4682676" y="3868328"/>
                <a:ext cx="16065" cy="16006"/>
              </a:xfrm>
              <a:custGeom>
                <a:avLst/>
                <a:gdLst/>
                <a:ahLst/>
                <a:cxnLst/>
                <a:rect l="l" t="t" r="r" b="b"/>
                <a:pathLst>
                  <a:path w="275" h="274" extrusionOk="0">
                    <a:moveTo>
                      <a:pt x="143" y="0"/>
                    </a:moveTo>
                    <a:cubicBezTo>
                      <a:pt x="60" y="0"/>
                      <a:pt x="1" y="60"/>
                      <a:pt x="1" y="143"/>
                    </a:cubicBezTo>
                    <a:cubicBezTo>
                      <a:pt x="1" y="214"/>
                      <a:pt x="60" y="274"/>
                      <a:pt x="143" y="274"/>
                    </a:cubicBezTo>
                    <a:cubicBezTo>
                      <a:pt x="215" y="274"/>
                      <a:pt x="274" y="214"/>
                      <a:pt x="274" y="143"/>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22"/>
              <p:cNvSpPr/>
              <p:nvPr/>
            </p:nvSpPr>
            <p:spPr>
              <a:xfrm>
                <a:off x="4741795" y="3868328"/>
                <a:ext cx="16065" cy="16006"/>
              </a:xfrm>
              <a:custGeom>
                <a:avLst/>
                <a:gdLst/>
                <a:ahLst/>
                <a:cxnLst/>
                <a:rect l="l" t="t" r="r" b="b"/>
                <a:pathLst>
                  <a:path w="275" h="274" extrusionOk="0">
                    <a:moveTo>
                      <a:pt x="143" y="0"/>
                    </a:moveTo>
                    <a:cubicBezTo>
                      <a:pt x="60" y="0"/>
                      <a:pt x="1" y="60"/>
                      <a:pt x="1" y="143"/>
                    </a:cubicBezTo>
                    <a:cubicBezTo>
                      <a:pt x="1" y="214"/>
                      <a:pt x="60" y="274"/>
                      <a:pt x="143" y="274"/>
                    </a:cubicBezTo>
                    <a:cubicBezTo>
                      <a:pt x="215" y="274"/>
                      <a:pt x="274" y="214"/>
                      <a:pt x="274" y="143"/>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3" name="Google Shape;1513;p22"/>
              <p:cNvSpPr/>
              <p:nvPr/>
            </p:nvSpPr>
            <p:spPr>
              <a:xfrm>
                <a:off x="4277196" y="3925110"/>
                <a:ext cx="15364" cy="15597"/>
              </a:xfrm>
              <a:custGeom>
                <a:avLst/>
                <a:gdLst/>
                <a:ahLst/>
                <a:cxnLst/>
                <a:rect l="l" t="t" r="r" b="b"/>
                <a:pathLst>
                  <a:path w="263" h="267" extrusionOk="0">
                    <a:moveTo>
                      <a:pt x="156" y="0"/>
                    </a:moveTo>
                    <a:cubicBezTo>
                      <a:pt x="148" y="0"/>
                      <a:pt x="140" y="2"/>
                      <a:pt x="131" y="4"/>
                    </a:cubicBezTo>
                    <a:cubicBezTo>
                      <a:pt x="60" y="4"/>
                      <a:pt x="0" y="64"/>
                      <a:pt x="0" y="135"/>
                    </a:cubicBezTo>
                    <a:cubicBezTo>
                      <a:pt x="0" y="207"/>
                      <a:pt x="60" y="266"/>
                      <a:pt x="131" y="266"/>
                    </a:cubicBezTo>
                    <a:cubicBezTo>
                      <a:pt x="203" y="266"/>
                      <a:pt x="262" y="207"/>
                      <a:pt x="262" y="135"/>
                    </a:cubicBezTo>
                    <a:cubicBezTo>
                      <a:pt x="262" y="72"/>
                      <a:pt x="216"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4" name="Google Shape;1514;p22"/>
              <p:cNvSpPr/>
              <p:nvPr/>
            </p:nvSpPr>
            <p:spPr>
              <a:xfrm>
                <a:off x="4336315" y="3925110"/>
                <a:ext cx="15364" cy="15597"/>
              </a:xfrm>
              <a:custGeom>
                <a:avLst/>
                <a:gdLst/>
                <a:ahLst/>
                <a:cxnLst/>
                <a:rect l="l" t="t" r="r" b="b"/>
                <a:pathLst>
                  <a:path w="263" h="267" extrusionOk="0">
                    <a:moveTo>
                      <a:pt x="156" y="0"/>
                    </a:moveTo>
                    <a:cubicBezTo>
                      <a:pt x="148" y="0"/>
                      <a:pt x="140" y="2"/>
                      <a:pt x="131" y="4"/>
                    </a:cubicBezTo>
                    <a:cubicBezTo>
                      <a:pt x="60" y="4"/>
                      <a:pt x="0" y="64"/>
                      <a:pt x="0" y="135"/>
                    </a:cubicBezTo>
                    <a:cubicBezTo>
                      <a:pt x="0" y="207"/>
                      <a:pt x="60" y="266"/>
                      <a:pt x="131" y="266"/>
                    </a:cubicBezTo>
                    <a:cubicBezTo>
                      <a:pt x="203" y="266"/>
                      <a:pt x="262" y="207"/>
                      <a:pt x="262" y="135"/>
                    </a:cubicBezTo>
                    <a:cubicBezTo>
                      <a:pt x="262" y="72"/>
                      <a:pt x="216"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5" name="Google Shape;1515;p22"/>
              <p:cNvSpPr/>
              <p:nvPr/>
            </p:nvSpPr>
            <p:spPr>
              <a:xfrm>
                <a:off x="4395435" y="3925110"/>
                <a:ext cx="15364" cy="15597"/>
              </a:xfrm>
              <a:custGeom>
                <a:avLst/>
                <a:gdLst/>
                <a:ahLst/>
                <a:cxnLst/>
                <a:rect l="l" t="t" r="r" b="b"/>
                <a:pathLst>
                  <a:path w="263" h="267" extrusionOk="0">
                    <a:moveTo>
                      <a:pt x="153" y="0"/>
                    </a:moveTo>
                    <a:cubicBezTo>
                      <a:pt x="146" y="0"/>
                      <a:pt x="138" y="2"/>
                      <a:pt x="131" y="4"/>
                    </a:cubicBezTo>
                    <a:cubicBezTo>
                      <a:pt x="60" y="4"/>
                      <a:pt x="0" y="64"/>
                      <a:pt x="0" y="135"/>
                    </a:cubicBezTo>
                    <a:cubicBezTo>
                      <a:pt x="0" y="207"/>
                      <a:pt x="60" y="266"/>
                      <a:pt x="131" y="266"/>
                    </a:cubicBezTo>
                    <a:cubicBezTo>
                      <a:pt x="203" y="266"/>
                      <a:pt x="262" y="207"/>
                      <a:pt x="262" y="135"/>
                    </a:cubicBezTo>
                    <a:cubicBezTo>
                      <a:pt x="262" y="72"/>
                      <a:pt x="207" y="0"/>
                      <a:pt x="1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6" name="Google Shape;1516;p22"/>
              <p:cNvSpPr/>
              <p:nvPr/>
            </p:nvSpPr>
            <p:spPr>
              <a:xfrm>
                <a:off x="4451049" y="3925344"/>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7" name="Google Shape;1517;p22"/>
              <p:cNvSpPr/>
              <p:nvPr/>
            </p:nvSpPr>
            <p:spPr>
              <a:xfrm>
                <a:off x="4510168" y="3925344"/>
                <a:ext cx="15364" cy="15364"/>
              </a:xfrm>
              <a:custGeom>
                <a:avLst/>
                <a:gdLst/>
                <a:ahLst/>
                <a:cxnLst/>
                <a:rect l="l" t="t" r="r" b="b"/>
                <a:pathLst>
                  <a:path w="263" h="263" extrusionOk="0">
                    <a:moveTo>
                      <a:pt x="132" y="0"/>
                    </a:moveTo>
                    <a:cubicBezTo>
                      <a:pt x="60" y="0"/>
                      <a:pt x="1" y="60"/>
                      <a:pt x="1" y="131"/>
                    </a:cubicBezTo>
                    <a:cubicBezTo>
                      <a:pt x="1" y="203"/>
                      <a:pt x="60" y="262"/>
                      <a:pt x="132" y="262"/>
                    </a:cubicBezTo>
                    <a:cubicBezTo>
                      <a:pt x="203" y="262"/>
                      <a:pt x="263" y="203"/>
                      <a:pt x="263" y="131"/>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8" name="Google Shape;1518;p22"/>
              <p:cNvSpPr/>
              <p:nvPr/>
            </p:nvSpPr>
            <p:spPr>
              <a:xfrm>
                <a:off x="4567943" y="3925110"/>
                <a:ext cx="16007" cy="15597"/>
              </a:xfrm>
              <a:custGeom>
                <a:avLst/>
                <a:gdLst/>
                <a:ahLst/>
                <a:cxnLst/>
                <a:rect l="l" t="t" r="r" b="b"/>
                <a:pathLst>
                  <a:path w="274" h="267" extrusionOk="0">
                    <a:moveTo>
                      <a:pt x="168" y="0"/>
                    </a:moveTo>
                    <a:cubicBezTo>
                      <a:pt x="160" y="0"/>
                      <a:pt x="151" y="2"/>
                      <a:pt x="143" y="4"/>
                    </a:cubicBezTo>
                    <a:cubicBezTo>
                      <a:pt x="60" y="4"/>
                      <a:pt x="0" y="64"/>
                      <a:pt x="0" y="135"/>
                    </a:cubicBezTo>
                    <a:cubicBezTo>
                      <a:pt x="0" y="207"/>
                      <a:pt x="60" y="266"/>
                      <a:pt x="143" y="266"/>
                    </a:cubicBezTo>
                    <a:cubicBezTo>
                      <a:pt x="214" y="266"/>
                      <a:pt x="274" y="207"/>
                      <a:pt x="274" y="135"/>
                    </a:cubicBezTo>
                    <a:cubicBezTo>
                      <a:pt x="274" y="72"/>
                      <a:pt x="228" y="0"/>
                      <a:pt x="1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9" name="Google Shape;1519;p22"/>
              <p:cNvSpPr/>
              <p:nvPr/>
            </p:nvSpPr>
            <p:spPr>
              <a:xfrm>
                <a:off x="4624959" y="3925110"/>
                <a:ext cx="15364" cy="15597"/>
              </a:xfrm>
              <a:custGeom>
                <a:avLst/>
                <a:gdLst/>
                <a:ahLst/>
                <a:cxnLst/>
                <a:rect l="l" t="t" r="r" b="b"/>
                <a:pathLst>
                  <a:path w="263" h="267" extrusionOk="0">
                    <a:moveTo>
                      <a:pt x="153" y="0"/>
                    </a:moveTo>
                    <a:cubicBezTo>
                      <a:pt x="146" y="0"/>
                      <a:pt x="138" y="2"/>
                      <a:pt x="131" y="4"/>
                    </a:cubicBezTo>
                    <a:cubicBezTo>
                      <a:pt x="60" y="4"/>
                      <a:pt x="0" y="64"/>
                      <a:pt x="0" y="135"/>
                    </a:cubicBezTo>
                    <a:cubicBezTo>
                      <a:pt x="0" y="207"/>
                      <a:pt x="60" y="266"/>
                      <a:pt x="131" y="266"/>
                    </a:cubicBezTo>
                    <a:cubicBezTo>
                      <a:pt x="203" y="266"/>
                      <a:pt x="262" y="207"/>
                      <a:pt x="262" y="135"/>
                    </a:cubicBezTo>
                    <a:cubicBezTo>
                      <a:pt x="262" y="72"/>
                      <a:pt x="207" y="0"/>
                      <a:pt x="1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0" name="Google Shape;1520;p22"/>
              <p:cNvSpPr/>
              <p:nvPr/>
            </p:nvSpPr>
            <p:spPr>
              <a:xfrm>
                <a:off x="4682676" y="3925344"/>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1" name="Google Shape;1521;p22"/>
              <p:cNvSpPr/>
              <p:nvPr/>
            </p:nvSpPr>
            <p:spPr>
              <a:xfrm>
                <a:off x="4741795" y="3925110"/>
                <a:ext cx="16065" cy="15597"/>
              </a:xfrm>
              <a:custGeom>
                <a:avLst/>
                <a:gdLst/>
                <a:ahLst/>
                <a:cxnLst/>
                <a:rect l="l" t="t" r="r" b="b"/>
                <a:pathLst>
                  <a:path w="275" h="267" extrusionOk="0">
                    <a:moveTo>
                      <a:pt x="168" y="0"/>
                    </a:moveTo>
                    <a:cubicBezTo>
                      <a:pt x="160" y="0"/>
                      <a:pt x="152" y="2"/>
                      <a:pt x="143" y="4"/>
                    </a:cubicBezTo>
                    <a:cubicBezTo>
                      <a:pt x="60" y="4"/>
                      <a:pt x="1" y="64"/>
                      <a:pt x="1" y="135"/>
                    </a:cubicBezTo>
                    <a:cubicBezTo>
                      <a:pt x="1" y="207"/>
                      <a:pt x="60" y="266"/>
                      <a:pt x="143" y="266"/>
                    </a:cubicBezTo>
                    <a:cubicBezTo>
                      <a:pt x="215" y="266"/>
                      <a:pt x="274" y="207"/>
                      <a:pt x="274" y="135"/>
                    </a:cubicBezTo>
                    <a:cubicBezTo>
                      <a:pt x="274" y="72"/>
                      <a:pt x="228" y="0"/>
                      <a:pt x="1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2" name="Google Shape;1522;p22"/>
              <p:cNvSpPr/>
              <p:nvPr/>
            </p:nvSpPr>
            <p:spPr>
              <a:xfrm>
                <a:off x="4336315" y="3981600"/>
                <a:ext cx="15364" cy="15422"/>
              </a:xfrm>
              <a:custGeom>
                <a:avLst/>
                <a:gdLst/>
                <a:ahLst/>
                <a:cxnLst/>
                <a:rect l="l" t="t" r="r" b="b"/>
                <a:pathLst>
                  <a:path w="263" h="264" extrusionOk="0">
                    <a:moveTo>
                      <a:pt x="147" y="1"/>
                    </a:moveTo>
                    <a:cubicBezTo>
                      <a:pt x="142" y="1"/>
                      <a:pt x="137" y="1"/>
                      <a:pt x="131" y="2"/>
                    </a:cubicBezTo>
                    <a:cubicBezTo>
                      <a:pt x="60" y="2"/>
                      <a:pt x="0" y="61"/>
                      <a:pt x="0" y="133"/>
                    </a:cubicBezTo>
                    <a:cubicBezTo>
                      <a:pt x="0" y="204"/>
                      <a:pt x="60" y="264"/>
                      <a:pt x="131" y="264"/>
                    </a:cubicBezTo>
                    <a:cubicBezTo>
                      <a:pt x="203" y="264"/>
                      <a:pt x="262" y="204"/>
                      <a:pt x="262" y="133"/>
                    </a:cubicBezTo>
                    <a:cubicBezTo>
                      <a:pt x="262" y="67"/>
                      <a:pt x="211"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3" name="Google Shape;1523;p22"/>
              <p:cNvSpPr/>
              <p:nvPr/>
            </p:nvSpPr>
            <p:spPr>
              <a:xfrm>
                <a:off x="4395435" y="3981600"/>
                <a:ext cx="15364" cy="15422"/>
              </a:xfrm>
              <a:custGeom>
                <a:avLst/>
                <a:gdLst/>
                <a:ahLst/>
                <a:cxnLst/>
                <a:rect l="l" t="t" r="r" b="b"/>
                <a:pathLst>
                  <a:path w="263" h="264" extrusionOk="0">
                    <a:moveTo>
                      <a:pt x="145" y="1"/>
                    </a:moveTo>
                    <a:cubicBezTo>
                      <a:pt x="140" y="1"/>
                      <a:pt x="136" y="1"/>
                      <a:pt x="131" y="2"/>
                    </a:cubicBezTo>
                    <a:cubicBezTo>
                      <a:pt x="60" y="2"/>
                      <a:pt x="0" y="61"/>
                      <a:pt x="0" y="133"/>
                    </a:cubicBezTo>
                    <a:cubicBezTo>
                      <a:pt x="0" y="204"/>
                      <a:pt x="60" y="264"/>
                      <a:pt x="131" y="264"/>
                    </a:cubicBezTo>
                    <a:cubicBezTo>
                      <a:pt x="203" y="264"/>
                      <a:pt x="262" y="204"/>
                      <a:pt x="262" y="133"/>
                    </a:cubicBezTo>
                    <a:cubicBezTo>
                      <a:pt x="262" y="67"/>
                      <a:pt x="201" y="1"/>
                      <a:pt x="1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4" name="Google Shape;1524;p22"/>
              <p:cNvSpPr/>
              <p:nvPr/>
            </p:nvSpPr>
            <p:spPr>
              <a:xfrm>
                <a:off x="4451049" y="3981659"/>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5" name="Google Shape;1525;p22"/>
              <p:cNvSpPr/>
              <p:nvPr/>
            </p:nvSpPr>
            <p:spPr>
              <a:xfrm>
                <a:off x="4510168" y="3981659"/>
                <a:ext cx="15364" cy="15364"/>
              </a:xfrm>
              <a:custGeom>
                <a:avLst/>
                <a:gdLst/>
                <a:ahLst/>
                <a:cxnLst/>
                <a:rect l="l" t="t" r="r" b="b"/>
                <a:pathLst>
                  <a:path w="263" h="263" extrusionOk="0">
                    <a:moveTo>
                      <a:pt x="132" y="1"/>
                    </a:moveTo>
                    <a:cubicBezTo>
                      <a:pt x="60" y="1"/>
                      <a:pt x="1" y="60"/>
                      <a:pt x="1" y="132"/>
                    </a:cubicBezTo>
                    <a:cubicBezTo>
                      <a:pt x="1" y="203"/>
                      <a:pt x="60" y="263"/>
                      <a:pt x="132" y="263"/>
                    </a:cubicBezTo>
                    <a:cubicBezTo>
                      <a:pt x="203" y="263"/>
                      <a:pt x="263" y="203"/>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6" name="Google Shape;1526;p22"/>
              <p:cNvSpPr/>
              <p:nvPr/>
            </p:nvSpPr>
            <p:spPr>
              <a:xfrm>
                <a:off x="4567943" y="3981600"/>
                <a:ext cx="16007" cy="15422"/>
              </a:xfrm>
              <a:custGeom>
                <a:avLst/>
                <a:gdLst/>
                <a:ahLst/>
                <a:cxnLst/>
                <a:rect l="l" t="t" r="r" b="b"/>
                <a:pathLst>
                  <a:path w="274" h="264" extrusionOk="0">
                    <a:moveTo>
                      <a:pt x="159" y="1"/>
                    </a:moveTo>
                    <a:cubicBezTo>
                      <a:pt x="153" y="1"/>
                      <a:pt x="148" y="1"/>
                      <a:pt x="143" y="2"/>
                    </a:cubicBezTo>
                    <a:cubicBezTo>
                      <a:pt x="60" y="2"/>
                      <a:pt x="0" y="61"/>
                      <a:pt x="0" y="133"/>
                    </a:cubicBezTo>
                    <a:cubicBezTo>
                      <a:pt x="0" y="204"/>
                      <a:pt x="60" y="264"/>
                      <a:pt x="143" y="264"/>
                    </a:cubicBezTo>
                    <a:cubicBezTo>
                      <a:pt x="214" y="264"/>
                      <a:pt x="274" y="204"/>
                      <a:pt x="274" y="133"/>
                    </a:cubicBezTo>
                    <a:cubicBezTo>
                      <a:pt x="274" y="67"/>
                      <a:pt x="223"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7" name="Google Shape;1527;p22"/>
              <p:cNvSpPr/>
              <p:nvPr/>
            </p:nvSpPr>
            <p:spPr>
              <a:xfrm>
                <a:off x="4624959" y="3981600"/>
                <a:ext cx="15364" cy="15422"/>
              </a:xfrm>
              <a:custGeom>
                <a:avLst/>
                <a:gdLst/>
                <a:ahLst/>
                <a:cxnLst/>
                <a:rect l="l" t="t" r="r" b="b"/>
                <a:pathLst>
                  <a:path w="263" h="264" extrusionOk="0">
                    <a:moveTo>
                      <a:pt x="145" y="1"/>
                    </a:moveTo>
                    <a:cubicBezTo>
                      <a:pt x="140" y="1"/>
                      <a:pt x="136" y="1"/>
                      <a:pt x="131" y="2"/>
                    </a:cubicBezTo>
                    <a:cubicBezTo>
                      <a:pt x="60" y="2"/>
                      <a:pt x="0" y="61"/>
                      <a:pt x="0" y="133"/>
                    </a:cubicBezTo>
                    <a:cubicBezTo>
                      <a:pt x="0" y="204"/>
                      <a:pt x="60" y="264"/>
                      <a:pt x="131" y="264"/>
                    </a:cubicBezTo>
                    <a:cubicBezTo>
                      <a:pt x="203" y="264"/>
                      <a:pt x="262" y="204"/>
                      <a:pt x="262" y="133"/>
                    </a:cubicBezTo>
                    <a:cubicBezTo>
                      <a:pt x="262" y="67"/>
                      <a:pt x="201" y="1"/>
                      <a:pt x="1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8" name="Google Shape;1528;p22"/>
              <p:cNvSpPr/>
              <p:nvPr/>
            </p:nvSpPr>
            <p:spPr>
              <a:xfrm>
                <a:off x="4682676" y="3981659"/>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9" name="Google Shape;1529;p22"/>
              <p:cNvSpPr/>
              <p:nvPr/>
            </p:nvSpPr>
            <p:spPr>
              <a:xfrm>
                <a:off x="4741795" y="3981600"/>
                <a:ext cx="16065" cy="15422"/>
              </a:xfrm>
              <a:custGeom>
                <a:avLst/>
                <a:gdLst/>
                <a:ahLst/>
                <a:cxnLst/>
                <a:rect l="l" t="t" r="r" b="b"/>
                <a:pathLst>
                  <a:path w="275" h="264" extrusionOk="0">
                    <a:moveTo>
                      <a:pt x="159" y="1"/>
                    </a:moveTo>
                    <a:cubicBezTo>
                      <a:pt x="154" y="1"/>
                      <a:pt x="149" y="1"/>
                      <a:pt x="143" y="2"/>
                    </a:cubicBezTo>
                    <a:cubicBezTo>
                      <a:pt x="60" y="2"/>
                      <a:pt x="1" y="61"/>
                      <a:pt x="1" y="133"/>
                    </a:cubicBezTo>
                    <a:cubicBezTo>
                      <a:pt x="1" y="204"/>
                      <a:pt x="60" y="264"/>
                      <a:pt x="143" y="264"/>
                    </a:cubicBezTo>
                    <a:cubicBezTo>
                      <a:pt x="215" y="264"/>
                      <a:pt x="274" y="204"/>
                      <a:pt x="274" y="133"/>
                    </a:cubicBezTo>
                    <a:cubicBezTo>
                      <a:pt x="274" y="67"/>
                      <a:pt x="223" y="1"/>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0" name="Google Shape;1530;p22"/>
              <p:cNvSpPr/>
              <p:nvPr/>
            </p:nvSpPr>
            <p:spPr>
              <a:xfrm>
                <a:off x="4394033" y="4038032"/>
                <a:ext cx="16065" cy="15364"/>
              </a:xfrm>
              <a:custGeom>
                <a:avLst/>
                <a:gdLst/>
                <a:ahLst/>
                <a:cxnLst/>
                <a:rect l="l" t="t" r="r" b="b"/>
                <a:pathLst>
                  <a:path w="275" h="263" extrusionOk="0">
                    <a:moveTo>
                      <a:pt x="143" y="0"/>
                    </a:moveTo>
                    <a:cubicBezTo>
                      <a:pt x="60" y="0"/>
                      <a:pt x="0" y="60"/>
                      <a:pt x="0" y="131"/>
                    </a:cubicBezTo>
                    <a:cubicBezTo>
                      <a:pt x="0" y="203"/>
                      <a:pt x="60" y="262"/>
                      <a:pt x="143" y="262"/>
                    </a:cubicBezTo>
                    <a:cubicBezTo>
                      <a:pt x="215" y="262"/>
                      <a:pt x="274" y="203"/>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1" name="Google Shape;1531;p22"/>
              <p:cNvSpPr/>
              <p:nvPr/>
            </p:nvSpPr>
            <p:spPr>
              <a:xfrm>
                <a:off x="4451049" y="4038032"/>
                <a:ext cx="15364" cy="16065"/>
              </a:xfrm>
              <a:custGeom>
                <a:avLst/>
                <a:gdLst/>
                <a:ahLst/>
                <a:cxnLst/>
                <a:rect l="l" t="t" r="r" b="b"/>
                <a:pathLst>
                  <a:path w="263" h="275" extrusionOk="0">
                    <a:moveTo>
                      <a:pt x="132" y="0"/>
                    </a:moveTo>
                    <a:cubicBezTo>
                      <a:pt x="60" y="0"/>
                      <a:pt x="1" y="60"/>
                      <a:pt x="1" y="131"/>
                    </a:cubicBezTo>
                    <a:cubicBezTo>
                      <a:pt x="1" y="215"/>
                      <a:pt x="60" y="274"/>
                      <a:pt x="132" y="274"/>
                    </a:cubicBezTo>
                    <a:cubicBezTo>
                      <a:pt x="203" y="274"/>
                      <a:pt x="263" y="215"/>
                      <a:pt x="263" y="131"/>
                    </a:cubicBezTo>
                    <a:cubicBezTo>
                      <a:pt x="263" y="48"/>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2" name="Google Shape;1532;p22"/>
              <p:cNvSpPr/>
              <p:nvPr/>
            </p:nvSpPr>
            <p:spPr>
              <a:xfrm>
                <a:off x="4510168" y="4038032"/>
                <a:ext cx="15364" cy="16065"/>
              </a:xfrm>
              <a:custGeom>
                <a:avLst/>
                <a:gdLst/>
                <a:ahLst/>
                <a:cxnLst/>
                <a:rect l="l" t="t" r="r" b="b"/>
                <a:pathLst>
                  <a:path w="263" h="275" extrusionOk="0">
                    <a:moveTo>
                      <a:pt x="132" y="0"/>
                    </a:moveTo>
                    <a:cubicBezTo>
                      <a:pt x="60" y="0"/>
                      <a:pt x="1" y="60"/>
                      <a:pt x="1" y="131"/>
                    </a:cubicBezTo>
                    <a:cubicBezTo>
                      <a:pt x="1" y="215"/>
                      <a:pt x="60" y="274"/>
                      <a:pt x="132" y="274"/>
                    </a:cubicBezTo>
                    <a:cubicBezTo>
                      <a:pt x="203" y="274"/>
                      <a:pt x="263" y="215"/>
                      <a:pt x="263" y="131"/>
                    </a:cubicBezTo>
                    <a:cubicBezTo>
                      <a:pt x="263" y="48"/>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3" name="Google Shape;1533;p22"/>
              <p:cNvSpPr/>
              <p:nvPr/>
            </p:nvSpPr>
            <p:spPr>
              <a:xfrm>
                <a:off x="4567943" y="4037915"/>
                <a:ext cx="16007" cy="16182"/>
              </a:xfrm>
              <a:custGeom>
                <a:avLst/>
                <a:gdLst/>
                <a:ahLst/>
                <a:cxnLst/>
                <a:rect l="l" t="t" r="r" b="b"/>
                <a:pathLst>
                  <a:path w="274" h="277" extrusionOk="0">
                    <a:moveTo>
                      <a:pt x="161" y="1"/>
                    </a:moveTo>
                    <a:cubicBezTo>
                      <a:pt x="155" y="1"/>
                      <a:pt x="149" y="1"/>
                      <a:pt x="143" y="2"/>
                    </a:cubicBezTo>
                    <a:cubicBezTo>
                      <a:pt x="60" y="2"/>
                      <a:pt x="0" y="62"/>
                      <a:pt x="0" y="133"/>
                    </a:cubicBezTo>
                    <a:cubicBezTo>
                      <a:pt x="0" y="217"/>
                      <a:pt x="60" y="276"/>
                      <a:pt x="143" y="276"/>
                    </a:cubicBezTo>
                    <a:cubicBezTo>
                      <a:pt x="214" y="276"/>
                      <a:pt x="274" y="217"/>
                      <a:pt x="274" y="133"/>
                    </a:cubicBezTo>
                    <a:cubicBezTo>
                      <a:pt x="274" y="57"/>
                      <a:pt x="224" y="1"/>
                      <a:pt x="1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4" name="Google Shape;1534;p22"/>
              <p:cNvSpPr/>
              <p:nvPr/>
            </p:nvSpPr>
            <p:spPr>
              <a:xfrm>
                <a:off x="4623557" y="4038032"/>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4" y="203"/>
                      <a:pt x="274" y="131"/>
                    </a:cubicBezTo>
                    <a:cubicBezTo>
                      <a:pt x="274" y="60"/>
                      <a:pt x="215"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5" name="Google Shape;1535;p22"/>
              <p:cNvSpPr/>
              <p:nvPr/>
            </p:nvSpPr>
            <p:spPr>
              <a:xfrm>
                <a:off x="4682676" y="4038032"/>
                <a:ext cx="16065" cy="16065"/>
              </a:xfrm>
              <a:custGeom>
                <a:avLst/>
                <a:gdLst/>
                <a:ahLst/>
                <a:cxnLst/>
                <a:rect l="l" t="t" r="r" b="b"/>
                <a:pathLst>
                  <a:path w="275" h="275" extrusionOk="0">
                    <a:moveTo>
                      <a:pt x="143" y="0"/>
                    </a:moveTo>
                    <a:cubicBezTo>
                      <a:pt x="60" y="0"/>
                      <a:pt x="1" y="60"/>
                      <a:pt x="1" y="131"/>
                    </a:cubicBezTo>
                    <a:cubicBezTo>
                      <a:pt x="1" y="215"/>
                      <a:pt x="60" y="274"/>
                      <a:pt x="143" y="274"/>
                    </a:cubicBezTo>
                    <a:cubicBezTo>
                      <a:pt x="215" y="274"/>
                      <a:pt x="274" y="215"/>
                      <a:pt x="274" y="131"/>
                    </a:cubicBezTo>
                    <a:cubicBezTo>
                      <a:pt x="274" y="48"/>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6" name="Google Shape;1536;p22"/>
              <p:cNvSpPr/>
              <p:nvPr/>
            </p:nvSpPr>
            <p:spPr>
              <a:xfrm>
                <a:off x="4741795" y="4037915"/>
                <a:ext cx="16065" cy="16182"/>
              </a:xfrm>
              <a:custGeom>
                <a:avLst/>
                <a:gdLst/>
                <a:ahLst/>
                <a:cxnLst/>
                <a:rect l="l" t="t" r="r" b="b"/>
                <a:pathLst>
                  <a:path w="275" h="277" extrusionOk="0">
                    <a:moveTo>
                      <a:pt x="162" y="1"/>
                    </a:moveTo>
                    <a:cubicBezTo>
                      <a:pt x="156" y="1"/>
                      <a:pt x="150" y="1"/>
                      <a:pt x="143" y="2"/>
                    </a:cubicBezTo>
                    <a:cubicBezTo>
                      <a:pt x="60" y="2"/>
                      <a:pt x="1" y="62"/>
                      <a:pt x="1" y="133"/>
                    </a:cubicBezTo>
                    <a:cubicBezTo>
                      <a:pt x="1" y="217"/>
                      <a:pt x="60" y="276"/>
                      <a:pt x="143" y="276"/>
                    </a:cubicBezTo>
                    <a:cubicBezTo>
                      <a:pt x="215" y="276"/>
                      <a:pt x="274" y="217"/>
                      <a:pt x="274" y="133"/>
                    </a:cubicBezTo>
                    <a:cubicBezTo>
                      <a:pt x="274" y="57"/>
                      <a:pt x="225" y="1"/>
                      <a:pt x="1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7" name="Google Shape;1537;p22"/>
              <p:cNvSpPr/>
              <p:nvPr/>
            </p:nvSpPr>
            <p:spPr>
              <a:xfrm>
                <a:off x="4451049" y="4093646"/>
                <a:ext cx="15364" cy="16065"/>
              </a:xfrm>
              <a:custGeom>
                <a:avLst/>
                <a:gdLst/>
                <a:ahLst/>
                <a:cxnLst/>
                <a:rect l="l" t="t" r="r" b="b"/>
                <a:pathLst>
                  <a:path w="263" h="275" extrusionOk="0">
                    <a:moveTo>
                      <a:pt x="132" y="1"/>
                    </a:moveTo>
                    <a:cubicBezTo>
                      <a:pt x="60" y="1"/>
                      <a:pt x="1" y="60"/>
                      <a:pt x="1" y="132"/>
                    </a:cubicBezTo>
                    <a:cubicBezTo>
                      <a:pt x="1" y="215"/>
                      <a:pt x="60" y="275"/>
                      <a:pt x="132" y="275"/>
                    </a:cubicBezTo>
                    <a:cubicBezTo>
                      <a:pt x="203" y="275"/>
                      <a:pt x="263" y="215"/>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8" name="Google Shape;1538;p22"/>
              <p:cNvSpPr/>
              <p:nvPr/>
            </p:nvSpPr>
            <p:spPr>
              <a:xfrm>
                <a:off x="4510168" y="4093646"/>
                <a:ext cx="15364" cy="16065"/>
              </a:xfrm>
              <a:custGeom>
                <a:avLst/>
                <a:gdLst/>
                <a:ahLst/>
                <a:cxnLst/>
                <a:rect l="l" t="t" r="r" b="b"/>
                <a:pathLst>
                  <a:path w="263" h="275" extrusionOk="0">
                    <a:moveTo>
                      <a:pt x="132" y="1"/>
                    </a:moveTo>
                    <a:cubicBezTo>
                      <a:pt x="60" y="1"/>
                      <a:pt x="1" y="60"/>
                      <a:pt x="1" y="132"/>
                    </a:cubicBezTo>
                    <a:cubicBezTo>
                      <a:pt x="1" y="215"/>
                      <a:pt x="60" y="275"/>
                      <a:pt x="132" y="275"/>
                    </a:cubicBezTo>
                    <a:cubicBezTo>
                      <a:pt x="203" y="275"/>
                      <a:pt x="263" y="215"/>
                      <a:pt x="263" y="132"/>
                    </a:cubicBezTo>
                    <a:cubicBezTo>
                      <a:pt x="263" y="60"/>
                      <a:pt x="203" y="1"/>
                      <a:pt x="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9" name="Google Shape;1539;p22"/>
              <p:cNvSpPr/>
              <p:nvPr/>
            </p:nvSpPr>
            <p:spPr>
              <a:xfrm>
                <a:off x="4567943" y="4093646"/>
                <a:ext cx="16007" cy="16065"/>
              </a:xfrm>
              <a:custGeom>
                <a:avLst/>
                <a:gdLst/>
                <a:ahLst/>
                <a:cxnLst/>
                <a:rect l="l" t="t" r="r" b="b"/>
                <a:pathLst>
                  <a:path w="274" h="275" extrusionOk="0">
                    <a:moveTo>
                      <a:pt x="143" y="1"/>
                    </a:moveTo>
                    <a:cubicBezTo>
                      <a:pt x="60" y="1"/>
                      <a:pt x="0" y="60"/>
                      <a:pt x="0" y="132"/>
                    </a:cubicBezTo>
                    <a:cubicBezTo>
                      <a:pt x="0" y="215"/>
                      <a:pt x="60" y="275"/>
                      <a:pt x="143" y="275"/>
                    </a:cubicBezTo>
                    <a:cubicBezTo>
                      <a:pt x="214" y="275"/>
                      <a:pt x="274" y="215"/>
                      <a:pt x="274" y="132"/>
                    </a:cubicBezTo>
                    <a:cubicBezTo>
                      <a:pt x="274" y="60"/>
                      <a:pt x="214"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0" name="Google Shape;1540;p22"/>
              <p:cNvSpPr/>
              <p:nvPr/>
            </p:nvSpPr>
            <p:spPr>
              <a:xfrm>
                <a:off x="4624959" y="4093646"/>
                <a:ext cx="15364" cy="16065"/>
              </a:xfrm>
              <a:custGeom>
                <a:avLst/>
                <a:gdLst/>
                <a:ahLst/>
                <a:cxnLst/>
                <a:rect l="l" t="t" r="r" b="b"/>
                <a:pathLst>
                  <a:path w="263" h="275" extrusionOk="0">
                    <a:moveTo>
                      <a:pt x="131" y="1"/>
                    </a:moveTo>
                    <a:cubicBezTo>
                      <a:pt x="60" y="1"/>
                      <a:pt x="0" y="60"/>
                      <a:pt x="0" y="132"/>
                    </a:cubicBezTo>
                    <a:cubicBezTo>
                      <a:pt x="0" y="215"/>
                      <a:pt x="60" y="275"/>
                      <a:pt x="131" y="275"/>
                    </a:cubicBezTo>
                    <a:cubicBezTo>
                      <a:pt x="203" y="275"/>
                      <a:pt x="262" y="215"/>
                      <a:pt x="262" y="132"/>
                    </a:cubicBezTo>
                    <a:cubicBezTo>
                      <a:pt x="262" y="60"/>
                      <a:pt x="191"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1" name="Google Shape;1541;p22"/>
              <p:cNvSpPr/>
              <p:nvPr/>
            </p:nvSpPr>
            <p:spPr>
              <a:xfrm>
                <a:off x="4682676" y="4093646"/>
                <a:ext cx="16065" cy="16065"/>
              </a:xfrm>
              <a:custGeom>
                <a:avLst/>
                <a:gdLst/>
                <a:ahLst/>
                <a:cxnLst/>
                <a:rect l="l" t="t" r="r" b="b"/>
                <a:pathLst>
                  <a:path w="275" h="275" extrusionOk="0">
                    <a:moveTo>
                      <a:pt x="143" y="1"/>
                    </a:moveTo>
                    <a:cubicBezTo>
                      <a:pt x="60" y="1"/>
                      <a:pt x="1" y="60"/>
                      <a:pt x="1" y="132"/>
                    </a:cubicBezTo>
                    <a:cubicBezTo>
                      <a:pt x="1" y="215"/>
                      <a:pt x="60" y="275"/>
                      <a:pt x="143" y="275"/>
                    </a:cubicBezTo>
                    <a:cubicBezTo>
                      <a:pt x="215" y="275"/>
                      <a:pt x="274" y="215"/>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2" name="Google Shape;1542;p22"/>
              <p:cNvSpPr/>
              <p:nvPr/>
            </p:nvSpPr>
            <p:spPr>
              <a:xfrm>
                <a:off x="4741795" y="4093646"/>
                <a:ext cx="16065" cy="16065"/>
              </a:xfrm>
              <a:custGeom>
                <a:avLst/>
                <a:gdLst/>
                <a:ahLst/>
                <a:cxnLst/>
                <a:rect l="l" t="t" r="r" b="b"/>
                <a:pathLst>
                  <a:path w="275" h="275" extrusionOk="0">
                    <a:moveTo>
                      <a:pt x="143" y="1"/>
                    </a:moveTo>
                    <a:cubicBezTo>
                      <a:pt x="60" y="1"/>
                      <a:pt x="1" y="60"/>
                      <a:pt x="1" y="132"/>
                    </a:cubicBezTo>
                    <a:cubicBezTo>
                      <a:pt x="1" y="215"/>
                      <a:pt x="60" y="275"/>
                      <a:pt x="143" y="275"/>
                    </a:cubicBezTo>
                    <a:cubicBezTo>
                      <a:pt x="215" y="275"/>
                      <a:pt x="274" y="215"/>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3" name="Google Shape;1543;p22"/>
              <p:cNvSpPr/>
              <p:nvPr/>
            </p:nvSpPr>
            <p:spPr>
              <a:xfrm>
                <a:off x="4510168" y="4150019"/>
                <a:ext cx="15364" cy="16065"/>
              </a:xfrm>
              <a:custGeom>
                <a:avLst/>
                <a:gdLst/>
                <a:ahLst/>
                <a:cxnLst/>
                <a:rect l="l" t="t" r="r" b="b"/>
                <a:pathLst>
                  <a:path w="263" h="275" extrusionOk="0">
                    <a:moveTo>
                      <a:pt x="132" y="0"/>
                    </a:moveTo>
                    <a:cubicBezTo>
                      <a:pt x="60" y="0"/>
                      <a:pt x="1" y="60"/>
                      <a:pt x="1" y="143"/>
                    </a:cubicBezTo>
                    <a:cubicBezTo>
                      <a:pt x="1" y="214"/>
                      <a:pt x="60" y="274"/>
                      <a:pt x="132" y="274"/>
                    </a:cubicBezTo>
                    <a:cubicBezTo>
                      <a:pt x="203" y="274"/>
                      <a:pt x="263" y="214"/>
                      <a:pt x="263" y="143"/>
                    </a:cubicBezTo>
                    <a:cubicBezTo>
                      <a:pt x="263" y="60"/>
                      <a:pt x="203"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4" name="Google Shape;1544;p22"/>
              <p:cNvSpPr/>
              <p:nvPr/>
            </p:nvSpPr>
            <p:spPr>
              <a:xfrm>
                <a:off x="4567943" y="4150019"/>
                <a:ext cx="16007" cy="16065"/>
              </a:xfrm>
              <a:custGeom>
                <a:avLst/>
                <a:gdLst/>
                <a:ahLst/>
                <a:cxnLst/>
                <a:rect l="l" t="t" r="r" b="b"/>
                <a:pathLst>
                  <a:path w="274" h="275" extrusionOk="0">
                    <a:moveTo>
                      <a:pt x="143" y="0"/>
                    </a:moveTo>
                    <a:cubicBezTo>
                      <a:pt x="60" y="0"/>
                      <a:pt x="0" y="60"/>
                      <a:pt x="0" y="143"/>
                    </a:cubicBezTo>
                    <a:cubicBezTo>
                      <a:pt x="0" y="214"/>
                      <a:pt x="60" y="274"/>
                      <a:pt x="143" y="274"/>
                    </a:cubicBezTo>
                    <a:cubicBezTo>
                      <a:pt x="214" y="274"/>
                      <a:pt x="274" y="214"/>
                      <a:pt x="274" y="143"/>
                    </a:cubicBezTo>
                    <a:cubicBezTo>
                      <a:pt x="274" y="60"/>
                      <a:pt x="214"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5" name="Google Shape;1545;p22"/>
              <p:cNvSpPr/>
              <p:nvPr/>
            </p:nvSpPr>
            <p:spPr>
              <a:xfrm>
                <a:off x="4624959" y="4150019"/>
                <a:ext cx="15364" cy="16065"/>
              </a:xfrm>
              <a:custGeom>
                <a:avLst/>
                <a:gdLst/>
                <a:ahLst/>
                <a:cxnLst/>
                <a:rect l="l" t="t" r="r" b="b"/>
                <a:pathLst>
                  <a:path w="263" h="275" extrusionOk="0">
                    <a:moveTo>
                      <a:pt x="131" y="0"/>
                    </a:moveTo>
                    <a:cubicBezTo>
                      <a:pt x="60" y="0"/>
                      <a:pt x="0" y="60"/>
                      <a:pt x="0" y="143"/>
                    </a:cubicBezTo>
                    <a:cubicBezTo>
                      <a:pt x="0" y="214"/>
                      <a:pt x="60" y="274"/>
                      <a:pt x="131" y="274"/>
                    </a:cubicBezTo>
                    <a:cubicBezTo>
                      <a:pt x="203" y="274"/>
                      <a:pt x="262" y="214"/>
                      <a:pt x="262" y="143"/>
                    </a:cubicBezTo>
                    <a:cubicBezTo>
                      <a:pt x="262" y="60"/>
                      <a:pt x="191"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6" name="Google Shape;1546;p22"/>
              <p:cNvSpPr/>
              <p:nvPr/>
            </p:nvSpPr>
            <p:spPr>
              <a:xfrm>
                <a:off x="4682676" y="4150019"/>
                <a:ext cx="16065" cy="16065"/>
              </a:xfrm>
              <a:custGeom>
                <a:avLst/>
                <a:gdLst/>
                <a:ahLst/>
                <a:cxnLst/>
                <a:rect l="l" t="t" r="r" b="b"/>
                <a:pathLst>
                  <a:path w="275" h="275" extrusionOk="0">
                    <a:moveTo>
                      <a:pt x="143" y="0"/>
                    </a:moveTo>
                    <a:cubicBezTo>
                      <a:pt x="60" y="0"/>
                      <a:pt x="1" y="60"/>
                      <a:pt x="1" y="143"/>
                    </a:cubicBezTo>
                    <a:cubicBezTo>
                      <a:pt x="1" y="214"/>
                      <a:pt x="60" y="274"/>
                      <a:pt x="143" y="274"/>
                    </a:cubicBezTo>
                    <a:cubicBezTo>
                      <a:pt x="215" y="274"/>
                      <a:pt x="274" y="214"/>
                      <a:pt x="274" y="143"/>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22"/>
              <p:cNvSpPr/>
              <p:nvPr/>
            </p:nvSpPr>
            <p:spPr>
              <a:xfrm>
                <a:off x="4741795" y="4150019"/>
                <a:ext cx="16065" cy="16065"/>
              </a:xfrm>
              <a:custGeom>
                <a:avLst/>
                <a:gdLst/>
                <a:ahLst/>
                <a:cxnLst/>
                <a:rect l="l" t="t" r="r" b="b"/>
                <a:pathLst>
                  <a:path w="275" h="275" extrusionOk="0">
                    <a:moveTo>
                      <a:pt x="143" y="0"/>
                    </a:moveTo>
                    <a:cubicBezTo>
                      <a:pt x="60" y="0"/>
                      <a:pt x="1" y="60"/>
                      <a:pt x="1" y="143"/>
                    </a:cubicBezTo>
                    <a:cubicBezTo>
                      <a:pt x="1" y="214"/>
                      <a:pt x="60" y="274"/>
                      <a:pt x="143" y="274"/>
                    </a:cubicBezTo>
                    <a:cubicBezTo>
                      <a:pt x="215" y="274"/>
                      <a:pt x="274" y="214"/>
                      <a:pt x="274" y="143"/>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8" name="Google Shape;1548;p22"/>
              <p:cNvSpPr/>
              <p:nvPr/>
            </p:nvSpPr>
            <p:spPr>
              <a:xfrm>
                <a:off x="4567943" y="4207035"/>
                <a:ext cx="16007" cy="15364"/>
              </a:xfrm>
              <a:custGeom>
                <a:avLst/>
                <a:gdLst/>
                <a:ahLst/>
                <a:cxnLst/>
                <a:rect l="l" t="t" r="r" b="b"/>
                <a:pathLst>
                  <a:path w="274" h="263" extrusionOk="0">
                    <a:moveTo>
                      <a:pt x="143" y="0"/>
                    </a:moveTo>
                    <a:cubicBezTo>
                      <a:pt x="60" y="0"/>
                      <a:pt x="0" y="60"/>
                      <a:pt x="0" y="131"/>
                    </a:cubicBezTo>
                    <a:cubicBezTo>
                      <a:pt x="0" y="203"/>
                      <a:pt x="60" y="262"/>
                      <a:pt x="143" y="262"/>
                    </a:cubicBezTo>
                    <a:cubicBezTo>
                      <a:pt x="214" y="262"/>
                      <a:pt x="274" y="203"/>
                      <a:pt x="274" y="131"/>
                    </a:cubicBezTo>
                    <a:cubicBezTo>
                      <a:pt x="274" y="60"/>
                      <a:pt x="214"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9" name="Google Shape;1549;p22"/>
              <p:cNvSpPr/>
              <p:nvPr/>
            </p:nvSpPr>
            <p:spPr>
              <a:xfrm>
                <a:off x="4623557" y="4207035"/>
                <a:ext cx="16065" cy="15364"/>
              </a:xfrm>
              <a:custGeom>
                <a:avLst/>
                <a:gdLst/>
                <a:ahLst/>
                <a:cxnLst/>
                <a:rect l="l" t="t" r="r" b="b"/>
                <a:pathLst>
                  <a:path w="275" h="263" extrusionOk="0">
                    <a:moveTo>
                      <a:pt x="132" y="0"/>
                    </a:moveTo>
                    <a:cubicBezTo>
                      <a:pt x="60" y="0"/>
                      <a:pt x="1" y="60"/>
                      <a:pt x="1" y="131"/>
                    </a:cubicBezTo>
                    <a:cubicBezTo>
                      <a:pt x="1" y="203"/>
                      <a:pt x="60" y="262"/>
                      <a:pt x="132" y="262"/>
                    </a:cubicBezTo>
                    <a:cubicBezTo>
                      <a:pt x="215" y="262"/>
                      <a:pt x="274" y="203"/>
                      <a:pt x="274" y="131"/>
                    </a:cubicBezTo>
                    <a:cubicBezTo>
                      <a:pt x="274" y="60"/>
                      <a:pt x="215" y="0"/>
                      <a:pt x="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22"/>
              <p:cNvSpPr/>
              <p:nvPr/>
            </p:nvSpPr>
            <p:spPr>
              <a:xfrm>
                <a:off x="4682676" y="4207035"/>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22"/>
              <p:cNvSpPr/>
              <p:nvPr/>
            </p:nvSpPr>
            <p:spPr>
              <a:xfrm>
                <a:off x="4741795" y="4207035"/>
                <a:ext cx="16065" cy="15364"/>
              </a:xfrm>
              <a:custGeom>
                <a:avLst/>
                <a:gdLst/>
                <a:ahLst/>
                <a:cxnLst/>
                <a:rect l="l" t="t" r="r" b="b"/>
                <a:pathLst>
                  <a:path w="275" h="263" extrusionOk="0">
                    <a:moveTo>
                      <a:pt x="143" y="0"/>
                    </a:moveTo>
                    <a:cubicBezTo>
                      <a:pt x="60" y="0"/>
                      <a:pt x="1" y="60"/>
                      <a:pt x="1" y="131"/>
                    </a:cubicBezTo>
                    <a:cubicBezTo>
                      <a:pt x="1" y="203"/>
                      <a:pt x="60" y="262"/>
                      <a:pt x="143" y="262"/>
                    </a:cubicBezTo>
                    <a:cubicBezTo>
                      <a:pt x="215" y="262"/>
                      <a:pt x="274" y="203"/>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22"/>
              <p:cNvSpPr/>
              <p:nvPr/>
            </p:nvSpPr>
            <p:spPr>
              <a:xfrm>
                <a:off x="4624959" y="4263350"/>
                <a:ext cx="15364" cy="15364"/>
              </a:xfrm>
              <a:custGeom>
                <a:avLst/>
                <a:gdLst/>
                <a:ahLst/>
                <a:cxnLst/>
                <a:rect l="l" t="t" r="r" b="b"/>
                <a:pathLst>
                  <a:path w="263" h="263" extrusionOk="0">
                    <a:moveTo>
                      <a:pt x="131" y="1"/>
                    </a:moveTo>
                    <a:cubicBezTo>
                      <a:pt x="60" y="1"/>
                      <a:pt x="0" y="60"/>
                      <a:pt x="0" y="132"/>
                    </a:cubicBezTo>
                    <a:cubicBezTo>
                      <a:pt x="0" y="203"/>
                      <a:pt x="60" y="263"/>
                      <a:pt x="131" y="263"/>
                    </a:cubicBezTo>
                    <a:cubicBezTo>
                      <a:pt x="203" y="263"/>
                      <a:pt x="262" y="203"/>
                      <a:pt x="262" y="132"/>
                    </a:cubicBezTo>
                    <a:cubicBezTo>
                      <a:pt x="262" y="60"/>
                      <a:pt x="191"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3" name="Google Shape;1553;p22"/>
              <p:cNvSpPr/>
              <p:nvPr/>
            </p:nvSpPr>
            <p:spPr>
              <a:xfrm>
                <a:off x="4682676" y="4263350"/>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4" name="Google Shape;1554;p22"/>
              <p:cNvSpPr/>
              <p:nvPr/>
            </p:nvSpPr>
            <p:spPr>
              <a:xfrm>
                <a:off x="4741795" y="4263350"/>
                <a:ext cx="16065" cy="15364"/>
              </a:xfrm>
              <a:custGeom>
                <a:avLst/>
                <a:gdLst/>
                <a:ahLst/>
                <a:cxnLst/>
                <a:rect l="l" t="t" r="r" b="b"/>
                <a:pathLst>
                  <a:path w="275" h="263" extrusionOk="0">
                    <a:moveTo>
                      <a:pt x="143" y="1"/>
                    </a:moveTo>
                    <a:cubicBezTo>
                      <a:pt x="60" y="1"/>
                      <a:pt x="1" y="60"/>
                      <a:pt x="1" y="132"/>
                    </a:cubicBezTo>
                    <a:cubicBezTo>
                      <a:pt x="1" y="203"/>
                      <a:pt x="60" y="263"/>
                      <a:pt x="143" y="263"/>
                    </a:cubicBezTo>
                    <a:cubicBezTo>
                      <a:pt x="215" y="263"/>
                      <a:pt x="274" y="203"/>
                      <a:pt x="274" y="132"/>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22"/>
              <p:cNvSpPr/>
              <p:nvPr/>
            </p:nvSpPr>
            <p:spPr>
              <a:xfrm>
                <a:off x="4682676" y="4319724"/>
                <a:ext cx="16065" cy="16065"/>
              </a:xfrm>
              <a:custGeom>
                <a:avLst/>
                <a:gdLst/>
                <a:ahLst/>
                <a:cxnLst/>
                <a:rect l="l" t="t" r="r" b="b"/>
                <a:pathLst>
                  <a:path w="275" h="275" extrusionOk="0">
                    <a:moveTo>
                      <a:pt x="143" y="0"/>
                    </a:moveTo>
                    <a:cubicBezTo>
                      <a:pt x="60" y="0"/>
                      <a:pt x="1" y="60"/>
                      <a:pt x="1" y="131"/>
                    </a:cubicBezTo>
                    <a:cubicBezTo>
                      <a:pt x="1" y="215"/>
                      <a:pt x="60" y="274"/>
                      <a:pt x="143" y="274"/>
                    </a:cubicBezTo>
                    <a:cubicBezTo>
                      <a:pt x="215" y="274"/>
                      <a:pt x="274" y="215"/>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6" name="Google Shape;1556;p22"/>
              <p:cNvSpPr/>
              <p:nvPr/>
            </p:nvSpPr>
            <p:spPr>
              <a:xfrm>
                <a:off x="4741795" y="4319724"/>
                <a:ext cx="16065" cy="16065"/>
              </a:xfrm>
              <a:custGeom>
                <a:avLst/>
                <a:gdLst/>
                <a:ahLst/>
                <a:cxnLst/>
                <a:rect l="l" t="t" r="r" b="b"/>
                <a:pathLst>
                  <a:path w="275" h="275" extrusionOk="0">
                    <a:moveTo>
                      <a:pt x="143" y="0"/>
                    </a:moveTo>
                    <a:cubicBezTo>
                      <a:pt x="60" y="0"/>
                      <a:pt x="1" y="60"/>
                      <a:pt x="1" y="131"/>
                    </a:cubicBezTo>
                    <a:cubicBezTo>
                      <a:pt x="1" y="215"/>
                      <a:pt x="60" y="274"/>
                      <a:pt x="143" y="274"/>
                    </a:cubicBezTo>
                    <a:cubicBezTo>
                      <a:pt x="215" y="274"/>
                      <a:pt x="274" y="215"/>
                      <a:pt x="274" y="131"/>
                    </a:cubicBezTo>
                    <a:cubicBezTo>
                      <a:pt x="274" y="60"/>
                      <a:pt x="215" y="0"/>
                      <a:pt x="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7" name="Google Shape;1557;p22"/>
              <p:cNvSpPr/>
              <p:nvPr/>
            </p:nvSpPr>
            <p:spPr>
              <a:xfrm>
                <a:off x="4741795" y="4376039"/>
                <a:ext cx="16065" cy="16065"/>
              </a:xfrm>
              <a:custGeom>
                <a:avLst/>
                <a:gdLst/>
                <a:ahLst/>
                <a:cxnLst/>
                <a:rect l="l" t="t" r="r" b="b"/>
                <a:pathLst>
                  <a:path w="275" h="275" extrusionOk="0">
                    <a:moveTo>
                      <a:pt x="143" y="1"/>
                    </a:moveTo>
                    <a:cubicBezTo>
                      <a:pt x="60" y="1"/>
                      <a:pt x="1" y="60"/>
                      <a:pt x="1" y="144"/>
                    </a:cubicBezTo>
                    <a:cubicBezTo>
                      <a:pt x="1" y="215"/>
                      <a:pt x="60" y="275"/>
                      <a:pt x="143" y="275"/>
                    </a:cubicBezTo>
                    <a:cubicBezTo>
                      <a:pt x="215" y="275"/>
                      <a:pt x="274" y="215"/>
                      <a:pt x="274" y="144"/>
                    </a:cubicBezTo>
                    <a:cubicBezTo>
                      <a:pt x="274" y="60"/>
                      <a:pt x="215"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558" name="Google Shape;1558;p22"/>
          <p:cNvGrpSpPr/>
          <p:nvPr/>
        </p:nvGrpSpPr>
        <p:grpSpPr>
          <a:xfrm>
            <a:off x="6096965" y="-144180"/>
            <a:ext cx="949239" cy="483455"/>
            <a:chOff x="4572723" y="-108135"/>
            <a:chExt cx="711929" cy="362591"/>
          </a:xfrm>
        </p:grpSpPr>
        <p:sp>
          <p:nvSpPr>
            <p:cNvPr id="1559" name="Google Shape;1559;p22"/>
            <p:cNvSpPr/>
            <p:nvPr/>
          </p:nvSpPr>
          <p:spPr>
            <a:xfrm>
              <a:off x="4572723" y="-108135"/>
              <a:ext cx="461097" cy="362591"/>
            </a:xfrm>
            <a:custGeom>
              <a:avLst/>
              <a:gdLst/>
              <a:ahLst/>
              <a:cxnLst/>
              <a:rect l="l" t="t" r="r" b="b"/>
              <a:pathLst>
                <a:path w="2954" h="2323" extrusionOk="0">
                  <a:moveTo>
                    <a:pt x="1" y="1"/>
                  </a:moveTo>
                  <a:lnTo>
                    <a:pt x="2311" y="2323"/>
                  </a:lnTo>
                  <a:lnTo>
                    <a:pt x="2953" y="2323"/>
                  </a:lnTo>
                  <a:lnTo>
                    <a:pt x="5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0" name="Google Shape;1560;p22"/>
            <p:cNvSpPr/>
            <p:nvPr/>
          </p:nvSpPr>
          <p:spPr>
            <a:xfrm>
              <a:off x="4823711" y="-108135"/>
              <a:ext cx="460941" cy="362591"/>
            </a:xfrm>
            <a:custGeom>
              <a:avLst/>
              <a:gdLst/>
              <a:ahLst/>
              <a:cxnLst/>
              <a:rect l="l" t="t" r="r" b="b"/>
              <a:pathLst>
                <a:path w="2953" h="2323" extrusionOk="0">
                  <a:moveTo>
                    <a:pt x="0" y="1"/>
                  </a:moveTo>
                  <a:lnTo>
                    <a:pt x="2310" y="2323"/>
                  </a:lnTo>
                  <a:lnTo>
                    <a:pt x="2953" y="2323"/>
                  </a:lnTo>
                  <a:lnTo>
                    <a:pt x="58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61" name="Google Shape;1561;p22"/>
          <p:cNvGrpSpPr/>
          <p:nvPr/>
        </p:nvGrpSpPr>
        <p:grpSpPr>
          <a:xfrm>
            <a:off x="10733620" y="5135669"/>
            <a:ext cx="1980981" cy="1722340"/>
            <a:chOff x="8050215" y="3851751"/>
            <a:chExt cx="1485736" cy="1291755"/>
          </a:xfrm>
        </p:grpSpPr>
        <p:sp>
          <p:nvSpPr>
            <p:cNvPr id="1562" name="Google Shape;1562;p22"/>
            <p:cNvSpPr/>
            <p:nvPr/>
          </p:nvSpPr>
          <p:spPr>
            <a:xfrm flipH="1">
              <a:off x="8201516" y="3851751"/>
              <a:ext cx="1334435" cy="1291755"/>
            </a:xfrm>
            <a:custGeom>
              <a:avLst/>
              <a:gdLst/>
              <a:ahLst/>
              <a:cxnLst/>
              <a:rect l="l" t="t" r="r" b="b"/>
              <a:pathLst>
                <a:path w="8549" h="8550" extrusionOk="0">
                  <a:moveTo>
                    <a:pt x="0" y="1"/>
                  </a:moveTo>
                  <a:lnTo>
                    <a:pt x="0" y="8549"/>
                  </a:lnTo>
                  <a:lnTo>
                    <a:pt x="8549" y="8549"/>
                  </a:lnTo>
                  <a:lnTo>
                    <a:pt x="0"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22"/>
            <p:cNvSpPr/>
            <p:nvPr/>
          </p:nvSpPr>
          <p:spPr>
            <a:xfrm flipH="1">
              <a:off x="8050215" y="4403612"/>
              <a:ext cx="587376" cy="462956"/>
            </a:xfrm>
            <a:custGeom>
              <a:avLst/>
              <a:gdLst/>
              <a:ahLst/>
              <a:cxnLst/>
              <a:rect l="l" t="t" r="r" b="b"/>
              <a:pathLst>
                <a:path w="3763" h="2966" extrusionOk="0">
                  <a:moveTo>
                    <a:pt x="1" y="1"/>
                  </a:moveTo>
                  <a:lnTo>
                    <a:pt x="2953" y="2965"/>
                  </a:lnTo>
                  <a:lnTo>
                    <a:pt x="3763" y="2965"/>
                  </a:lnTo>
                  <a:lnTo>
                    <a:pt x="739" y="24"/>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792685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564"/>
        <p:cNvGrpSpPr/>
        <p:nvPr/>
      </p:nvGrpSpPr>
      <p:grpSpPr>
        <a:xfrm>
          <a:off x="0" y="0"/>
          <a:ext cx="0" cy="0"/>
          <a:chOff x="0" y="0"/>
          <a:chExt cx="0" cy="0"/>
        </a:xfrm>
      </p:grpSpPr>
      <p:sp>
        <p:nvSpPr>
          <p:cNvPr id="1565" name="Google Shape;1565;p23"/>
          <p:cNvSpPr/>
          <p:nvPr/>
        </p:nvSpPr>
        <p:spPr>
          <a:xfrm rot="10800000">
            <a:off x="11440863" y="5393583"/>
            <a:ext cx="1792325" cy="1792059"/>
          </a:xfrm>
          <a:custGeom>
            <a:avLst/>
            <a:gdLst/>
            <a:ahLst/>
            <a:cxnLst/>
            <a:rect l="l" t="t" r="r" b="b"/>
            <a:pathLst>
              <a:path w="8538" h="8537" extrusionOk="0">
                <a:moveTo>
                  <a:pt x="8537" y="0"/>
                </a:moveTo>
                <a:lnTo>
                  <a:pt x="0" y="8537"/>
                </a:lnTo>
                <a:lnTo>
                  <a:pt x="8537" y="8537"/>
                </a:lnTo>
                <a:lnTo>
                  <a:pt x="8537" y="0"/>
                </a:lnTo>
                <a:close/>
              </a:path>
            </a:pathLst>
          </a:custGeom>
          <a:gradFill>
            <a:gsLst>
              <a:gs pos="0">
                <a:schemeClr val="accent1"/>
              </a:gs>
              <a:gs pos="100000">
                <a:srgbClr val="D9D378">
                  <a:alpha val="52157"/>
                </a:srgbClr>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6" name="Google Shape;1566;p23"/>
          <p:cNvSpPr/>
          <p:nvPr/>
        </p:nvSpPr>
        <p:spPr>
          <a:xfrm flipH="1">
            <a:off x="-1184995" y="6144658"/>
            <a:ext cx="1794844" cy="1792268"/>
          </a:xfrm>
          <a:custGeom>
            <a:avLst/>
            <a:gdLst/>
            <a:ahLst/>
            <a:cxnLst/>
            <a:rect l="l" t="t" r="r" b="b"/>
            <a:pathLst>
              <a:path w="8550" h="8538" extrusionOk="0">
                <a:moveTo>
                  <a:pt x="1" y="1"/>
                </a:moveTo>
                <a:lnTo>
                  <a:pt x="1" y="8537"/>
                </a:lnTo>
                <a:lnTo>
                  <a:pt x="8550" y="1"/>
                </a:lnTo>
                <a:close/>
              </a:path>
            </a:pathLst>
          </a:custGeom>
          <a:gradFill>
            <a:gsLst>
              <a:gs pos="0">
                <a:schemeClr val="accent2"/>
              </a:gs>
              <a:gs pos="100000">
                <a:srgbClr val="3084B3">
                  <a:alpha val="46667"/>
                </a:srgbClr>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67" name="Google Shape;1567;p23"/>
          <p:cNvGrpSpPr/>
          <p:nvPr/>
        </p:nvGrpSpPr>
        <p:grpSpPr>
          <a:xfrm flipH="1">
            <a:off x="9191760" y="-741958"/>
            <a:ext cx="2772653" cy="1749700"/>
            <a:chOff x="-89566" y="-556469"/>
            <a:chExt cx="2079490" cy="1312275"/>
          </a:xfrm>
        </p:grpSpPr>
        <p:sp>
          <p:nvSpPr>
            <p:cNvPr id="1568" name="Google Shape;1568;p23"/>
            <p:cNvSpPr/>
            <p:nvPr/>
          </p:nvSpPr>
          <p:spPr>
            <a:xfrm>
              <a:off x="-89566" y="-556469"/>
              <a:ext cx="1346091" cy="1312275"/>
            </a:xfrm>
            <a:custGeom>
              <a:avLst/>
              <a:gdLst/>
              <a:ahLst/>
              <a:cxnLst/>
              <a:rect l="l" t="t" r="r" b="b"/>
              <a:pathLst>
                <a:path w="8550" h="8550" extrusionOk="0">
                  <a:moveTo>
                    <a:pt x="1" y="0"/>
                  </a:moveTo>
                  <a:lnTo>
                    <a:pt x="1" y="8549"/>
                  </a:lnTo>
                  <a:lnTo>
                    <a:pt x="8550"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23"/>
            <p:cNvSpPr/>
            <p:nvPr/>
          </p:nvSpPr>
          <p:spPr>
            <a:xfrm>
              <a:off x="715112" y="-437718"/>
              <a:ext cx="1274812" cy="747986"/>
            </a:xfrm>
            <a:custGeom>
              <a:avLst/>
              <a:gdLst/>
              <a:ahLst/>
              <a:cxnLst/>
              <a:rect l="l" t="t" r="r" b="b"/>
              <a:pathLst>
                <a:path w="8097" h="4751" extrusionOk="0">
                  <a:moveTo>
                    <a:pt x="4835" y="0"/>
                  </a:moveTo>
                  <a:lnTo>
                    <a:pt x="1" y="4727"/>
                  </a:lnTo>
                  <a:lnTo>
                    <a:pt x="3358" y="4751"/>
                  </a:lnTo>
                  <a:lnTo>
                    <a:pt x="8097" y="0"/>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70" name="Google Shape;1570;p23"/>
          <p:cNvGrpSpPr/>
          <p:nvPr/>
        </p:nvGrpSpPr>
        <p:grpSpPr>
          <a:xfrm flipH="1">
            <a:off x="-1184974" y="-1063957"/>
            <a:ext cx="3582873" cy="1777300"/>
            <a:chOff x="7085320" y="-797968"/>
            <a:chExt cx="2687155" cy="1332975"/>
          </a:xfrm>
        </p:grpSpPr>
        <p:sp>
          <p:nvSpPr>
            <p:cNvPr id="1571" name="Google Shape;1571;p23"/>
            <p:cNvSpPr/>
            <p:nvPr/>
          </p:nvSpPr>
          <p:spPr>
            <a:xfrm>
              <a:off x="8426384" y="-771643"/>
              <a:ext cx="1346091" cy="1306651"/>
            </a:xfrm>
            <a:custGeom>
              <a:avLst/>
              <a:gdLst/>
              <a:ahLst/>
              <a:cxnLst/>
              <a:rect l="l" t="t" r="r" b="b"/>
              <a:pathLst>
                <a:path w="8550" h="8549" extrusionOk="0">
                  <a:moveTo>
                    <a:pt x="1" y="0"/>
                  </a:moveTo>
                  <a:lnTo>
                    <a:pt x="1" y="8549"/>
                  </a:lnTo>
                  <a:lnTo>
                    <a:pt x="8550" y="0"/>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2" name="Google Shape;1572;p23"/>
            <p:cNvSpPr/>
            <p:nvPr/>
          </p:nvSpPr>
          <p:spPr>
            <a:xfrm>
              <a:off x="7085320" y="-773664"/>
              <a:ext cx="1346133" cy="1302917"/>
            </a:xfrm>
            <a:custGeom>
              <a:avLst/>
              <a:gdLst/>
              <a:ahLst/>
              <a:cxnLst/>
              <a:rect l="l" t="t" r="r" b="b"/>
              <a:pathLst>
                <a:path w="8550" h="8537" extrusionOk="0">
                  <a:moveTo>
                    <a:pt x="8549" y="0"/>
                  </a:moveTo>
                  <a:lnTo>
                    <a:pt x="1" y="8537"/>
                  </a:lnTo>
                  <a:lnTo>
                    <a:pt x="8549" y="8537"/>
                  </a:lnTo>
                  <a:lnTo>
                    <a:pt x="8549" y="0"/>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3" name="Google Shape;1573;p23"/>
            <p:cNvSpPr/>
            <p:nvPr/>
          </p:nvSpPr>
          <p:spPr>
            <a:xfrm>
              <a:off x="7194885" y="-797968"/>
              <a:ext cx="922456" cy="920537"/>
            </a:xfrm>
            <a:custGeom>
              <a:avLst/>
              <a:gdLst/>
              <a:ahLst/>
              <a:cxnLst/>
              <a:rect l="l" t="t" r="r" b="b"/>
              <a:pathLst>
                <a:path w="5859" h="5847" extrusionOk="0">
                  <a:moveTo>
                    <a:pt x="5751" y="0"/>
                  </a:moveTo>
                  <a:lnTo>
                    <a:pt x="1" y="5739"/>
                  </a:lnTo>
                  <a:lnTo>
                    <a:pt x="108" y="5846"/>
                  </a:lnTo>
                  <a:lnTo>
                    <a:pt x="5858" y="108"/>
                  </a:lnTo>
                  <a:lnTo>
                    <a:pt x="57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324798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574"/>
        <p:cNvGrpSpPr/>
        <p:nvPr/>
      </p:nvGrpSpPr>
      <p:grpSpPr>
        <a:xfrm>
          <a:off x="0" y="0"/>
          <a:ext cx="0" cy="0"/>
          <a:chOff x="0" y="0"/>
          <a:chExt cx="0" cy="0"/>
        </a:xfrm>
      </p:grpSpPr>
      <p:sp>
        <p:nvSpPr>
          <p:cNvPr id="1575" name="Google Shape;1575;p24"/>
          <p:cNvSpPr/>
          <p:nvPr/>
        </p:nvSpPr>
        <p:spPr>
          <a:xfrm>
            <a:off x="11605425" y="-615957"/>
            <a:ext cx="1773491" cy="1775893"/>
          </a:xfrm>
          <a:custGeom>
            <a:avLst/>
            <a:gdLst/>
            <a:ahLst/>
            <a:cxnLst/>
            <a:rect l="l" t="t" r="r" b="b"/>
            <a:pathLst>
              <a:path w="8549" h="8561" extrusionOk="0">
                <a:moveTo>
                  <a:pt x="0" y="0"/>
                </a:moveTo>
                <a:lnTo>
                  <a:pt x="0" y="8561"/>
                </a:lnTo>
                <a:lnTo>
                  <a:pt x="8549" y="0"/>
                </a:lnTo>
                <a:close/>
              </a:path>
            </a:pathLst>
          </a:custGeom>
          <a:gradFill>
            <a:gsLst>
              <a:gs pos="0">
                <a:schemeClr val="dk2"/>
              </a:gs>
              <a:gs pos="100000">
                <a:srgbClr val="C5585A">
                  <a:alpha val="54902"/>
                </a:srgbClr>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76" name="Google Shape;1576;p24"/>
          <p:cNvGrpSpPr/>
          <p:nvPr/>
        </p:nvGrpSpPr>
        <p:grpSpPr>
          <a:xfrm flipH="1">
            <a:off x="-481512" y="111483"/>
            <a:ext cx="3275349" cy="481883"/>
            <a:chOff x="7044275" y="83612"/>
            <a:chExt cx="2456512" cy="361412"/>
          </a:xfrm>
        </p:grpSpPr>
        <p:sp>
          <p:nvSpPr>
            <p:cNvPr id="1577" name="Google Shape;1577;p24"/>
            <p:cNvSpPr/>
            <p:nvPr/>
          </p:nvSpPr>
          <p:spPr>
            <a:xfrm>
              <a:off x="9043048" y="83612"/>
              <a:ext cx="457738" cy="361412"/>
            </a:xfrm>
            <a:custGeom>
              <a:avLst/>
              <a:gdLst/>
              <a:ahLst/>
              <a:cxnLst/>
              <a:rect l="l" t="t" r="r" b="b"/>
              <a:pathLst>
                <a:path w="2942" h="2323" extrusionOk="0">
                  <a:moveTo>
                    <a:pt x="2358" y="0"/>
                  </a:moveTo>
                  <a:lnTo>
                    <a:pt x="1" y="2322"/>
                  </a:lnTo>
                  <a:lnTo>
                    <a:pt x="620" y="2322"/>
                  </a:lnTo>
                  <a:lnTo>
                    <a:pt x="29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8" name="Google Shape;1578;p24"/>
            <p:cNvSpPr/>
            <p:nvPr/>
          </p:nvSpPr>
          <p:spPr>
            <a:xfrm>
              <a:off x="8793027" y="83612"/>
              <a:ext cx="457738" cy="361412"/>
            </a:xfrm>
            <a:custGeom>
              <a:avLst/>
              <a:gdLst/>
              <a:ahLst/>
              <a:cxnLst/>
              <a:rect l="l" t="t" r="r" b="b"/>
              <a:pathLst>
                <a:path w="2942" h="2323" extrusionOk="0">
                  <a:moveTo>
                    <a:pt x="2370" y="0"/>
                  </a:moveTo>
                  <a:lnTo>
                    <a:pt x="0" y="2322"/>
                  </a:lnTo>
                  <a:lnTo>
                    <a:pt x="620"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9" name="Google Shape;1579;p24"/>
            <p:cNvSpPr/>
            <p:nvPr/>
          </p:nvSpPr>
          <p:spPr>
            <a:xfrm>
              <a:off x="8543005" y="83612"/>
              <a:ext cx="457583" cy="361412"/>
            </a:xfrm>
            <a:custGeom>
              <a:avLst/>
              <a:gdLst/>
              <a:ahLst/>
              <a:cxnLst/>
              <a:rect l="l" t="t" r="r" b="b"/>
              <a:pathLst>
                <a:path w="2941" h="2323" extrusionOk="0">
                  <a:moveTo>
                    <a:pt x="2369" y="0"/>
                  </a:moveTo>
                  <a:lnTo>
                    <a:pt x="0" y="2322"/>
                  </a:lnTo>
                  <a:lnTo>
                    <a:pt x="619"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0" name="Google Shape;1580;p24"/>
            <p:cNvSpPr/>
            <p:nvPr/>
          </p:nvSpPr>
          <p:spPr>
            <a:xfrm>
              <a:off x="8292828" y="83612"/>
              <a:ext cx="457738" cy="361412"/>
            </a:xfrm>
            <a:custGeom>
              <a:avLst/>
              <a:gdLst/>
              <a:ahLst/>
              <a:cxnLst/>
              <a:rect l="l" t="t" r="r" b="b"/>
              <a:pathLst>
                <a:path w="2942" h="2323" extrusionOk="0">
                  <a:moveTo>
                    <a:pt x="2370" y="0"/>
                  </a:moveTo>
                  <a:lnTo>
                    <a:pt x="1" y="2322"/>
                  </a:lnTo>
                  <a:lnTo>
                    <a:pt x="632" y="2322"/>
                  </a:lnTo>
                  <a:lnTo>
                    <a:pt x="29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1" name="Google Shape;1581;p24"/>
            <p:cNvSpPr/>
            <p:nvPr/>
          </p:nvSpPr>
          <p:spPr>
            <a:xfrm>
              <a:off x="8042806" y="83612"/>
              <a:ext cx="457738" cy="361412"/>
            </a:xfrm>
            <a:custGeom>
              <a:avLst/>
              <a:gdLst/>
              <a:ahLst/>
              <a:cxnLst/>
              <a:rect l="l" t="t" r="r" b="b"/>
              <a:pathLst>
                <a:path w="2942" h="2323" extrusionOk="0">
                  <a:moveTo>
                    <a:pt x="2370" y="0"/>
                  </a:moveTo>
                  <a:lnTo>
                    <a:pt x="0" y="2322"/>
                  </a:lnTo>
                  <a:lnTo>
                    <a:pt x="643"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2" name="Google Shape;1582;p24"/>
            <p:cNvSpPr/>
            <p:nvPr/>
          </p:nvSpPr>
          <p:spPr>
            <a:xfrm>
              <a:off x="7792784" y="83612"/>
              <a:ext cx="457583" cy="361412"/>
            </a:xfrm>
            <a:custGeom>
              <a:avLst/>
              <a:gdLst/>
              <a:ahLst/>
              <a:cxnLst/>
              <a:rect l="l" t="t" r="r" b="b"/>
              <a:pathLst>
                <a:path w="2941" h="2323" extrusionOk="0">
                  <a:moveTo>
                    <a:pt x="2357" y="0"/>
                  </a:moveTo>
                  <a:lnTo>
                    <a:pt x="0" y="2322"/>
                  </a:lnTo>
                  <a:lnTo>
                    <a:pt x="643" y="2322"/>
                  </a:lnTo>
                  <a:lnTo>
                    <a:pt x="29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3" name="Google Shape;1583;p24"/>
            <p:cNvSpPr/>
            <p:nvPr/>
          </p:nvSpPr>
          <p:spPr>
            <a:xfrm>
              <a:off x="7542607" y="83612"/>
              <a:ext cx="461473" cy="361412"/>
            </a:xfrm>
            <a:custGeom>
              <a:avLst/>
              <a:gdLst/>
              <a:ahLst/>
              <a:cxnLst/>
              <a:rect l="l" t="t" r="r" b="b"/>
              <a:pathLst>
                <a:path w="2966" h="2323" extrusionOk="0">
                  <a:moveTo>
                    <a:pt x="2370" y="0"/>
                  </a:moveTo>
                  <a:lnTo>
                    <a:pt x="1" y="2322"/>
                  </a:lnTo>
                  <a:lnTo>
                    <a:pt x="644" y="2322"/>
                  </a:lnTo>
                  <a:lnTo>
                    <a:pt x="29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4" name="Google Shape;1584;p24"/>
            <p:cNvSpPr/>
            <p:nvPr/>
          </p:nvSpPr>
          <p:spPr>
            <a:xfrm>
              <a:off x="7294453" y="83612"/>
              <a:ext cx="459450" cy="361412"/>
            </a:xfrm>
            <a:custGeom>
              <a:avLst/>
              <a:gdLst/>
              <a:ahLst/>
              <a:cxnLst/>
              <a:rect l="l" t="t" r="r" b="b"/>
              <a:pathLst>
                <a:path w="2953" h="2323" extrusionOk="0">
                  <a:moveTo>
                    <a:pt x="2370" y="0"/>
                  </a:moveTo>
                  <a:lnTo>
                    <a:pt x="0" y="2322"/>
                  </a:lnTo>
                  <a:lnTo>
                    <a:pt x="631" y="2322"/>
                  </a:lnTo>
                  <a:lnTo>
                    <a:pt x="29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24"/>
            <p:cNvSpPr/>
            <p:nvPr/>
          </p:nvSpPr>
          <p:spPr>
            <a:xfrm>
              <a:off x="7044275" y="83612"/>
              <a:ext cx="459605" cy="361412"/>
            </a:xfrm>
            <a:custGeom>
              <a:avLst/>
              <a:gdLst/>
              <a:ahLst/>
              <a:cxnLst/>
              <a:rect l="l" t="t" r="r" b="b"/>
              <a:pathLst>
                <a:path w="2954" h="2323" extrusionOk="0">
                  <a:moveTo>
                    <a:pt x="2370" y="0"/>
                  </a:moveTo>
                  <a:lnTo>
                    <a:pt x="1" y="2322"/>
                  </a:lnTo>
                  <a:lnTo>
                    <a:pt x="632" y="2322"/>
                  </a:lnTo>
                  <a:lnTo>
                    <a:pt x="29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6" name="Google Shape;1586;p24"/>
          <p:cNvGrpSpPr/>
          <p:nvPr/>
        </p:nvGrpSpPr>
        <p:grpSpPr>
          <a:xfrm flipH="1">
            <a:off x="3525457" y="-888001"/>
            <a:ext cx="3201520" cy="1375985"/>
            <a:chOff x="4094419" y="-666001"/>
            <a:chExt cx="2401140" cy="1031989"/>
          </a:xfrm>
        </p:grpSpPr>
        <p:sp>
          <p:nvSpPr>
            <p:cNvPr id="1587" name="Google Shape;1587;p24"/>
            <p:cNvSpPr/>
            <p:nvPr/>
          </p:nvSpPr>
          <p:spPr>
            <a:xfrm>
              <a:off x="4094419" y="-604846"/>
              <a:ext cx="911587" cy="909676"/>
            </a:xfrm>
            <a:custGeom>
              <a:avLst/>
              <a:gdLst/>
              <a:ahLst/>
              <a:cxnLst/>
              <a:rect l="l" t="t" r="r" b="b"/>
              <a:pathLst>
                <a:path w="5859" h="5847" extrusionOk="0">
                  <a:moveTo>
                    <a:pt x="5751" y="1"/>
                  </a:moveTo>
                  <a:lnTo>
                    <a:pt x="0" y="5739"/>
                  </a:lnTo>
                  <a:lnTo>
                    <a:pt x="107" y="5847"/>
                  </a:lnTo>
                  <a:lnTo>
                    <a:pt x="5858" y="108"/>
                  </a:lnTo>
                  <a:lnTo>
                    <a:pt x="57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24"/>
            <p:cNvSpPr/>
            <p:nvPr/>
          </p:nvSpPr>
          <p:spPr>
            <a:xfrm flipH="1">
              <a:off x="4527792" y="-666001"/>
              <a:ext cx="1967767" cy="1031989"/>
            </a:xfrm>
            <a:custGeom>
              <a:avLst/>
              <a:gdLst/>
              <a:ahLst/>
              <a:cxnLst/>
              <a:rect l="l" t="t" r="r" b="b"/>
              <a:pathLst>
                <a:path w="12443" h="6526" extrusionOk="0">
                  <a:moveTo>
                    <a:pt x="1" y="1"/>
                  </a:moveTo>
                  <a:lnTo>
                    <a:pt x="6514" y="6525"/>
                  </a:lnTo>
                  <a:lnTo>
                    <a:pt x="12443" y="6513"/>
                  </a:lnTo>
                  <a:lnTo>
                    <a:pt x="5776" y="13"/>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9" name="Google Shape;1589;p24"/>
          <p:cNvGrpSpPr/>
          <p:nvPr/>
        </p:nvGrpSpPr>
        <p:grpSpPr>
          <a:xfrm flipH="1">
            <a:off x="10339789" y="5342554"/>
            <a:ext cx="2809665" cy="2796647"/>
            <a:chOff x="-722438" y="4006915"/>
            <a:chExt cx="2107249" cy="2097485"/>
          </a:xfrm>
        </p:grpSpPr>
        <p:sp>
          <p:nvSpPr>
            <p:cNvPr id="1590" name="Google Shape;1590;p24"/>
            <p:cNvSpPr/>
            <p:nvPr/>
          </p:nvSpPr>
          <p:spPr>
            <a:xfrm flipH="1">
              <a:off x="54581" y="4813222"/>
              <a:ext cx="1330230" cy="1291179"/>
            </a:xfrm>
            <a:custGeom>
              <a:avLst/>
              <a:gdLst/>
              <a:ahLst/>
              <a:cxnLst/>
              <a:rect l="l" t="t" r="r" b="b"/>
              <a:pathLst>
                <a:path w="8550" h="8537" extrusionOk="0">
                  <a:moveTo>
                    <a:pt x="1" y="0"/>
                  </a:moveTo>
                  <a:lnTo>
                    <a:pt x="1" y="8537"/>
                  </a:lnTo>
                  <a:lnTo>
                    <a:pt x="8550" y="0"/>
                  </a:lnTo>
                  <a:close/>
                </a:path>
              </a:pathLst>
            </a:custGeom>
            <a:gradFill>
              <a:gsLst>
                <a:gs pos="0">
                  <a:schemeClr val="dk2"/>
                </a:gs>
                <a:gs pos="100000">
                  <a:srgbClr val="C5585A">
                    <a:alpha val="5490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1" name="Google Shape;1591;p24"/>
            <p:cNvSpPr/>
            <p:nvPr/>
          </p:nvSpPr>
          <p:spPr>
            <a:xfrm>
              <a:off x="-722438" y="4006915"/>
              <a:ext cx="1280480" cy="747504"/>
            </a:xfrm>
            <a:custGeom>
              <a:avLst/>
              <a:gdLst/>
              <a:ahLst/>
              <a:cxnLst/>
              <a:rect l="l" t="t" r="r" b="b"/>
              <a:pathLst>
                <a:path w="8097" h="4727" extrusionOk="0">
                  <a:moveTo>
                    <a:pt x="0" y="0"/>
                  </a:moveTo>
                  <a:lnTo>
                    <a:pt x="4739" y="4727"/>
                  </a:lnTo>
                  <a:lnTo>
                    <a:pt x="8096" y="4727"/>
                  </a:lnTo>
                  <a:lnTo>
                    <a:pt x="3262" y="0"/>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2" name="Google Shape;1592;p24"/>
          <p:cNvGrpSpPr/>
          <p:nvPr/>
        </p:nvGrpSpPr>
        <p:grpSpPr>
          <a:xfrm flipH="1">
            <a:off x="-481486" y="2994145"/>
            <a:ext cx="6354991" cy="5954617"/>
            <a:chOff x="4734524" y="2245608"/>
            <a:chExt cx="4766243" cy="4465963"/>
          </a:xfrm>
        </p:grpSpPr>
        <p:sp>
          <p:nvSpPr>
            <p:cNvPr id="1593" name="Google Shape;1593;p24"/>
            <p:cNvSpPr/>
            <p:nvPr/>
          </p:nvSpPr>
          <p:spPr>
            <a:xfrm>
              <a:off x="8095081" y="4079780"/>
              <a:ext cx="1330273" cy="1332076"/>
            </a:xfrm>
            <a:custGeom>
              <a:avLst/>
              <a:gdLst/>
              <a:ahLst/>
              <a:cxnLst/>
              <a:rect l="l" t="t" r="r" b="b"/>
              <a:pathLst>
                <a:path w="8550" h="8562" extrusionOk="0">
                  <a:moveTo>
                    <a:pt x="1" y="1"/>
                  </a:moveTo>
                  <a:lnTo>
                    <a:pt x="1" y="8561"/>
                  </a:lnTo>
                  <a:lnTo>
                    <a:pt x="8550" y="1"/>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4" name="Google Shape;1594;p24"/>
            <p:cNvSpPr/>
            <p:nvPr/>
          </p:nvSpPr>
          <p:spPr>
            <a:xfrm>
              <a:off x="8190906" y="4161520"/>
              <a:ext cx="1291349" cy="1291200"/>
            </a:xfrm>
            <a:custGeom>
              <a:avLst/>
              <a:gdLst/>
              <a:ahLst/>
              <a:cxnLst/>
              <a:rect l="l" t="t" r="r" b="b"/>
              <a:pathLst>
                <a:path w="8550" h="8550" extrusionOk="0">
                  <a:moveTo>
                    <a:pt x="8549" y="1"/>
                  </a:moveTo>
                  <a:lnTo>
                    <a:pt x="1" y="8550"/>
                  </a:lnTo>
                  <a:lnTo>
                    <a:pt x="8549" y="8550"/>
                  </a:lnTo>
                  <a:lnTo>
                    <a:pt x="8549" y="1"/>
                  </a:lnTo>
                  <a:close/>
                </a:path>
              </a:pathLst>
            </a:custGeom>
            <a:gradFill>
              <a:gsLst>
                <a:gs pos="0">
                  <a:schemeClr val="accent2"/>
                </a:gs>
                <a:gs pos="100000">
                  <a:srgbClr val="3084B3">
                    <a:alpha val="46667"/>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4"/>
            <p:cNvSpPr/>
            <p:nvPr/>
          </p:nvSpPr>
          <p:spPr>
            <a:xfrm>
              <a:off x="8172375" y="2710146"/>
              <a:ext cx="1328392" cy="1296778"/>
            </a:xfrm>
            <a:custGeom>
              <a:avLst/>
              <a:gdLst/>
              <a:ahLst/>
              <a:cxnLst/>
              <a:rect l="l" t="t" r="r" b="b"/>
              <a:pathLst>
                <a:path w="8550" h="8550" extrusionOk="0">
                  <a:moveTo>
                    <a:pt x="8549" y="1"/>
                  </a:moveTo>
                  <a:lnTo>
                    <a:pt x="1" y="8549"/>
                  </a:lnTo>
                  <a:lnTo>
                    <a:pt x="8549" y="8549"/>
                  </a:lnTo>
                  <a:lnTo>
                    <a:pt x="8549" y="1"/>
                  </a:lnTo>
                  <a:close/>
                </a:path>
              </a:pathLst>
            </a:custGeom>
            <a:gradFill>
              <a:gsLst>
                <a:gs pos="0">
                  <a:schemeClr val="accent1"/>
                </a:gs>
                <a:gs pos="100000">
                  <a:srgbClr val="D9D378">
                    <a:alpha val="52157"/>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6" name="Google Shape;1596;p24"/>
            <p:cNvSpPr/>
            <p:nvPr/>
          </p:nvSpPr>
          <p:spPr>
            <a:xfrm>
              <a:off x="6769837" y="4081746"/>
              <a:ext cx="1330273" cy="1296779"/>
            </a:xfrm>
            <a:custGeom>
              <a:avLst/>
              <a:gdLst/>
              <a:ahLst/>
              <a:cxnLst/>
              <a:rect l="l" t="t" r="r" b="b"/>
              <a:pathLst>
                <a:path w="8550" h="8562" extrusionOk="0">
                  <a:moveTo>
                    <a:pt x="8549" y="0"/>
                  </a:moveTo>
                  <a:lnTo>
                    <a:pt x="1" y="8561"/>
                  </a:lnTo>
                  <a:lnTo>
                    <a:pt x="8549" y="8561"/>
                  </a:lnTo>
                  <a:lnTo>
                    <a:pt x="8549" y="0"/>
                  </a:lnTo>
                  <a:close/>
                </a:path>
              </a:pathLst>
            </a:custGeom>
            <a:gradFill>
              <a:gsLst>
                <a:gs pos="0">
                  <a:schemeClr val="dk2"/>
                </a:gs>
                <a:gs pos="100000">
                  <a:srgbClr val="C5585A">
                    <a:alpha val="5490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7" name="Google Shape;1597;p24"/>
            <p:cNvSpPr/>
            <p:nvPr/>
          </p:nvSpPr>
          <p:spPr>
            <a:xfrm>
              <a:off x="4734524" y="4521938"/>
              <a:ext cx="2191606" cy="2189633"/>
            </a:xfrm>
            <a:custGeom>
              <a:avLst/>
              <a:gdLst/>
              <a:ahLst/>
              <a:cxnLst/>
              <a:rect l="l" t="t" r="r" b="b"/>
              <a:pathLst>
                <a:path w="14086" h="14074" extrusionOk="0">
                  <a:moveTo>
                    <a:pt x="13979" y="0"/>
                  </a:moveTo>
                  <a:lnTo>
                    <a:pt x="1" y="13978"/>
                  </a:lnTo>
                  <a:lnTo>
                    <a:pt x="108" y="14073"/>
                  </a:lnTo>
                  <a:lnTo>
                    <a:pt x="14086" y="107"/>
                  </a:lnTo>
                  <a:lnTo>
                    <a:pt x="139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4"/>
            <p:cNvSpPr/>
            <p:nvPr/>
          </p:nvSpPr>
          <p:spPr>
            <a:xfrm rot="10800000" flipH="1">
              <a:off x="8492109" y="2736335"/>
              <a:ext cx="536208" cy="256772"/>
            </a:xfrm>
            <a:custGeom>
              <a:avLst/>
              <a:gdLst/>
              <a:ahLst/>
              <a:cxnLst/>
              <a:rect l="l" t="t" r="r" b="b"/>
              <a:pathLst>
                <a:path w="2537" h="1215" extrusionOk="0">
                  <a:moveTo>
                    <a:pt x="1275" y="1"/>
                  </a:moveTo>
                  <a:lnTo>
                    <a:pt x="644" y="608"/>
                  </a:lnTo>
                  <a:lnTo>
                    <a:pt x="1" y="1215"/>
                  </a:lnTo>
                  <a:lnTo>
                    <a:pt x="2537" y="1215"/>
                  </a:lnTo>
                  <a:lnTo>
                    <a:pt x="1894" y="608"/>
                  </a:lnTo>
                  <a:lnTo>
                    <a:pt x="12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9" name="Google Shape;1599;p24"/>
            <p:cNvSpPr/>
            <p:nvPr/>
          </p:nvSpPr>
          <p:spPr>
            <a:xfrm rot="10800000" flipH="1">
              <a:off x="8492109" y="2245608"/>
              <a:ext cx="536208" cy="256772"/>
            </a:xfrm>
            <a:custGeom>
              <a:avLst/>
              <a:gdLst/>
              <a:ahLst/>
              <a:cxnLst/>
              <a:rect l="l" t="t" r="r" b="b"/>
              <a:pathLst>
                <a:path w="2537" h="1215" extrusionOk="0">
                  <a:moveTo>
                    <a:pt x="1275" y="0"/>
                  </a:moveTo>
                  <a:lnTo>
                    <a:pt x="644" y="607"/>
                  </a:lnTo>
                  <a:lnTo>
                    <a:pt x="1" y="1215"/>
                  </a:lnTo>
                  <a:lnTo>
                    <a:pt x="2537" y="1215"/>
                  </a:lnTo>
                  <a:lnTo>
                    <a:pt x="1894" y="607"/>
                  </a:lnTo>
                  <a:lnTo>
                    <a:pt x="12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55202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C45DA-8E66-1991-543A-D5AA076702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8B6051-2B10-E90B-AC7F-F12917F8F5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0365DE-3309-2419-5A32-5CEAEDE194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157797-324F-FD17-C7A3-86AFA6C16026}"/>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6" name="Footer Placeholder 5">
            <a:extLst>
              <a:ext uri="{FF2B5EF4-FFF2-40B4-BE49-F238E27FC236}">
                <a16:creationId xmlns:a16="http://schemas.microsoft.com/office/drawing/2014/main" id="{AEA64B71-6B00-1538-F259-D365790558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66DD2E-331C-CE0C-790E-B5E71B93B1A6}"/>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1782330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B28F-C365-D186-B187-A0A49A7784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06BF75-3EF1-8B08-0A73-F2A3833A76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6FF10A-75EF-6108-C3DB-55F005D3E3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ADD08-090F-E408-21F8-F783D8CE4B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8281F7-F7DF-4D63-319B-DF0AFC94A6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A79BEE-3E1E-2BC4-075C-BA388B221A3B}"/>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8" name="Footer Placeholder 7">
            <a:extLst>
              <a:ext uri="{FF2B5EF4-FFF2-40B4-BE49-F238E27FC236}">
                <a16:creationId xmlns:a16="http://schemas.microsoft.com/office/drawing/2014/main" id="{FB816EEB-D6F0-2C29-EE35-76CBA8F457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38844D-04E1-2318-96AF-81107F4825AF}"/>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2873594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522C3-CA04-11D0-088D-0C2D0BBB65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A11272-47B1-BC22-772C-E4E802B6B282}"/>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4" name="Footer Placeholder 3">
            <a:extLst>
              <a:ext uri="{FF2B5EF4-FFF2-40B4-BE49-F238E27FC236}">
                <a16:creationId xmlns:a16="http://schemas.microsoft.com/office/drawing/2014/main" id="{0A7C6D8E-E2B4-12B3-5CFF-9465BDB6D2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028B43-68F0-5C1F-4D67-4BA4934C6BEA}"/>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2714588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2182D2-2318-4560-8044-56D63B135A5A}"/>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3" name="Footer Placeholder 2">
            <a:extLst>
              <a:ext uri="{FF2B5EF4-FFF2-40B4-BE49-F238E27FC236}">
                <a16:creationId xmlns:a16="http://schemas.microsoft.com/office/drawing/2014/main" id="{2585883D-14E9-3B7D-AF3B-DFEBB739A3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8BC6A6-9666-1173-D747-36883E327964}"/>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2283054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02CF3-C909-CBB0-1B01-98F31A9191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D3A79D-6831-8CB2-1C79-98C3415307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93D765-325A-766B-1EC2-2D8E96FB88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0B212C-6E76-264D-7050-CC8E22F2728A}"/>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6" name="Footer Placeholder 5">
            <a:extLst>
              <a:ext uri="{FF2B5EF4-FFF2-40B4-BE49-F238E27FC236}">
                <a16:creationId xmlns:a16="http://schemas.microsoft.com/office/drawing/2014/main" id="{7E77329C-4E3E-332E-87DE-461E3A01A5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686F9D-585C-D0AA-F912-5EE0402C337A}"/>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621035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159DC-CCCD-128E-5B7F-1E8896390F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E7FEA5-F5F8-FBC2-FA6D-E63652D7DD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BC12F76-22ED-ADD5-5806-16422E9FF9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E72AD8-C8E3-4BB3-3B07-4306BF65539F}"/>
              </a:ext>
            </a:extLst>
          </p:cNvPr>
          <p:cNvSpPr>
            <a:spLocks noGrp="1"/>
          </p:cNvSpPr>
          <p:nvPr>
            <p:ph type="dt" sz="half" idx="10"/>
          </p:nvPr>
        </p:nvSpPr>
        <p:spPr/>
        <p:txBody>
          <a:bodyPr/>
          <a:lstStyle/>
          <a:p>
            <a:fld id="{AFEE9863-011C-4253-81A1-9354FB9081DB}" type="datetimeFigureOut">
              <a:rPr lang="en-US" smtClean="0"/>
              <a:t>7/20/2026</a:t>
            </a:fld>
            <a:endParaRPr lang="en-US"/>
          </a:p>
        </p:txBody>
      </p:sp>
      <p:sp>
        <p:nvSpPr>
          <p:cNvPr id="6" name="Footer Placeholder 5">
            <a:extLst>
              <a:ext uri="{FF2B5EF4-FFF2-40B4-BE49-F238E27FC236}">
                <a16:creationId xmlns:a16="http://schemas.microsoft.com/office/drawing/2014/main" id="{AB3E1C05-91E1-035F-761F-34F712B80B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D639E7-D826-2199-ED3C-ADBB83490FE2}"/>
              </a:ext>
            </a:extLst>
          </p:cNvPr>
          <p:cNvSpPr>
            <a:spLocks noGrp="1"/>
          </p:cNvSpPr>
          <p:nvPr>
            <p:ph type="sldNum" sz="quarter" idx="12"/>
          </p:nvPr>
        </p:nvSpPr>
        <p:spPr/>
        <p:txBody>
          <a:bodyPr/>
          <a:lstStyle/>
          <a:p>
            <a:fld id="{DD39FB02-CE0C-4F5C-B608-3A9ADA2ED9AF}" type="slidenum">
              <a:rPr lang="en-US" smtClean="0"/>
              <a:t>‹#›</a:t>
            </a:fld>
            <a:endParaRPr lang="en-US"/>
          </a:p>
        </p:txBody>
      </p:sp>
    </p:spTree>
    <p:extLst>
      <p:ext uri="{BB962C8B-B14F-4D97-AF65-F5344CB8AC3E}">
        <p14:creationId xmlns:p14="http://schemas.microsoft.com/office/powerpoint/2010/main" val="1165929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6AA162-7A06-BCF3-B6FF-2DF2048430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8AAA19-B4E3-37F2-00F3-E33FC0B7ED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A1CCD-E1E9-EB48-D364-C1599A2A37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EE9863-011C-4253-81A1-9354FB9081DB}" type="datetimeFigureOut">
              <a:rPr lang="en-US" smtClean="0"/>
              <a:t>7/20/2026</a:t>
            </a:fld>
            <a:endParaRPr lang="en-US"/>
          </a:p>
        </p:txBody>
      </p:sp>
      <p:sp>
        <p:nvSpPr>
          <p:cNvPr id="5" name="Footer Placeholder 4">
            <a:extLst>
              <a:ext uri="{FF2B5EF4-FFF2-40B4-BE49-F238E27FC236}">
                <a16:creationId xmlns:a16="http://schemas.microsoft.com/office/drawing/2014/main" id="{0A592037-E993-A9AC-5020-12EEE6BAF4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ACDD4F0-698C-A968-4DA8-1EC2D2297D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39FB02-CE0C-4F5C-B608-3A9ADA2ED9AF}" type="slidenum">
              <a:rPr lang="en-US" smtClean="0"/>
              <a:t>‹#›</a:t>
            </a:fld>
            <a:endParaRPr lang="en-US"/>
          </a:p>
        </p:txBody>
      </p:sp>
    </p:spTree>
    <p:extLst>
      <p:ext uri="{BB962C8B-B14F-4D97-AF65-F5344CB8AC3E}">
        <p14:creationId xmlns:p14="http://schemas.microsoft.com/office/powerpoint/2010/main" val="653805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95"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3467" y="593367"/>
            <a:ext cx="102852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600"/>
              <a:buFont typeface="Outfit Medium"/>
              <a:buNone/>
              <a:defRPr sz="3600">
                <a:solidFill>
                  <a:schemeClr val="dk1"/>
                </a:solidFill>
                <a:latin typeface="Outfit Medium"/>
                <a:ea typeface="Outfit Medium"/>
                <a:cs typeface="Outfit Medium"/>
                <a:sym typeface="Outfit Medium"/>
              </a:defRPr>
            </a:lvl1pPr>
            <a:lvl2pPr lvl="1" rtl="0">
              <a:spcBef>
                <a:spcPts val="0"/>
              </a:spcBef>
              <a:spcAft>
                <a:spcPts val="0"/>
              </a:spcAft>
              <a:buClr>
                <a:schemeClr val="dk1"/>
              </a:buClr>
              <a:buSzPts val="3600"/>
              <a:buFont typeface="Outfit Medium"/>
              <a:buNone/>
              <a:defRPr sz="3600">
                <a:solidFill>
                  <a:schemeClr val="dk1"/>
                </a:solidFill>
                <a:latin typeface="Outfit Medium"/>
                <a:ea typeface="Outfit Medium"/>
                <a:cs typeface="Outfit Medium"/>
                <a:sym typeface="Outfit Medium"/>
              </a:defRPr>
            </a:lvl2pPr>
            <a:lvl3pPr lvl="2" rtl="0">
              <a:spcBef>
                <a:spcPts val="0"/>
              </a:spcBef>
              <a:spcAft>
                <a:spcPts val="0"/>
              </a:spcAft>
              <a:buClr>
                <a:schemeClr val="dk1"/>
              </a:buClr>
              <a:buSzPts val="3600"/>
              <a:buFont typeface="Outfit Medium"/>
              <a:buNone/>
              <a:defRPr sz="3600">
                <a:solidFill>
                  <a:schemeClr val="dk1"/>
                </a:solidFill>
                <a:latin typeface="Outfit Medium"/>
                <a:ea typeface="Outfit Medium"/>
                <a:cs typeface="Outfit Medium"/>
                <a:sym typeface="Outfit Medium"/>
              </a:defRPr>
            </a:lvl3pPr>
            <a:lvl4pPr lvl="3" rtl="0">
              <a:spcBef>
                <a:spcPts val="0"/>
              </a:spcBef>
              <a:spcAft>
                <a:spcPts val="0"/>
              </a:spcAft>
              <a:buClr>
                <a:schemeClr val="dk1"/>
              </a:buClr>
              <a:buSzPts val="3600"/>
              <a:buFont typeface="Outfit Medium"/>
              <a:buNone/>
              <a:defRPr sz="3600">
                <a:solidFill>
                  <a:schemeClr val="dk1"/>
                </a:solidFill>
                <a:latin typeface="Outfit Medium"/>
                <a:ea typeface="Outfit Medium"/>
                <a:cs typeface="Outfit Medium"/>
                <a:sym typeface="Outfit Medium"/>
              </a:defRPr>
            </a:lvl4pPr>
            <a:lvl5pPr lvl="4" rtl="0">
              <a:spcBef>
                <a:spcPts val="0"/>
              </a:spcBef>
              <a:spcAft>
                <a:spcPts val="0"/>
              </a:spcAft>
              <a:buClr>
                <a:schemeClr val="dk1"/>
              </a:buClr>
              <a:buSzPts val="3600"/>
              <a:buFont typeface="Outfit Medium"/>
              <a:buNone/>
              <a:defRPr sz="3600">
                <a:solidFill>
                  <a:schemeClr val="dk1"/>
                </a:solidFill>
                <a:latin typeface="Outfit Medium"/>
                <a:ea typeface="Outfit Medium"/>
                <a:cs typeface="Outfit Medium"/>
                <a:sym typeface="Outfit Medium"/>
              </a:defRPr>
            </a:lvl5pPr>
            <a:lvl6pPr lvl="5" rtl="0">
              <a:spcBef>
                <a:spcPts val="0"/>
              </a:spcBef>
              <a:spcAft>
                <a:spcPts val="0"/>
              </a:spcAft>
              <a:buClr>
                <a:schemeClr val="dk1"/>
              </a:buClr>
              <a:buSzPts val="3600"/>
              <a:buFont typeface="Outfit Medium"/>
              <a:buNone/>
              <a:defRPr sz="3600">
                <a:solidFill>
                  <a:schemeClr val="dk1"/>
                </a:solidFill>
                <a:latin typeface="Outfit Medium"/>
                <a:ea typeface="Outfit Medium"/>
                <a:cs typeface="Outfit Medium"/>
                <a:sym typeface="Outfit Medium"/>
              </a:defRPr>
            </a:lvl6pPr>
            <a:lvl7pPr lvl="6" rtl="0">
              <a:spcBef>
                <a:spcPts val="0"/>
              </a:spcBef>
              <a:spcAft>
                <a:spcPts val="0"/>
              </a:spcAft>
              <a:buClr>
                <a:schemeClr val="dk1"/>
              </a:buClr>
              <a:buSzPts val="3600"/>
              <a:buFont typeface="Outfit Medium"/>
              <a:buNone/>
              <a:defRPr sz="3600">
                <a:solidFill>
                  <a:schemeClr val="dk1"/>
                </a:solidFill>
                <a:latin typeface="Outfit Medium"/>
                <a:ea typeface="Outfit Medium"/>
                <a:cs typeface="Outfit Medium"/>
                <a:sym typeface="Outfit Medium"/>
              </a:defRPr>
            </a:lvl7pPr>
            <a:lvl8pPr lvl="7" rtl="0">
              <a:spcBef>
                <a:spcPts val="0"/>
              </a:spcBef>
              <a:spcAft>
                <a:spcPts val="0"/>
              </a:spcAft>
              <a:buClr>
                <a:schemeClr val="dk1"/>
              </a:buClr>
              <a:buSzPts val="3600"/>
              <a:buFont typeface="Outfit Medium"/>
              <a:buNone/>
              <a:defRPr sz="3600">
                <a:solidFill>
                  <a:schemeClr val="dk1"/>
                </a:solidFill>
                <a:latin typeface="Outfit Medium"/>
                <a:ea typeface="Outfit Medium"/>
                <a:cs typeface="Outfit Medium"/>
                <a:sym typeface="Outfit Medium"/>
              </a:defRPr>
            </a:lvl8pPr>
            <a:lvl9pPr lvl="8" rtl="0">
              <a:spcBef>
                <a:spcPts val="0"/>
              </a:spcBef>
              <a:spcAft>
                <a:spcPts val="0"/>
              </a:spcAft>
              <a:buClr>
                <a:schemeClr val="dk1"/>
              </a:buClr>
              <a:buSzPts val="3600"/>
              <a:buFont typeface="Outfit Medium"/>
              <a:buNone/>
              <a:defRPr sz="3600">
                <a:solidFill>
                  <a:schemeClr val="dk1"/>
                </a:solidFill>
                <a:latin typeface="Outfit Medium"/>
                <a:ea typeface="Outfit Medium"/>
                <a:cs typeface="Outfit Medium"/>
                <a:sym typeface="Outfit Medium"/>
              </a:defRPr>
            </a:lvl9pPr>
          </a:lstStyle>
          <a:p>
            <a:endParaRPr/>
          </a:p>
        </p:txBody>
      </p:sp>
      <p:sp>
        <p:nvSpPr>
          <p:cNvPr id="7" name="Google Shape;7;p1"/>
          <p:cNvSpPr txBox="1">
            <a:spLocks noGrp="1"/>
          </p:cNvSpPr>
          <p:nvPr>
            <p:ph type="body" idx="1"/>
          </p:nvPr>
        </p:nvSpPr>
        <p:spPr>
          <a:xfrm>
            <a:off x="953467" y="1536633"/>
            <a:ext cx="10285200" cy="4555200"/>
          </a:xfrm>
          <a:prstGeom prst="rect">
            <a:avLst/>
          </a:prstGeom>
          <a:noFill/>
          <a:ln>
            <a:noFill/>
          </a:ln>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dk1"/>
              </a:buClr>
              <a:buSzPts val="1200"/>
              <a:buFont typeface="Questrial"/>
              <a:buChar char="●"/>
              <a:defRPr sz="1200">
                <a:solidFill>
                  <a:schemeClr val="dk1"/>
                </a:solidFill>
                <a:latin typeface="Questrial"/>
                <a:ea typeface="Questrial"/>
                <a:cs typeface="Questrial"/>
                <a:sym typeface="Questrial"/>
              </a:defRPr>
            </a:lvl1pPr>
            <a:lvl2pPr marL="914400" lvl="1" indent="-304800" rtl="0">
              <a:lnSpc>
                <a:spcPct val="100000"/>
              </a:lnSpc>
              <a:spcBef>
                <a:spcPts val="0"/>
              </a:spcBef>
              <a:spcAft>
                <a:spcPts val="0"/>
              </a:spcAft>
              <a:buClr>
                <a:schemeClr val="dk1"/>
              </a:buClr>
              <a:buSzPts val="1200"/>
              <a:buFont typeface="Questrial"/>
              <a:buChar char="○"/>
              <a:defRPr sz="1200">
                <a:solidFill>
                  <a:schemeClr val="dk1"/>
                </a:solidFill>
                <a:latin typeface="Questrial"/>
                <a:ea typeface="Questrial"/>
                <a:cs typeface="Questrial"/>
                <a:sym typeface="Questrial"/>
              </a:defRPr>
            </a:lvl2pPr>
            <a:lvl3pPr marL="1371600" lvl="2" indent="-304800" rtl="0">
              <a:lnSpc>
                <a:spcPct val="100000"/>
              </a:lnSpc>
              <a:spcBef>
                <a:spcPts val="0"/>
              </a:spcBef>
              <a:spcAft>
                <a:spcPts val="0"/>
              </a:spcAft>
              <a:buClr>
                <a:schemeClr val="dk1"/>
              </a:buClr>
              <a:buSzPts val="1200"/>
              <a:buFont typeface="Questrial"/>
              <a:buChar char="■"/>
              <a:defRPr sz="1200">
                <a:solidFill>
                  <a:schemeClr val="dk1"/>
                </a:solidFill>
                <a:latin typeface="Questrial"/>
                <a:ea typeface="Questrial"/>
                <a:cs typeface="Questrial"/>
                <a:sym typeface="Questrial"/>
              </a:defRPr>
            </a:lvl3pPr>
            <a:lvl4pPr marL="1828800" lvl="3" indent="-304800" rtl="0">
              <a:lnSpc>
                <a:spcPct val="100000"/>
              </a:lnSpc>
              <a:spcBef>
                <a:spcPts val="0"/>
              </a:spcBef>
              <a:spcAft>
                <a:spcPts val="0"/>
              </a:spcAft>
              <a:buClr>
                <a:schemeClr val="dk1"/>
              </a:buClr>
              <a:buSzPts val="1200"/>
              <a:buFont typeface="Questrial"/>
              <a:buChar char="●"/>
              <a:defRPr sz="1200">
                <a:solidFill>
                  <a:schemeClr val="dk1"/>
                </a:solidFill>
                <a:latin typeface="Questrial"/>
                <a:ea typeface="Questrial"/>
                <a:cs typeface="Questrial"/>
                <a:sym typeface="Questrial"/>
              </a:defRPr>
            </a:lvl4pPr>
            <a:lvl5pPr marL="2286000" lvl="4" indent="-304800" rtl="0">
              <a:lnSpc>
                <a:spcPct val="100000"/>
              </a:lnSpc>
              <a:spcBef>
                <a:spcPts val="0"/>
              </a:spcBef>
              <a:spcAft>
                <a:spcPts val="0"/>
              </a:spcAft>
              <a:buClr>
                <a:schemeClr val="dk1"/>
              </a:buClr>
              <a:buSzPts val="1200"/>
              <a:buFont typeface="Questrial"/>
              <a:buChar char="○"/>
              <a:defRPr sz="1200">
                <a:solidFill>
                  <a:schemeClr val="dk1"/>
                </a:solidFill>
                <a:latin typeface="Questrial"/>
                <a:ea typeface="Questrial"/>
                <a:cs typeface="Questrial"/>
                <a:sym typeface="Questrial"/>
              </a:defRPr>
            </a:lvl5pPr>
            <a:lvl6pPr marL="2743200" lvl="5" indent="-304800" rtl="0">
              <a:lnSpc>
                <a:spcPct val="100000"/>
              </a:lnSpc>
              <a:spcBef>
                <a:spcPts val="0"/>
              </a:spcBef>
              <a:spcAft>
                <a:spcPts val="0"/>
              </a:spcAft>
              <a:buClr>
                <a:schemeClr val="dk1"/>
              </a:buClr>
              <a:buSzPts val="1200"/>
              <a:buFont typeface="Questrial"/>
              <a:buChar char="■"/>
              <a:defRPr sz="1200">
                <a:solidFill>
                  <a:schemeClr val="dk1"/>
                </a:solidFill>
                <a:latin typeface="Questrial"/>
                <a:ea typeface="Questrial"/>
                <a:cs typeface="Questrial"/>
                <a:sym typeface="Questrial"/>
              </a:defRPr>
            </a:lvl6pPr>
            <a:lvl7pPr marL="3200400" lvl="6" indent="-304800" rtl="0">
              <a:lnSpc>
                <a:spcPct val="100000"/>
              </a:lnSpc>
              <a:spcBef>
                <a:spcPts val="0"/>
              </a:spcBef>
              <a:spcAft>
                <a:spcPts val="0"/>
              </a:spcAft>
              <a:buClr>
                <a:schemeClr val="dk1"/>
              </a:buClr>
              <a:buSzPts val="1200"/>
              <a:buFont typeface="Questrial"/>
              <a:buChar char="●"/>
              <a:defRPr sz="1200">
                <a:solidFill>
                  <a:schemeClr val="dk1"/>
                </a:solidFill>
                <a:latin typeface="Questrial"/>
                <a:ea typeface="Questrial"/>
                <a:cs typeface="Questrial"/>
                <a:sym typeface="Questrial"/>
              </a:defRPr>
            </a:lvl7pPr>
            <a:lvl8pPr marL="3657600" lvl="7" indent="-304800" rtl="0">
              <a:lnSpc>
                <a:spcPct val="100000"/>
              </a:lnSpc>
              <a:spcBef>
                <a:spcPts val="0"/>
              </a:spcBef>
              <a:spcAft>
                <a:spcPts val="0"/>
              </a:spcAft>
              <a:buClr>
                <a:schemeClr val="dk1"/>
              </a:buClr>
              <a:buSzPts val="1200"/>
              <a:buFont typeface="Questrial"/>
              <a:buChar char="○"/>
              <a:defRPr sz="1200">
                <a:solidFill>
                  <a:schemeClr val="dk1"/>
                </a:solidFill>
                <a:latin typeface="Questrial"/>
                <a:ea typeface="Questrial"/>
                <a:cs typeface="Questrial"/>
                <a:sym typeface="Questrial"/>
              </a:defRPr>
            </a:lvl8pPr>
            <a:lvl9pPr marL="4114800" lvl="8" indent="-304800" rtl="0">
              <a:lnSpc>
                <a:spcPct val="100000"/>
              </a:lnSpc>
              <a:spcBef>
                <a:spcPts val="0"/>
              </a:spcBef>
              <a:spcAft>
                <a:spcPts val="0"/>
              </a:spcAft>
              <a:buClr>
                <a:schemeClr val="dk1"/>
              </a:buClr>
              <a:buSzPts val="1200"/>
              <a:buFont typeface="Questrial"/>
              <a:buChar char="■"/>
              <a:defRPr sz="1200">
                <a:solidFill>
                  <a:schemeClr val="dk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180975872"/>
      </p:ext>
    </p:extLst>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3.wmf"/></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iris.who.int/server/api/core/bitstreams/6f6caedc-37a0-49ee-a02a-df9c3b78ff42/content"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sv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tags" Target="../tags/tag1.xml"/><Relationship Id="rId5" Type="http://schemas.openxmlformats.org/officeDocument/2006/relationships/image" Target="../media/image59.png"/><Relationship Id="rId4" Type="http://schemas.openxmlformats.org/officeDocument/2006/relationships/image" Target="../media/image58.jpeg"/></Relationships>
</file>

<file path=ppt/slides/_rels/slide58.xml.rels><?xml version="1.0" encoding="UTF-8" standalone="yes"?>
<Relationships xmlns="http://schemas.openxmlformats.org/package/2006/relationships"><Relationship Id="rId3" Type="http://schemas.openxmlformats.org/officeDocument/2006/relationships/hyperlink" Target="https://immunizationdata.who.int/global/wiise-detail-page/hepatitis-b-vaccination-coverage"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emf"/><Relationship Id="rId4" Type="http://schemas.openxmlformats.org/officeDocument/2006/relationships/image" Target="../media/image61.emf"/></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www.freepik.com/premium-vector/pregnant-woman-vector-illustration-pregnancy_39691626.htm#fromView=search&amp;page=1&amp;position=6&amp;uuid=41fdf20c-7dd3-4d26-bd2c-b833ff840a1b"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64.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png"/><Relationship Id="rId7" Type="http://schemas.openxmlformats.org/officeDocument/2006/relationships/image" Target="../media/image77.svg"/><Relationship Id="rId12" Type="http://schemas.microsoft.com/office/2007/relationships/hdphoto" Target="../media/hdphoto1.wdp"/><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76.svg"/><Relationship Id="rId11" Type="http://schemas.openxmlformats.org/officeDocument/2006/relationships/image" Target="../media/image81.png"/><Relationship Id="rId5" Type="http://schemas.openxmlformats.org/officeDocument/2006/relationships/image" Target="../media/image75.svg"/><Relationship Id="rId10" Type="http://schemas.openxmlformats.org/officeDocument/2006/relationships/image" Target="../media/image80.svg"/><Relationship Id="rId4" Type="http://schemas.openxmlformats.org/officeDocument/2006/relationships/image" Target="../media/image74.png"/><Relationship Id="rId9" Type="http://schemas.openxmlformats.org/officeDocument/2006/relationships/image" Target="../media/image7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hyperlink" Target="https://doi.org/10.1016/j.jhepr.2024.101064" TargetMode="External"/><Relationship Id="rId4" Type="http://schemas.openxmlformats.org/officeDocument/2006/relationships/image" Target="../media/image83.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B5CE11-EB33-563F-C240-ED56BB84D2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830286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2"/>
        <p:cNvGrpSpPr/>
        <p:nvPr/>
      </p:nvGrpSpPr>
      <p:grpSpPr>
        <a:xfrm>
          <a:off x="0" y="0"/>
          <a:ext cx="0" cy="0"/>
          <a:chOff x="0" y="0"/>
          <a:chExt cx="0" cy="0"/>
        </a:xfrm>
      </p:grpSpPr>
      <p:sp>
        <p:nvSpPr>
          <p:cNvPr id="1783" name="Google Shape;1783;p34"/>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 sz="2400" b="1" dirty="0">
                <a:latin typeface="+mj-lt"/>
              </a:rPr>
              <a:t>3. Nội dung truyền thông về Dự phòng lây nhiễm viêm gan vi rút</a:t>
            </a:r>
            <a:endParaRPr sz="2400" b="1" dirty="0">
              <a:latin typeface="+mj-lt"/>
            </a:endParaRPr>
          </a:p>
        </p:txBody>
      </p:sp>
      <p:sp>
        <p:nvSpPr>
          <p:cNvPr id="1786" name="Google Shape;1786;p34"/>
          <p:cNvSpPr txBox="1">
            <a:spLocks noGrp="1"/>
          </p:cNvSpPr>
          <p:nvPr>
            <p:ph type="subTitle" idx="1"/>
          </p:nvPr>
        </p:nvSpPr>
        <p:spPr>
          <a:xfrm>
            <a:off x="180623" y="3048001"/>
            <a:ext cx="4050511" cy="2315767"/>
          </a:xfrm>
          <a:prstGeom prst="rect">
            <a:avLst/>
          </a:prstGeom>
        </p:spPr>
        <p:txBody>
          <a:bodyPr spcFirstLastPara="1" wrap="square" lIns="121900" tIns="121900" rIns="121900" bIns="121900" anchor="t" anchorCtr="0">
            <a:noAutofit/>
          </a:bodyPr>
          <a:lstStyle/>
          <a:p>
            <a:pPr algn="just"/>
            <a:r>
              <a:rPr lang="nl-NL" dirty="0"/>
              <a:t>	Tổ chức các hoạt động nâng cao nhận thức về mối liên hệ giữa viêm gan vi rút và ung thư gan. </a:t>
            </a:r>
            <a:r>
              <a:rPr lang="nl-NL" b="1" dirty="0"/>
              <a:t>Lồng ghép truyền thông về phòng ngừa viêm gan vi rút vào các chương trình chăm sóc sức khỏe bà mẹ và trẻ em; </a:t>
            </a:r>
            <a:r>
              <a:rPr lang="it-IT" b="1" dirty="0"/>
              <a:t>truyền thông giảm kỳ thị và phân biệt đối xử đối với người nhiễm viêm gan B, C tại các khu công nghiệp, cơ quan, trường học.</a:t>
            </a:r>
            <a:endParaRPr lang="en-US" b="1" dirty="0"/>
          </a:p>
        </p:txBody>
      </p:sp>
      <p:sp>
        <p:nvSpPr>
          <p:cNvPr id="1787" name="Google Shape;1787;p34"/>
          <p:cNvSpPr txBox="1">
            <a:spLocks noGrp="1"/>
          </p:cNvSpPr>
          <p:nvPr>
            <p:ph type="subTitle" idx="2"/>
          </p:nvPr>
        </p:nvSpPr>
        <p:spPr>
          <a:xfrm>
            <a:off x="4565200" y="3048001"/>
            <a:ext cx="3061600" cy="2620567"/>
          </a:xfrm>
          <a:prstGeom prst="rect">
            <a:avLst/>
          </a:prstGeom>
        </p:spPr>
        <p:txBody>
          <a:bodyPr spcFirstLastPara="1" wrap="square" lIns="121900" tIns="121900" rIns="121900" bIns="121900" anchor="t" anchorCtr="0">
            <a:noAutofit/>
          </a:bodyPr>
          <a:lstStyle/>
          <a:p>
            <a:pPr marL="0" indent="0" algn="just"/>
            <a:r>
              <a:rPr lang="nl-NL" dirty="0"/>
              <a:t>Truyền thông, cung cấp thông </a:t>
            </a:r>
            <a:r>
              <a:rPr lang="nl-NL" b="1" dirty="0"/>
              <a:t>tin địa chỉ các dịch vụ tiêm vắc xin, xét nghiệm và điều trị </a:t>
            </a:r>
            <a:r>
              <a:rPr lang="nl-NL" dirty="0"/>
              <a:t>viêm gan tại địa phương và ngoài tỉnh (nếu có).</a:t>
            </a:r>
            <a:endParaRPr dirty="0"/>
          </a:p>
        </p:txBody>
      </p:sp>
      <p:sp>
        <p:nvSpPr>
          <p:cNvPr id="1788" name="Google Shape;1788;p34"/>
          <p:cNvSpPr txBox="1">
            <a:spLocks noGrp="1"/>
          </p:cNvSpPr>
          <p:nvPr>
            <p:ph type="subTitle" idx="3"/>
          </p:nvPr>
        </p:nvSpPr>
        <p:spPr>
          <a:xfrm>
            <a:off x="7960867" y="3048001"/>
            <a:ext cx="3061600" cy="2925367"/>
          </a:xfrm>
          <a:prstGeom prst="rect">
            <a:avLst/>
          </a:prstGeom>
        </p:spPr>
        <p:txBody>
          <a:bodyPr spcFirstLastPara="1" wrap="square" lIns="121900" tIns="121900" rIns="121900" bIns="121900" anchor="t" anchorCtr="0">
            <a:noAutofit/>
          </a:bodyPr>
          <a:lstStyle/>
          <a:p>
            <a:pPr marL="0" indent="0" algn="just"/>
            <a:r>
              <a:rPr lang="nl-NL" dirty="0"/>
              <a:t>Các cơ sở y tế cần thực hiện các biện pháp phòng ngừa chuẩn dự phòng lây truyền viêm gan vi rút; </a:t>
            </a:r>
            <a:r>
              <a:rPr lang="nl-NL" b="1" dirty="0"/>
              <a:t>thực hành tiêm/truyền máu an toàn; xử lý vật sắc nhọn; vô khuẩn dụng cụ y tế</a:t>
            </a:r>
            <a:endParaRPr b="1" dirty="0"/>
          </a:p>
        </p:txBody>
      </p:sp>
      <p:grpSp>
        <p:nvGrpSpPr>
          <p:cNvPr id="1790" name="Google Shape;1790;p34"/>
          <p:cNvGrpSpPr/>
          <p:nvPr/>
        </p:nvGrpSpPr>
        <p:grpSpPr>
          <a:xfrm>
            <a:off x="2328720" y="1923965"/>
            <a:ext cx="741267" cy="726716"/>
            <a:chOff x="-22863675" y="3131775"/>
            <a:chExt cx="299300" cy="293425"/>
          </a:xfrm>
        </p:grpSpPr>
        <p:sp>
          <p:nvSpPr>
            <p:cNvPr id="1791" name="Google Shape;1791;p34"/>
            <p:cNvSpPr/>
            <p:nvPr/>
          </p:nvSpPr>
          <p:spPr>
            <a:xfrm>
              <a:off x="-22863675" y="3131775"/>
              <a:ext cx="299300" cy="293425"/>
            </a:xfrm>
            <a:custGeom>
              <a:avLst/>
              <a:gdLst/>
              <a:ahLst/>
              <a:cxnLst/>
              <a:rect l="l" t="t" r="r" b="b"/>
              <a:pathLst>
                <a:path w="11972" h="11737" extrusionOk="0">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92" name="Google Shape;1792;p34"/>
            <p:cNvSpPr/>
            <p:nvPr/>
          </p:nvSpPr>
          <p:spPr>
            <a:xfrm>
              <a:off x="-22740025" y="3217825"/>
              <a:ext cx="52000" cy="51225"/>
            </a:xfrm>
            <a:custGeom>
              <a:avLst/>
              <a:gdLst/>
              <a:ahLst/>
              <a:cxnLst/>
              <a:rect l="l" t="t" r="r" b="b"/>
              <a:pathLst>
                <a:path w="2080" h="2049" extrusionOk="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93" name="Google Shape;1793;p34"/>
            <p:cNvSpPr/>
            <p:nvPr/>
          </p:nvSpPr>
          <p:spPr>
            <a:xfrm>
              <a:off x="-22705375" y="3321800"/>
              <a:ext cx="17350" cy="18125"/>
            </a:xfrm>
            <a:custGeom>
              <a:avLst/>
              <a:gdLst/>
              <a:ahLst/>
              <a:cxnLst/>
              <a:rect l="l" t="t" r="r" b="b"/>
              <a:pathLst>
                <a:path w="694" h="725" extrusionOk="0">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794" name="Google Shape;1794;p34"/>
          <p:cNvSpPr/>
          <p:nvPr/>
        </p:nvSpPr>
        <p:spPr>
          <a:xfrm>
            <a:off x="5705832" y="1987100"/>
            <a:ext cx="780336" cy="716067"/>
          </a:xfrm>
          <a:custGeom>
            <a:avLst/>
            <a:gdLst/>
            <a:ahLst/>
            <a:cxnLst/>
            <a:rect l="l" t="t" r="r" b="b"/>
            <a:pathLst>
              <a:path w="12603" h="11565" extrusionOk="0">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795" name="Google Shape;1795;p34"/>
          <p:cNvGrpSpPr/>
          <p:nvPr/>
        </p:nvGrpSpPr>
        <p:grpSpPr>
          <a:xfrm>
            <a:off x="9557040" y="1936335"/>
            <a:ext cx="727645" cy="723744"/>
            <a:chOff x="-24353075" y="3891250"/>
            <a:chExt cx="293800" cy="292225"/>
          </a:xfrm>
        </p:grpSpPr>
        <p:sp>
          <p:nvSpPr>
            <p:cNvPr id="1796" name="Google Shape;1796;p34"/>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97" name="Google Shape;1797;p34"/>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43678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559FCA72-1E07-B839-BE97-74350EFE87D0}"/>
              </a:ext>
            </a:extLst>
          </p:cNvPr>
          <p:cNvSpPr>
            <a:spLocks noGrp="1"/>
          </p:cNvSpPr>
          <p:nvPr>
            <p:ph type="title"/>
          </p:nvPr>
        </p:nvSpPr>
        <p:spPr/>
        <p:txBody>
          <a:bodyPr/>
          <a:lstStyle/>
          <a:p>
            <a:r>
              <a:rPr lang="en-US" sz="3733" b="1" dirty="0">
                <a:latin typeface="+mj-lt"/>
              </a:rPr>
              <a:t>4. </a:t>
            </a:r>
            <a:r>
              <a:rPr lang="en-US" sz="3733" b="1" dirty="0" err="1">
                <a:latin typeface="+mj-lt"/>
              </a:rPr>
              <a:t>Khẩu</a:t>
            </a:r>
            <a:r>
              <a:rPr lang="en-US" sz="3733" b="1" dirty="0">
                <a:latin typeface="+mj-lt"/>
              </a:rPr>
              <a:t> </a:t>
            </a:r>
            <a:r>
              <a:rPr lang="en-US" sz="3733" b="1" dirty="0" err="1">
                <a:latin typeface="+mj-lt"/>
              </a:rPr>
              <a:t>hiệu</a:t>
            </a:r>
            <a:endParaRPr lang="en-US" sz="3733" b="1" dirty="0">
              <a:latin typeface="+mj-lt"/>
            </a:endParaRPr>
          </a:p>
        </p:txBody>
      </p:sp>
      <p:sp>
        <p:nvSpPr>
          <p:cNvPr id="28" name="Title 27">
            <a:extLst>
              <a:ext uri="{FF2B5EF4-FFF2-40B4-BE49-F238E27FC236}">
                <a16:creationId xmlns:a16="http://schemas.microsoft.com/office/drawing/2014/main" id="{A7426E5B-8490-1B0F-0997-A67E8A43CD3C}"/>
              </a:ext>
            </a:extLst>
          </p:cNvPr>
          <p:cNvSpPr>
            <a:spLocks noGrp="1"/>
          </p:cNvSpPr>
          <p:nvPr>
            <p:ph type="title" idx="2"/>
          </p:nvPr>
        </p:nvSpPr>
        <p:spPr>
          <a:xfrm>
            <a:off x="571461" y="1749689"/>
            <a:ext cx="1112400" cy="596800"/>
          </a:xfrm>
        </p:spPr>
        <p:txBody>
          <a:bodyPr/>
          <a:lstStyle/>
          <a:p>
            <a:r>
              <a:rPr lang="en-US" sz="2400" dirty="0">
                <a:latin typeface="+mj-lt"/>
              </a:rPr>
              <a:t>1.</a:t>
            </a:r>
          </a:p>
        </p:txBody>
      </p:sp>
      <p:sp>
        <p:nvSpPr>
          <p:cNvPr id="29" name="Title 28">
            <a:extLst>
              <a:ext uri="{FF2B5EF4-FFF2-40B4-BE49-F238E27FC236}">
                <a16:creationId xmlns:a16="http://schemas.microsoft.com/office/drawing/2014/main" id="{8CAB239B-10C3-36DC-11BF-9C805DABE5D1}"/>
              </a:ext>
            </a:extLst>
          </p:cNvPr>
          <p:cNvSpPr>
            <a:spLocks noGrp="1"/>
          </p:cNvSpPr>
          <p:nvPr>
            <p:ph type="title" idx="3"/>
          </p:nvPr>
        </p:nvSpPr>
        <p:spPr>
          <a:xfrm>
            <a:off x="1683861" y="4472725"/>
            <a:ext cx="1112400" cy="596800"/>
          </a:xfrm>
        </p:spPr>
        <p:txBody>
          <a:bodyPr/>
          <a:lstStyle/>
          <a:p>
            <a:r>
              <a:rPr lang="en-US" sz="2400" dirty="0">
                <a:latin typeface="+mj-lt"/>
              </a:rPr>
              <a:t>4.</a:t>
            </a:r>
          </a:p>
        </p:txBody>
      </p:sp>
      <p:sp>
        <p:nvSpPr>
          <p:cNvPr id="30" name="Title 29">
            <a:extLst>
              <a:ext uri="{FF2B5EF4-FFF2-40B4-BE49-F238E27FC236}">
                <a16:creationId xmlns:a16="http://schemas.microsoft.com/office/drawing/2014/main" id="{7D879AE2-02AC-46FC-DDD8-F9312BC33750}"/>
              </a:ext>
            </a:extLst>
          </p:cNvPr>
          <p:cNvSpPr>
            <a:spLocks noGrp="1"/>
          </p:cNvSpPr>
          <p:nvPr>
            <p:ph type="title" idx="4"/>
          </p:nvPr>
        </p:nvSpPr>
        <p:spPr>
          <a:xfrm>
            <a:off x="1683861" y="2612993"/>
            <a:ext cx="1112400" cy="596800"/>
          </a:xfrm>
        </p:spPr>
        <p:txBody>
          <a:bodyPr/>
          <a:lstStyle/>
          <a:p>
            <a:r>
              <a:rPr lang="en-US" sz="2400" dirty="0">
                <a:latin typeface="+mj-lt"/>
              </a:rPr>
              <a:t>2.</a:t>
            </a:r>
          </a:p>
        </p:txBody>
      </p:sp>
      <p:sp>
        <p:nvSpPr>
          <p:cNvPr id="31" name="Title 30">
            <a:extLst>
              <a:ext uri="{FF2B5EF4-FFF2-40B4-BE49-F238E27FC236}">
                <a16:creationId xmlns:a16="http://schemas.microsoft.com/office/drawing/2014/main" id="{0FA2DEB9-3239-61AB-A939-0E96F29A3A44}"/>
              </a:ext>
            </a:extLst>
          </p:cNvPr>
          <p:cNvSpPr>
            <a:spLocks noGrp="1"/>
          </p:cNvSpPr>
          <p:nvPr>
            <p:ph type="title" idx="5"/>
          </p:nvPr>
        </p:nvSpPr>
        <p:spPr>
          <a:xfrm>
            <a:off x="571461" y="5473861"/>
            <a:ext cx="1112400" cy="596800"/>
          </a:xfrm>
        </p:spPr>
        <p:txBody>
          <a:bodyPr/>
          <a:lstStyle/>
          <a:p>
            <a:r>
              <a:rPr lang="en-US" sz="2400" dirty="0">
                <a:latin typeface="+mj-lt"/>
              </a:rPr>
              <a:t>5.</a:t>
            </a:r>
          </a:p>
        </p:txBody>
      </p:sp>
      <p:sp>
        <p:nvSpPr>
          <p:cNvPr id="32" name="Title 31">
            <a:extLst>
              <a:ext uri="{FF2B5EF4-FFF2-40B4-BE49-F238E27FC236}">
                <a16:creationId xmlns:a16="http://schemas.microsoft.com/office/drawing/2014/main" id="{03162535-4F07-0F59-EB74-359E0CA656AF}"/>
              </a:ext>
            </a:extLst>
          </p:cNvPr>
          <p:cNvSpPr>
            <a:spLocks noGrp="1"/>
          </p:cNvSpPr>
          <p:nvPr>
            <p:ph type="title" idx="6"/>
          </p:nvPr>
        </p:nvSpPr>
        <p:spPr>
          <a:xfrm>
            <a:off x="571461" y="3435397"/>
            <a:ext cx="1112400" cy="596800"/>
          </a:xfrm>
        </p:spPr>
        <p:txBody>
          <a:bodyPr/>
          <a:lstStyle/>
          <a:p>
            <a:r>
              <a:rPr lang="en-US" sz="2400" dirty="0">
                <a:latin typeface="+mj-lt"/>
              </a:rPr>
              <a:t>3.</a:t>
            </a:r>
          </a:p>
        </p:txBody>
      </p:sp>
      <p:sp>
        <p:nvSpPr>
          <p:cNvPr id="16" name="Subtitle 15">
            <a:extLst>
              <a:ext uri="{FF2B5EF4-FFF2-40B4-BE49-F238E27FC236}">
                <a16:creationId xmlns:a16="http://schemas.microsoft.com/office/drawing/2014/main" id="{61A5633F-CDBA-42BE-AC79-96445DF8A134}"/>
              </a:ext>
            </a:extLst>
          </p:cNvPr>
          <p:cNvSpPr>
            <a:spLocks noGrp="1"/>
          </p:cNvSpPr>
          <p:nvPr>
            <p:ph type="subTitle" idx="1"/>
          </p:nvPr>
        </p:nvSpPr>
        <p:spPr>
          <a:xfrm>
            <a:off x="571462" y="1750348"/>
            <a:ext cx="10938933" cy="596800"/>
          </a:xfrm>
        </p:spPr>
        <p:txBody>
          <a:bodyPr/>
          <a:lstStyle/>
          <a:p>
            <a:r>
              <a:rPr lang="nl-NL" sz="2400" dirty="0">
                <a:latin typeface="+mj-lt"/>
              </a:rPr>
              <a:t>	Tăng tốc hành động loại trừ bệnh viêm gan vi rút và ngăn ngừa ung thư gan. </a:t>
            </a:r>
            <a:endParaRPr lang="en-US" sz="2400" dirty="0">
              <a:latin typeface="+mj-lt"/>
            </a:endParaRPr>
          </a:p>
        </p:txBody>
      </p:sp>
      <p:sp>
        <p:nvSpPr>
          <p:cNvPr id="33" name="Subtitle 32">
            <a:extLst>
              <a:ext uri="{FF2B5EF4-FFF2-40B4-BE49-F238E27FC236}">
                <a16:creationId xmlns:a16="http://schemas.microsoft.com/office/drawing/2014/main" id="{3229CED0-48D7-887B-6D3E-C21548A20D8E}"/>
              </a:ext>
            </a:extLst>
          </p:cNvPr>
          <p:cNvSpPr>
            <a:spLocks noGrp="1"/>
          </p:cNvSpPr>
          <p:nvPr>
            <p:ph type="subTitle" idx="7"/>
          </p:nvPr>
        </p:nvSpPr>
        <p:spPr>
          <a:xfrm>
            <a:off x="1683861" y="2650572"/>
            <a:ext cx="10660539" cy="596800"/>
          </a:xfrm>
        </p:spPr>
        <p:txBody>
          <a:bodyPr/>
          <a:lstStyle/>
          <a:p>
            <a:r>
              <a:rPr lang="nl-NL" sz="2400" dirty="0">
                <a:latin typeface="+mj-lt"/>
              </a:rPr>
              <a:t>	Phát hiện sớm viêm gan vi rút – Điều trị kịp thời – Ngăn ngừa ung thư gan.</a:t>
            </a:r>
            <a:endParaRPr lang="en-US" sz="2400" dirty="0">
              <a:latin typeface="+mj-lt"/>
            </a:endParaRPr>
          </a:p>
        </p:txBody>
      </p:sp>
      <p:sp>
        <p:nvSpPr>
          <p:cNvPr id="34" name="Subtitle 33">
            <a:extLst>
              <a:ext uri="{FF2B5EF4-FFF2-40B4-BE49-F238E27FC236}">
                <a16:creationId xmlns:a16="http://schemas.microsoft.com/office/drawing/2014/main" id="{9541639D-8830-92F7-8C09-5C034686B946}"/>
              </a:ext>
            </a:extLst>
          </p:cNvPr>
          <p:cNvSpPr>
            <a:spLocks noGrp="1"/>
          </p:cNvSpPr>
          <p:nvPr>
            <p:ph type="subTitle" idx="8"/>
          </p:nvPr>
        </p:nvSpPr>
        <p:spPr>
          <a:xfrm>
            <a:off x="571461" y="3539413"/>
            <a:ext cx="11327472" cy="596800"/>
          </a:xfrm>
        </p:spPr>
        <p:txBody>
          <a:bodyPr/>
          <a:lstStyle/>
          <a:p>
            <a:r>
              <a:rPr lang="nl-NL" sz="2400" dirty="0">
                <a:latin typeface="+mj-lt"/>
              </a:rPr>
              <a:t>	Chủ động xét nghiệm viêm gan B, viêm gan C để bảo vệ sức khỏe bản thân và gia đình.</a:t>
            </a:r>
            <a:endParaRPr lang="en-US" sz="2400" dirty="0">
              <a:latin typeface="+mj-lt"/>
            </a:endParaRPr>
          </a:p>
        </p:txBody>
      </p:sp>
      <p:sp>
        <p:nvSpPr>
          <p:cNvPr id="35" name="Subtitle 34">
            <a:extLst>
              <a:ext uri="{FF2B5EF4-FFF2-40B4-BE49-F238E27FC236}">
                <a16:creationId xmlns:a16="http://schemas.microsoft.com/office/drawing/2014/main" id="{7E9C80F4-2DE7-7771-C166-AB3237600AB2}"/>
              </a:ext>
            </a:extLst>
          </p:cNvPr>
          <p:cNvSpPr>
            <a:spLocks noGrp="1"/>
          </p:cNvSpPr>
          <p:nvPr>
            <p:ph type="subTitle" idx="9"/>
          </p:nvPr>
        </p:nvSpPr>
        <p:spPr>
          <a:xfrm>
            <a:off x="1683861" y="4497499"/>
            <a:ext cx="10325216" cy="596800"/>
          </a:xfrm>
        </p:spPr>
        <p:txBody>
          <a:bodyPr/>
          <a:lstStyle/>
          <a:p>
            <a:r>
              <a:rPr lang="nl-NL" sz="2400" dirty="0">
                <a:latin typeface="+mj-lt"/>
              </a:rPr>
              <a:t>	Phụ nữ mang thai xét nghiệm viêm gan B sớm - Bảo vệ sức khỏe cho mẹ và bé.</a:t>
            </a:r>
            <a:endParaRPr lang="en-US" sz="2400" dirty="0">
              <a:latin typeface="+mj-lt"/>
            </a:endParaRPr>
          </a:p>
        </p:txBody>
      </p:sp>
      <p:sp>
        <p:nvSpPr>
          <p:cNvPr id="36" name="Subtitle 35">
            <a:extLst>
              <a:ext uri="{FF2B5EF4-FFF2-40B4-BE49-F238E27FC236}">
                <a16:creationId xmlns:a16="http://schemas.microsoft.com/office/drawing/2014/main" id="{CDAA0D36-3E2C-2C88-8EE6-B02C2EE71434}"/>
              </a:ext>
            </a:extLst>
          </p:cNvPr>
          <p:cNvSpPr>
            <a:spLocks noGrp="1"/>
          </p:cNvSpPr>
          <p:nvPr>
            <p:ph type="subTitle" idx="13"/>
          </p:nvPr>
        </p:nvSpPr>
        <p:spPr>
          <a:xfrm>
            <a:off x="571461" y="5527935"/>
            <a:ext cx="10799736" cy="596800"/>
          </a:xfrm>
        </p:spPr>
        <p:txBody>
          <a:bodyPr/>
          <a:lstStyle/>
          <a:p>
            <a:r>
              <a:rPr lang="nl-NL" sz="2400" dirty="0">
                <a:latin typeface="+mj-lt"/>
              </a:rPr>
              <a:t>	Tiêm vắc xin viêm gan B cho trẻ trong 24 giờ đầu sau sinh để bảo vệ sức khỏe hôm nay và tương lai.</a:t>
            </a:r>
            <a:endParaRPr lang="en-US" sz="2400" dirty="0">
              <a:latin typeface="+mj-lt"/>
            </a:endParaRPr>
          </a:p>
        </p:txBody>
      </p:sp>
    </p:spTree>
    <p:extLst>
      <p:ext uri="{BB962C8B-B14F-4D97-AF65-F5344CB8AC3E}">
        <p14:creationId xmlns:p14="http://schemas.microsoft.com/office/powerpoint/2010/main" val="3500853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2">
          <a:extLst>
            <a:ext uri="{FF2B5EF4-FFF2-40B4-BE49-F238E27FC236}">
              <a16:creationId xmlns:a16="http://schemas.microsoft.com/office/drawing/2014/main" id="{5D4E2A1C-F4C6-7762-F263-515495FEC5D5}"/>
            </a:ext>
          </a:extLst>
        </p:cNvPr>
        <p:cNvGrpSpPr/>
        <p:nvPr/>
      </p:nvGrpSpPr>
      <p:grpSpPr>
        <a:xfrm>
          <a:off x="0" y="0"/>
          <a:ext cx="0" cy="0"/>
          <a:chOff x="0" y="0"/>
          <a:chExt cx="0" cy="0"/>
        </a:xfrm>
      </p:grpSpPr>
      <p:sp>
        <p:nvSpPr>
          <p:cNvPr id="1833" name="Google Shape;1833;p36">
            <a:extLst>
              <a:ext uri="{FF2B5EF4-FFF2-40B4-BE49-F238E27FC236}">
                <a16:creationId xmlns:a16="http://schemas.microsoft.com/office/drawing/2014/main" id="{92E825F9-B350-B4AB-87B4-4DA6B0307000}"/>
              </a:ext>
            </a:extLst>
          </p:cNvPr>
          <p:cNvSpPr txBox="1">
            <a:spLocks noGrp="1"/>
          </p:cNvSpPr>
          <p:nvPr>
            <p:ph type="title"/>
          </p:nvPr>
        </p:nvSpPr>
        <p:spPr>
          <a:xfrm>
            <a:off x="960000" y="627233"/>
            <a:ext cx="10272000" cy="763600"/>
          </a:xfrm>
          <a:prstGeom prst="rect">
            <a:avLst/>
          </a:prstGeom>
        </p:spPr>
        <p:txBody>
          <a:bodyPr spcFirstLastPara="1" wrap="square" lIns="121900" tIns="121900" rIns="121900" bIns="121900" anchor="t" anchorCtr="0">
            <a:noAutofit/>
          </a:bodyPr>
          <a:lstStyle/>
          <a:p>
            <a:pPr lvl="0"/>
            <a:r>
              <a:rPr lang="en" sz="3733" b="1" dirty="0">
                <a:latin typeface="+mj-lt"/>
              </a:rPr>
              <a:t>4. Khẩu hiệu</a:t>
            </a:r>
            <a:endParaRPr sz="3733" b="1" dirty="0">
              <a:latin typeface="+mj-lt"/>
            </a:endParaRPr>
          </a:p>
        </p:txBody>
      </p:sp>
      <p:sp>
        <p:nvSpPr>
          <p:cNvPr id="1834" name="Google Shape;1834;p36">
            <a:extLst>
              <a:ext uri="{FF2B5EF4-FFF2-40B4-BE49-F238E27FC236}">
                <a16:creationId xmlns:a16="http://schemas.microsoft.com/office/drawing/2014/main" id="{BDAFC376-36F2-7A77-221B-C74E242951F3}"/>
              </a:ext>
            </a:extLst>
          </p:cNvPr>
          <p:cNvSpPr txBox="1">
            <a:spLocks noGrp="1"/>
          </p:cNvSpPr>
          <p:nvPr>
            <p:ph type="subTitle" idx="1"/>
          </p:nvPr>
        </p:nvSpPr>
        <p:spPr>
          <a:xfrm>
            <a:off x="496712" y="1764232"/>
            <a:ext cx="4410321" cy="971200"/>
          </a:xfrm>
          <a:prstGeom prst="rect">
            <a:avLst/>
          </a:prstGeom>
        </p:spPr>
        <p:txBody>
          <a:bodyPr spcFirstLastPara="1" wrap="square" lIns="121900" tIns="121900" rIns="121900" bIns="121900" anchor="t" anchorCtr="0">
            <a:noAutofit/>
          </a:bodyPr>
          <a:lstStyle/>
          <a:p>
            <a:pPr marL="0" indent="0"/>
            <a:r>
              <a:rPr lang="nl-NL" sz="2133" dirty="0"/>
              <a:t>6. Tiêm vắc xin viêm gan B đầy đủ, đúng lịch – Hành động thiết thực bảo vệ thế hệ tương lai. </a:t>
            </a:r>
            <a:endParaRPr sz="2133" dirty="0"/>
          </a:p>
        </p:txBody>
      </p:sp>
      <p:sp>
        <p:nvSpPr>
          <p:cNvPr id="1835" name="Google Shape;1835;p36">
            <a:extLst>
              <a:ext uri="{FF2B5EF4-FFF2-40B4-BE49-F238E27FC236}">
                <a16:creationId xmlns:a16="http://schemas.microsoft.com/office/drawing/2014/main" id="{0A76E958-7A68-132D-65C3-D4810A04E89F}"/>
              </a:ext>
            </a:extLst>
          </p:cNvPr>
          <p:cNvSpPr txBox="1">
            <a:spLocks noGrp="1"/>
          </p:cNvSpPr>
          <p:nvPr>
            <p:ph type="subTitle" idx="2"/>
          </p:nvPr>
        </p:nvSpPr>
        <p:spPr>
          <a:xfrm>
            <a:off x="496710" y="3392057"/>
            <a:ext cx="4410321" cy="974800"/>
          </a:xfrm>
          <a:prstGeom prst="rect">
            <a:avLst/>
          </a:prstGeom>
        </p:spPr>
        <p:txBody>
          <a:bodyPr spcFirstLastPara="1" wrap="square" lIns="121900" tIns="121900" rIns="121900" bIns="121900" anchor="t" anchorCtr="0">
            <a:noAutofit/>
          </a:bodyPr>
          <a:lstStyle/>
          <a:p>
            <a:pPr marL="0" indent="0"/>
            <a:r>
              <a:rPr lang="nl-NL" sz="2133" dirty="0"/>
              <a:t>7. Điều trị viêm gan vi rút hiệu quả – Giảm gánh nặng bệnh tật cho cá nhân, gia đình và xã hội.</a:t>
            </a:r>
            <a:endParaRPr lang="en-US" sz="2133" dirty="0"/>
          </a:p>
        </p:txBody>
      </p:sp>
      <p:sp>
        <p:nvSpPr>
          <p:cNvPr id="1836" name="Google Shape;1836;p36">
            <a:extLst>
              <a:ext uri="{FF2B5EF4-FFF2-40B4-BE49-F238E27FC236}">
                <a16:creationId xmlns:a16="http://schemas.microsoft.com/office/drawing/2014/main" id="{02DCC014-59D1-069B-3F47-743FA9A16CC1}"/>
              </a:ext>
            </a:extLst>
          </p:cNvPr>
          <p:cNvSpPr txBox="1">
            <a:spLocks noGrp="1"/>
          </p:cNvSpPr>
          <p:nvPr>
            <p:ph type="subTitle" idx="3"/>
          </p:nvPr>
        </p:nvSpPr>
        <p:spPr>
          <a:xfrm>
            <a:off x="7443177" y="3784481"/>
            <a:ext cx="4139223" cy="971200"/>
          </a:xfrm>
          <a:prstGeom prst="rect">
            <a:avLst/>
          </a:prstGeom>
        </p:spPr>
        <p:txBody>
          <a:bodyPr spcFirstLastPara="1" wrap="square" lIns="121900" tIns="121900" rIns="121900" bIns="121900" anchor="t" anchorCtr="0">
            <a:noAutofit/>
          </a:bodyPr>
          <a:lstStyle/>
          <a:p>
            <a:pPr marL="0" indent="0"/>
            <a:r>
              <a:rPr lang="nl-NL" sz="2133" dirty="0"/>
              <a:t>10. Chung tay loại trừ viêm gan vi rút vào năm 2030 vì một Việt Nam khỏe mạnh.</a:t>
            </a:r>
            <a:endParaRPr sz="2133" dirty="0"/>
          </a:p>
        </p:txBody>
      </p:sp>
      <p:sp>
        <p:nvSpPr>
          <p:cNvPr id="1837" name="Google Shape;1837;p36">
            <a:extLst>
              <a:ext uri="{FF2B5EF4-FFF2-40B4-BE49-F238E27FC236}">
                <a16:creationId xmlns:a16="http://schemas.microsoft.com/office/drawing/2014/main" id="{F412A825-126A-BB4F-AE47-E399B1E10CCA}"/>
              </a:ext>
            </a:extLst>
          </p:cNvPr>
          <p:cNvSpPr txBox="1">
            <a:spLocks noGrp="1"/>
          </p:cNvSpPr>
          <p:nvPr>
            <p:ph type="subTitle" idx="4"/>
          </p:nvPr>
        </p:nvSpPr>
        <p:spPr>
          <a:xfrm>
            <a:off x="200795" y="4993863"/>
            <a:ext cx="4737532" cy="971200"/>
          </a:xfrm>
          <a:prstGeom prst="rect">
            <a:avLst/>
          </a:prstGeom>
        </p:spPr>
        <p:txBody>
          <a:bodyPr spcFirstLastPara="1" wrap="square" lIns="121900" tIns="121900" rIns="121900" bIns="121900" anchor="t" anchorCtr="0">
            <a:noAutofit/>
          </a:bodyPr>
          <a:lstStyle/>
          <a:p>
            <a:r>
              <a:rPr lang="nl-NL" sz="2133" dirty="0"/>
              <a:t>8. Điều trị viêm gan vi rút sớm giúp giảm nguy cơ xơ gan, ung thư gan và tử vong.</a:t>
            </a:r>
            <a:endParaRPr lang="en-US" sz="2133" dirty="0"/>
          </a:p>
        </p:txBody>
      </p:sp>
      <p:sp>
        <p:nvSpPr>
          <p:cNvPr id="1842" name="Google Shape;1842;p36">
            <a:extLst>
              <a:ext uri="{FF2B5EF4-FFF2-40B4-BE49-F238E27FC236}">
                <a16:creationId xmlns:a16="http://schemas.microsoft.com/office/drawing/2014/main" id="{2918E772-9B08-7EE5-5118-B3F907C9CD2F}"/>
              </a:ext>
            </a:extLst>
          </p:cNvPr>
          <p:cNvSpPr txBox="1">
            <a:spLocks noGrp="1"/>
          </p:cNvSpPr>
          <p:nvPr>
            <p:ph type="subTitle" idx="6"/>
          </p:nvPr>
        </p:nvSpPr>
        <p:spPr>
          <a:xfrm>
            <a:off x="6936732" y="2509332"/>
            <a:ext cx="4566657" cy="971200"/>
          </a:xfrm>
          <a:prstGeom prst="rect">
            <a:avLst/>
          </a:prstGeom>
        </p:spPr>
        <p:txBody>
          <a:bodyPr spcFirstLastPara="1" wrap="square" lIns="121900" tIns="121900" rIns="121900" bIns="121900" anchor="t" anchorCtr="0">
            <a:noAutofit/>
          </a:bodyPr>
          <a:lstStyle/>
          <a:p>
            <a:r>
              <a:rPr lang="nl-NL" sz="2133" dirty="0"/>
              <a:t>	9. Chủ động phòng ngừa, tích cực điều trị – Chung tay đẩy lùi viêm gan vi rút.</a:t>
            </a:r>
            <a:endParaRPr lang="en-US" sz="2133" dirty="0"/>
          </a:p>
        </p:txBody>
      </p:sp>
      <p:grpSp>
        <p:nvGrpSpPr>
          <p:cNvPr id="1846" name="Google Shape;1846;p36">
            <a:extLst>
              <a:ext uri="{FF2B5EF4-FFF2-40B4-BE49-F238E27FC236}">
                <a16:creationId xmlns:a16="http://schemas.microsoft.com/office/drawing/2014/main" id="{B76FDCBB-D5D7-97CB-DEFB-29622E1A3084}"/>
              </a:ext>
            </a:extLst>
          </p:cNvPr>
          <p:cNvGrpSpPr/>
          <p:nvPr/>
        </p:nvGrpSpPr>
        <p:grpSpPr>
          <a:xfrm>
            <a:off x="5109964" y="2071534"/>
            <a:ext cx="739409" cy="641828"/>
            <a:chOff x="-28462125" y="3199700"/>
            <a:chExt cx="298550" cy="259150"/>
          </a:xfrm>
        </p:grpSpPr>
        <p:sp>
          <p:nvSpPr>
            <p:cNvPr id="1847" name="Google Shape;1847;p36">
              <a:extLst>
                <a:ext uri="{FF2B5EF4-FFF2-40B4-BE49-F238E27FC236}">
                  <a16:creationId xmlns:a16="http://schemas.microsoft.com/office/drawing/2014/main" id="{FC47AD7C-49CA-E2B8-39F7-879A66B07DF7}"/>
                </a:ext>
              </a:extLst>
            </p:cNvPr>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48" name="Google Shape;1848;p36">
              <a:extLst>
                <a:ext uri="{FF2B5EF4-FFF2-40B4-BE49-F238E27FC236}">
                  <a16:creationId xmlns:a16="http://schemas.microsoft.com/office/drawing/2014/main" id="{D1FF25B1-AAB9-F739-2551-607B86C340D0}"/>
                </a:ext>
              </a:extLst>
            </p:cNvPr>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49" name="Google Shape;1849;p36">
              <a:extLst>
                <a:ext uri="{FF2B5EF4-FFF2-40B4-BE49-F238E27FC236}">
                  <a16:creationId xmlns:a16="http://schemas.microsoft.com/office/drawing/2014/main" id="{177395E1-EFD8-5F98-3CF0-14B59B01838B}"/>
                </a:ext>
              </a:extLst>
            </p:cNvPr>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850" name="Google Shape;1850;p36">
            <a:extLst>
              <a:ext uri="{FF2B5EF4-FFF2-40B4-BE49-F238E27FC236}">
                <a16:creationId xmlns:a16="http://schemas.microsoft.com/office/drawing/2014/main" id="{44AA108A-468E-14F5-7503-8FE116F3FEE2}"/>
              </a:ext>
            </a:extLst>
          </p:cNvPr>
          <p:cNvGrpSpPr/>
          <p:nvPr/>
        </p:nvGrpSpPr>
        <p:grpSpPr>
          <a:xfrm flipH="1">
            <a:off x="5111942" y="5134215"/>
            <a:ext cx="735447" cy="735447"/>
            <a:chOff x="-25834600" y="3176875"/>
            <a:chExt cx="296950" cy="296950"/>
          </a:xfrm>
        </p:grpSpPr>
        <p:sp>
          <p:nvSpPr>
            <p:cNvPr id="1851" name="Google Shape;1851;p36">
              <a:extLst>
                <a:ext uri="{FF2B5EF4-FFF2-40B4-BE49-F238E27FC236}">
                  <a16:creationId xmlns:a16="http://schemas.microsoft.com/office/drawing/2014/main" id="{D9FADB6C-0B49-B33C-0EFF-F271A81727AF}"/>
                </a:ext>
              </a:extLst>
            </p:cNvPr>
            <p:cNvSpPr/>
            <p:nvPr/>
          </p:nvSpPr>
          <p:spPr>
            <a:xfrm>
              <a:off x="-25625875" y="3316275"/>
              <a:ext cx="69325" cy="85875"/>
            </a:xfrm>
            <a:custGeom>
              <a:avLst/>
              <a:gdLst/>
              <a:ahLst/>
              <a:cxnLst/>
              <a:rect l="l" t="t" r="r" b="b"/>
              <a:pathLst>
                <a:path w="2773" h="3435" extrusionOk="0">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2" name="Google Shape;1852;p36">
              <a:extLst>
                <a:ext uri="{FF2B5EF4-FFF2-40B4-BE49-F238E27FC236}">
                  <a16:creationId xmlns:a16="http://schemas.microsoft.com/office/drawing/2014/main" id="{5B5A9042-FF6C-D63A-A561-88714607E798}"/>
                </a:ext>
              </a:extLst>
            </p:cNvPr>
            <p:cNvSpPr/>
            <p:nvPr/>
          </p:nvSpPr>
          <p:spPr>
            <a:xfrm>
              <a:off x="-25729075" y="3176875"/>
              <a:ext cx="191425" cy="296950"/>
            </a:xfrm>
            <a:custGeom>
              <a:avLst/>
              <a:gdLst/>
              <a:ahLst/>
              <a:cxnLst/>
              <a:rect l="l" t="t" r="r" b="b"/>
              <a:pathLst>
                <a:path w="7657" h="11878" extrusionOk="0">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3" name="Google Shape;1853;p36">
              <a:extLst>
                <a:ext uri="{FF2B5EF4-FFF2-40B4-BE49-F238E27FC236}">
                  <a16:creationId xmlns:a16="http://schemas.microsoft.com/office/drawing/2014/main" id="{C72AE8BF-8A43-D3FC-7974-F5A70B4280B7}"/>
                </a:ext>
              </a:extLst>
            </p:cNvPr>
            <p:cNvSpPr/>
            <p:nvPr/>
          </p:nvSpPr>
          <p:spPr>
            <a:xfrm>
              <a:off x="-25834600" y="3350150"/>
              <a:ext cx="69325" cy="96100"/>
            </a:xfrm>
            <a:custGeom>
              <a:avLst/>
              <a:gdLst/>
              <a:ahLst/>
              <a:cxnLst/>
              <a:rect l="l" t="t" r="r" b="b"/>
              <a:pathLst>
                <a:path w="2773" h="3844" extrusionOk="0">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4" name="Google Shape;1854;p36">
              <a:extLst>
                <a:ext uri="{FF2B5EF4-FFF2-40B4-BE49-F238E27FC236}">
                  <a16:creationId xmlns:a16="http://schemas.microsoft.com/office/drawing/2014/main" id="{40A2E835-F173-D363-CC6B-988AE019DB66}"/>
                </a:ext>
              </a:extLst>
            </p:cNvPr>
            <p:cNvSpPr/>
            <p:nvPr/>
          </p:nvSpPr>
          <p:spPr>
            <a:xfrm>
              <a:off x="-25799950" y="3368250"/>
              <a:ext cx="104775" cy="104000"/>
            </a:xfrm>
            <a:custGeom>
              <a:avLst/>
              <a:gdLst/>
              <a:ahLst/>
              <a:cxnLst/>
              <a:rect l="l" t="t" r="r" b="b"/>
              <a:pathLst>
                <a:path w="4191" h="4160" extrusionOk="0">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5" name="Google Shape;1855;p36">
              <a:extLst>
                <a:ext uri="{FF2B5EF4-FFF2-40B4-BE49-F238E27FC236}">
                  <a16:creationId xmlns:a16="http://schemas.microsoft.com/office/drawing/2014/main" id="{BF093D49-497D-2078-E24C-C2F64F0A53B7}"/>
                </a:ext>
              </a:extLst>
            </p:cNvPr>
            <p:cNvSpPr/>
            <p:nvPr/>
          </p:nvSpPr>
          <p:spPr>
            <a:xfrm>
              <a:off x="-25712525" y="3317075"/>
              <a:ext cx="34675" cy="86650"/>
            </a:xfrm>
            <a:custGeom>
              <a:avLst/>
              <a:gdLst/>
              <a:ahLst/>
              <a:cxnLst/>
              <a:rect l="l" t="t" r="r" b="b"/>
              <a:pathLst>
                <a:path w="1387" h="3466" extrusionOk="0">
                  <a:moveTo>
                    <a:pt x="1" y="0"/>
                  </a:moveTo>
                  <a:lnTo>
                    <a:pt x="1" y="1764"/>
                  </a:lnTo>
                  <a:cubicBezTo>
                    <a:pt x="631" y="2111"/>
                    <a:pt x="1072" y="2709"/>
                    <a:pt x="1261" y="3466"/>
                  </a:cubicBezTo>
                  <a:lnTo>
                    <a:pt x="1387" y="3466"/>
                  </a:lnTo>
                  <a:lnTo>
                    <a:pt x="1387" y="0"/>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857" name="Google Shape;1857;p36">
            <a:extLst>
              <a:ext uri="{FF2B5EF4-FFF2-40B4-BE49-F238E27FC236}">
                <a16:creationId xmlns:a16="http://schemas.microsoft.com/office/drawing/2014/main" id="{12A5BEA5-8E55-CF4E-FCAF-DE221B25BEBB}"/>
              </a:ext>
            </a:extLst>
          </p:cNvPr>
          <p:cNvGrpSpPr/>
          <p:nvPr/>
        </p:nvGrpSpPr>
        <p:grpSpPr>
          <a:xfrm flipH="1">
            <a:off x="6460715" y="3820457"/>
            <a:ext cx="727645" cy="723744"/>
            <a:chOff x="-24353075" y="3891250"/>
            <a:chExt cx="293800" cy="292225"/>
          </a:xfrm>
        </p:grpSpPr>
        <p:sp>
          <p:nvSpPr>
            <p:cNvPr id="1858" name="Google Shape;1858;p36">
              <a:extLst>
                <a:ext uri="{FF2B5EF4-FFF2-40B4-BE49-F238E27FC236}">
                  <a16:creationId xmlns:a16="http://schemas.microsoft.com/office/drawing/2014/main" id="{8CD94AEF-ABD5-0FAA-A71A-3BFD8D1DE707}"/>
                </a:ext>
              </a:extLst>
            </p:cNvPr>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9" name="Google Shape;1859;p36">
              <a:extLst>
                <a:ext uri="{FF2B5EF4-FFF2-40B4-BE49-F238E27FC236}">
                  <a16:creationId xmlns:a16="http://schemas.microsoft.com/office/drawing/2014/main" id="{5E3069A0-96EA-616F-FAE3-5299E3C77DF7}"/>
                </a:ext>
              </a:extLst>
            </p:cNvPr>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860" name="Google Shape;1860;p36">
            <a:extLst>
              <a:ext uri="{FF2B5EF4-FFF2-40B4-BE49-F238E27FC236}">
                <a16:creationId xmlns:a16="http://schemas.microsoft.com/office/drawing/2014/main" id="{E9EA28DD-ACAA-9EC7-8740-0B67E8FFC920}"/>
              </a:ext>
            </a:extLst>
          </p:cNvPr>
          <p:cNvSpPr/>
          <p:nvPr/>
        </p:nvSpPr>
        <p:spPr>
          <a:xfrm>
            <a:off x="5089487" y="3554015"/>
            <a:ext cx="780336" cy="716067"/>
          </a:xfrm>
          <a:custGeom>
            <a:avLst/>
            <a:gdLst/>
            <a:ahLst/>
            <a:cxnLst/>
            <a:rect l="l" t="t" r="r" b="b"/>
            <a:pathLst>
              <a:path w="12603" h="11565" extrusionOk="0">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861" name="Google Shape;1861;p36">
            <a:extLst>
              <a:ext uri="{FF2B5EF4-FFF2-40B4-BE49-F238E27FC236}">
                <a16:creationId xmlns:a16="http://schemas.microsoft.com/office/drawing/2014/main" id="{0924B378-3FA3-5E1A-471B-9710F437D4CC}"/>
              </a:ext>
            </a:extLst>
          </p:cNvPr>
          <p:cNvGrpSpPr/>
          <p:nvPr/>
        </p:nvGrpSpPr>
        <p:grpSpPr>
          <a:xfrm>
            <a:off x="6460715" y="2476300"/>
            <a:ext cx="627703" cy="716048"/>
            <a:chOff x="-57940525" y="3590375"/>
            <a:chExt cx="279625" cy="319000"/>
          </a:xfrm>
        </p:grpSpPr>
        <p:sp>
          <p:nvSpPr>
            <p:cNvPr id="1862" name="Google Shape;1862;p36">
              <a:extLst>
                <a:ext uri="{FF2B5EF4-FFF2-40B4-BE49-F238E27FC236}">
                  <a16:creationId xmlns:a16="http://schemas.microsoft.com/office/drawing/2014/main" id="{90FD834A-D1D9-71DD-B116-1A1D870A5558}"/>
                </a:ext>
              </a:extLst>
            </p:cNvPr>
            <p:cNvSpPr/>
            <p:nvPr/>
          </p:nvSpPr>
          <p:spPr>
            <a:xfrm>
              <a:off x="-57940525" y="3727425"/>
              <a:ext cx="18150" cy="63800"/>
            </a:xfrm>
            <a:custGeom>
              <a:avLst/>
              <a:gdLst/>
              <a:ahLst/>
              <a:cxnLst/>
              <a:rect l="l" t="t" r="r" b="b"/>
              <a:pathLst>
                <a:path w="726" h="2552" extrusionOk="0">
                  <a:moveTo>
                    <a:pt x="725" y="0"/>
                  </a:moveTo>
                  <a:cubicBezTo>
                    <a:pt x="253" y="252"/>
                    <a:pt x="1" y="725"/>
                    <a:pt x="1" y="1260"/>
                  </a:cubicBezTo>
                  <a:cubicBezTo>
                    <a:pt x="1" y="1827"/>
                    <a:pt x="316" y="2300"/>
                    <a:pt x="725" y="2552"/>
                  </a:cubicBezTo>
                  <a:lnTo>
                    <a:pt x="725" y="0"/>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3" name="Google Shape;1863;p36">
              <a:extLst>
                <a:ext uri="{FF2B5EF4-FFF2-40B4-BE49-F238E27FC236}">
                  <a16:creationId xmlns:a16="http://schemas.microsoft.com/office/drawing/2014/main" id="{465B539F-308B-7A8B-752D-A965194E1FE8}"/>
                </a:ext>
              </a:extLst>
            </p:cNvPr>
            <p:cNvSpPr/>
            <p:nvPr/>
          </p:nvSpPr>
          <p:spPr>
            <a:xfrm>
              <a:off x="-57904300" y="3686450"/>
              <a:ext cx="205600" cy="111075"/>
            </a:xfrm>
            <a:custGeom>
              <a:avLst/>
              <a:gdLst/>
              <a:ahLst/>
              <a:cxnLst/>
              <a:rect l="l" t="t" r="r" b="b"/>
              <a:pathLst>
                <a:path w="8224" h="4443" extrusionOk="0">
                  <a:moveTo>
                    <a:pt x="2647" y="2143"/>
                  </a:moveTo>
                  <a:cubicBezTo>
                    <a:pt x="2836" y="2143"/>
                    <a:pt x="2994" y="2301"/>
                    <a:pt x="2994" y="2521"/>
                  </a:cubicBezTo>
                  <a:cubicBezTo>
                    <a:pt x="2994" y="2710"/>
                    <a:pt x="2836" y="2868"/>
                    <a:pt x="2647" y="2868"/>
                  </a:cubicBezTo>
                  <a:cubicBezTo>
                    <a:pt x="2427" y="2868"/>
                    <a:pt x="2301" y="2710"/>
                    <a:pt x="2301" y="2521"/>
                  </a:cubicBezTo>
                  <a:cubicBezTo>
                    <a:pt x="2301" y="2301"/>
                    <a:pt x="2427" y="2143"/>
                    <a:pt x="2647" y="2143"/>
                  </a:cubicBezTo>
                  <a:close/>
                  <a:moveTo>
                    <a:pt x="5640" y="2143"/>
                  </a:moveTo>
                  <a:cubicBezTo>
                    <a:pt x="5829" y="2143"/>
                    <a:pt x="5987" y="2301"/>
                    <a:pt x="5987" y="2521"/>
                  </a:cubicBezTo>
                  <a:cubicBezTo>
                    <a:pt x="5987" y="2710"/>
                    <a:pt x="5829" y="2868"/>
                    <a:pt x="5640" y="2868"/>
                  </a:cubicBezTo>
                  <a:cubicBezTo>
                    <a:pt x="5420" y="2868"/>
                    <a:pt x="5262" y="2710"/>
                    <a:pt x="5262" y="2521"/>
                  </a:cubicBezTo>
                  <a:cubicBezTo>
                    <a:pt x="5262" y="2301"/>
                    <a:pt x="5420" y="2143"/>
                    <a:pt x="5640" y="2143"/>
                  </a:cubicBezTo>
                  <a:close/>
                  <a:moveTo>
                    <a:pt x="1923" y="1"/>
                  </a:moveTo>
                  <a:lnTo>
                    <a:pt x="1" y="1923"/>
                  </a:lnTo>
                  <a:lnTo>
                    <a:pt x="1" y="4443"/>
                  </a:lnTo>
                  <a:lnTo>
                    <a:pt x="1765" y="4443"/>
                  </a:lnTo>
                  <a:cubicBezTo>
                    <a:pt x="2490" y="3986"/>
                    <a:pt x="3309" y="3758"/>
                    <a:pt x="4124" y="3758"/>
                  </a:cubicBezTo>
                  <a:cubicBezTo>
                    <a:pt x="4939" y="3758"/>
                    <a:pt x="5751" y="3986"/>
                    <a:pt x="6459" y="4443"/>
                  </a:cubicBezTo>
                  <a:lnTo>
                    <a:pt x="8224" y="4443"/>
                  </a:lnTo>
                  <a:lnTo>
                    <a:pt x="8224" y="1923"/>
                  </a:lnTo>
                  <a:lnTo>
                    <a:pt x="6302" y="1"/>
                  </a:lnTo>
                  <a:cubicBezTo>
                    <a:pt x="5625" y="395"/>
                    <a:pt x="4876" y="592"/>
                    <a:pt x="4124" y="592"/>
                  </a:cubicBezTo>
                  <a:cubicBezTo>
                    <a:pt x="3372" y="592"/>
                    <a:pt x="2616" y="395"/>
                    <a:pt x="1923"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4" name="Google Shape;1864;p36">
              <a:extLst>
                <a:ext uri="{FF2B5EF4-FFF2-40B4-BE49-F238E27FC236}">
                  <a16:creationId xmlns:a16="http://schemas.microsoft.com/office/drawing/2014/main" id="{C3CC651E-7FCF-F863-6C04-75EA8545AF55}"/>
                </a:ext>
              </a:extLst>
            </p:cNvPr>
            <p:cNvSpPr/>
            <p:nvPr/>
          </p:nvSpPr>
          <p:spPr>
            <a:xfrm>
              <a:off x="-57903500" y="3590375"/>
              <a:ext cx="205575" cy="117375"/>
            </a:xfrm>
            <a:custGeom>
              <a:avLst/>
              <a:gdLst/>
              <a:ahLst/>
              <a:cxnLst/>
              <a:rect l="l" t="t" r="r" b="b"/>
              <a:pathLst>
                <a:path w="8223" h="4695" extrusionOk="0">
                  <a:moveTo>
                    <a:pt x="4096" y="0"/>
                  </a:moveTo>
                  <a:cubicBezTo>
                    <a:pt x="3560" y="0"/>
                    <a:pt x="3088" y="315"/>
                    <a:pt x="2804" y="756"/>
                  </a:cubicBezTo>
                  <a:cubicBezTo>
                    <a:pt x="2753" y="751"/>
                    <a:pt x="2702" y="748"/>
                    <a:pt x="2651" y="748"/>
                  </a:cubicBezTo>
                  <a:cubicBezTo>
                    <a:pt x="2101" y="748"/>
                    <a:pt x="1551" y="1051"/>
                    <a:pt x="1292" y="1512"/>
                  </a:cubicBezTo>
                  <a:cubicBezTo>
                    <a:pt x="567" y="1638"/>
                    <a:pt x="0" y="2269"/>
                    <a:pt x="0" y="3056"/>
                  </a:cubicBezTo>
                  <a:lnTo>
                    <a:pt x="0" y="4694"/>
                  </a:lnTo>
                  <a:lnTo>
                    <a:pt x="1607" y="3088"/>
                  </a:lnTo>
                  <a:cubicBezTo>
                    <a:pt x="1683" y="3011"/>
                    <a:pt x="1783" y="2970"/>
                    <a:pt x="1884" y="2970"/>
                  </a:cubicBezTo>
                  <a:cubicBezTo>
                    <a:pt x="1951" y="2970"/>
                    <a:pt x="2018" y="2987"/>
                    <a:pt x="2080" y="3025"/>
                  </a:cubicBezTo>
                  <a:cubicBezTo>
                    <a:pt x="2694" y="3450"/>
                    <a:pt x="3403" y="3663"/>
                    <a:pt x="4112" y="3663"/>
                  </a:cubicBezTo>
                  <a:cubicBezTo>
                    <a:pt x="4821" y="3663"/>
                    <a:pt x="5529" y="3450"/>
                    <a:pt x="6144" y="3025"/>
                  </a:cubicBezTo>
                  <a:cubicBezTo>
                    <a:pt x="6206" y="2987"/>
                    <a:pt x="6273" y="2970"/>
                    <a:pt x="6339" y="2970"/>
                  </a:cubicBezTo>
                  <a:cubicBezTo>
                    <a:pt x="6441" y="2970"/>
                    <a:pt x="6540" y="3011"/>
                    <a:pt x="6616" y="3088"/>
                  </a:cubicBezTo>
                  <a:lnTo>
                    <a:pt x="8223" y="4694"/>
                  </a:lnTo>
                  <a:lnTo>
                    <a:pt x="8223" y="3056"/>
                  </a:lnTo>
                  <a:cubicBezTo>
                    <a:pt x="8192" y="2300"/>
                    <a:pt x="7656" y="1638"/>
                    <a:pt x="6900" y="1512"/>
                  </a:cubicBezTo>
                  <a:cubicBezTo>
                    <a:pt x="6641" y="1051"/>
                    <a:pt x="6091" y="748"/>
                    <a:pt x="5541" y="748"/>
                  </a:cubicBezTo>
                  <a:cubicBezTo>
                    <a:pt x="5490" y="748"/>
                    <a:pt x="5439" y="751"/>
                    <a:pt x="5388" y="756"/>
                  </a:cubicBezTo>
                  <a:cubicBezTo>
                    <a:pt x="5136" y="284"/>
                    <a:pt x="4663" y="0"/>
                    <a:pt x="4096"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5" name="Google Shape;1865;p36">
              <a:extLst>
                <a:ext uri="{FF2B5EF4-FFF2-40B4-BE49-F238E27FC236}">
                  <a16:creationId xmlns:a16="http://schemas.microsoft.com/office/drawing/2014/main" id="{4F57E74F-44AB-D6BD-EB14-71254004430E}"/>
                </a:ext>
              </a:extLst>
            </p:cNvPr>
            <p:cNvSpPr/>
            <p:nvPr/>
          </p:nvSpPr>
          <p:spPr>
            <a:xfrm>
              <a:off x="-57903500" y="3798700"/>
              <a:ext cx="204800" cy="110675"/>
            </a:xfrm>
            <a:custGeom>
              <a:avLst/>
              <a:gdLst/>
              <a:ahLst/>
              <a:cxnLst/>
              <a:rect l="l" t="t" r="r" b="b"/>
              <a:pathLst>
                <a:path w="8192" h="4427" extrusionOk="0">
                  <a:moveTo>
                    <a:pt x="5159" y="1001"/>
                  </a:moveTo>
                  <a:cubicBezTo>
                    <a:pt x="5254" y="1001"/>
                    <a:pt x="5340" y="1040"/>
                    <a:pt x="5388" y="1119"/>
                  </a:cubicBezTo>
                  <a:cubicBezTo>
                    <a:pt x="5545" y="1245"/>
                    <a:pt x="5545" y="1465"/>
                    <a:pt x="5388" y="1654"/>
                  </a:cubicBezTo>
                  <a:cubicBezTo>
                    <a:pt x="5041" y="2001"/>
                    <a:pt x="4569" y="2190"/>
                    <a:pt x="4096" y="2190"/>
                  </a:cubicBezTo>
                  <a:cubicBezTo>
                    <a:pt x="3623" y="2190"/>
                    <a:pt x="3119" y="2001"/>
                    <a:pt x="2804" y="1654"/>
                  </a:cubicBezTo>
                  <a:cubicBezTo>
                    <a:pt x="2647" y="1497"/>
                    <a:pt x="2647" y="1245"/>
                    <a:pt x="2804" y="1119"/>
                  </a:cubicBezTo>
                  <a:cubicBezTo>
                    <a:pt x="2883" y="1040"/>
                    <a:pt x="2978" y="1001"/>
                    <a:pt x="3068" y="1001"/>
                  </a:cubicBezTo>
                  <a:cubicBezTo>
                    <a:pt x="3159" y="1001"/>
                    <a:pt x="3245" y="1040"/>
                    <a:pt x="3308" y="1119"/>
                  </a:cubicBezTo>
                  <a:cubicBezTo>
                    <a:pt x="3529" y="1339"/>
                    <a:pt x="3812" y="1449"/>
                    <a:pt x="4096" y="1449"/>
                  </a:cubicBezTo>
                  <a:cubicBezTo>
                    <a:pt x="4380" y="1449"/>
                    <a:pt x="4663" y="1339"/>
                    <a:pt x="4884" y="1119"/>
                  </a:cubicBezTo>
                  <a:cubicBezTo>
                    <a:pt x="4962" y="1040"/>
                    <a:pt x="5065" y="1001"/>
                    <a:pt x="5159" y="1001"/>
                  </a:cubicBezTo>
                  <a:close/>
                  <a:moveTo>
                    <a:pt x="4080" y="0"/>
                  </a:moveTo>
                  <a:cubicBezTo>
                    <a:pt x="3371" y="0"/>
                    <a:pt x="2663" y="205"/>
                    <a:pt x="2048" y="615"/>
                  </a:cubicBezTo>
                  <a:cubicBezTo>
                    <a:pt x="1985" y="646"/>
                    <a:pt x="1922" y="678"/>
                    <a:pt x="1859" y="678"/>
                  </a:cubicBezTo>
                  <a:lnTo>
                    <a:pt x="0" y="678"/>
                  </a:lnTo>
                  <a:cubicBezTo>
                    <a:pt x="189" y="2788"/>
                    <a:pt x="1922" y="4427"/>
                    <a:pt x="4096" y="4427"/>
                  </a:cubicBezTo>
                  <a:cubicBezTo>
                    <a:pt x="6270" y="4427"/>
                    <a:pt x="8003" y="2788"/>
                    <a:pt x="8192" y="678"/>
                  </a:cubicBezTo>
                  <a:lnTo>
                    <a:pt x="6333" y="678"/>
                  </a:lnTo>
                  <a:cubicBezTo>
                    <a:pt x="6270" y="678"/>
                    <a:pt x="6175" y="646"/>
                    <a:pt x="6112" y="615"/>
                  </a:cubicBezTo>
                  <a:cubicBezTo>
                    <a:pt x="5498" y="205"/>
                    <a:pt x="4789" y="0"/>
                    <a:pt x="4080"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6" name="Google Shape;1866;p36">
              <a:extLst>
                <a:ext uri="{FF2B5EF4-FFF2-40B4-BE49-F238E27FC236}">
                  <a16:creationId xmlns:a16="http://schemas.microsoft.com/office/drawing/2014/main" id="{35F347A4-BA92-0807-1EFC-D26D3BC7E443}"/>
                </a:ext>
              </a:extLst>
            </p:cNvPr>
            <p:cNvSpPr/>
            <p:nvPr/>
          </p:nvSpPr>
          <p:spPr>
            <a:xfrm>
              <a:off x="-57679825" y="3726625"/>
              <a:ext cx="18925" cy="63825"/>
            </a:xfrm>
            <a:custGeom>
              <a:avLst/>
              <a:gdLst/>
              <a:ahLst/>
              <a:cxnLst/>
              <a:rect l="l" t="t" r="r" b="b"/>
              <a:pathLst>
                <a:path w="757" h="2553" extrusionOk="0">
                  <a:moveTo>
                    <a:pt x="1" y="1"/>
                  </a:moveTo>
                  <a:lnTo>
                    <a:pt x="1" y="2552"/>
                  </a:lnTo>
                  <a:cubicBezTo>
                    <a:pt x="442" y="2269"/>
                    <a:pt x="757" y="1796"/>
                    <a:pt x="757" y="1261"/>
                  </a:cubicBezTo>
                  <a:cubicBezTo>
                    <a:pt x="757" y="757"/>
                    <a:pt x="442" y="284"/>
                    <a:pt x="1"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3022129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1"/>
        <p:cNvGrpSpPr/>
        <p:nvPr/>
      </p:nvGrpSpPr>
      <p:grpSpPr>
        <a:xfrm>
          <a:off x="0" y="0"/>
          <a:ext cx="0" cy="0"/>
          <a:chOff x="0" y="0"/>
          <a:chExt cx="0" cy="0"/>
        </a:xfrm>
      </p:grpSpPr>
      <p:sp>
        <p:nvSpPr>
          <p:cNvPr id="1962" name="Google Shape;1962;p39"/>
          <p:cNvSpPr txBox="1">
            <a:spLocks noGrp="1"/>
          </p:cNvSpPr>
          <p:nvPr>
            <p:ph type="title"/>
          </p:nvPr>
        </p:nvSpPr>
        <p:spPr>
          <a:xfrm>
            <a:off x="960000" y="412743"/>
            <a:ext cx="10272000" cy="763600"/>
          </a:xfrm>
          <a:prstGeom prst="rect">
            <a:avLst/>
          </a:prstGeom>
        </p:spPr>
        <p:txBody>
          <a:bodyPr spcFirstLastPara="1" wrap="square" lIns="121900" tIns="121900" rIns="121900" bIns="121900" anchor="t" anchorCtr="0">
            <a:noAutofit/>
          </a:bodyPr>
          <a:lstStyle/>
          <a:p>
            <a:r>
              <a:rPr lang="en" sz="3200" b="1" dirty="0">
                <a:solidFill>
                  <a:schemeClr val="tx1">
                    <a:lumMod val="75000"/>
                  </a:schemeClr>
                </a:solidFill>
                <a:latin typeface="+mj-lt"/>
              </a:rPr>
              <a:t>5. Các hoạt động hưởng ứng</a:t>
            </a:r>
            <a:endParaRPr sz="3200" b="1" dirty="0">
              <a:solidFill>
                <a:schemeClr val="tx1">
                  <a:lumMod val="75000"/>
                </a:schemeClr>
              </a:solidFill>
              <a:latin typeface="+mj-lt"/>
            </a:endParaRPr>
          </a:p>
        </p:txBody>
      </p:sp>
      <p:sp>
        <p:nvSpPr>
          <p:cNvPr id="1964" name="Google Shape;1964;p39"/>
          <p:cNvSpPr txBox="1"/>
          <p:nvPr/>
        </p:nvSpPr>
        <p:spPr>
          <a:xfrm>
            <a:off x="2014333" y="3301616"/>
            <a:ext cx="9455111" cy="957200"/>
          </a:xfrm>
          <a:prstGeom prst="rect">
            <a:avLst/>
          </a:prstGeom>
          <a:noFill/>
          <a:ln>
            <a:noFill/>
          </a:ln>
        </p:spPr>
        <p:txBody>
          <a:bodyPr spcFirstLastPara="1" wrap="square" lIns="121900" tIns="121900" rIns="121900" bIns="121900" anchor="t" anchorCtr="0">
            <a:noAutofit/>
          </a:bodyPr>
          <a:lstStyle/>
          <a:p>
            <a:pPr marL="0" marR="0" lvl="0" indent="0" algn="just" defTabSz="1219170" rtl="0" eaLnBrk="1" fontAlgn="auto" latinLnBrk="0" hangingPunct="1">
              <a:lnSpc>
                <a:spcPct val="114000"/>
              </a:lnSpc>
              <a:spcBef>
                <a:spcPts val="0"/>
              </a:spcBef>
              <a:spcAft>
                <a:spcPts val="0"/>
              </a:spcAft>
              <a:buClr>
                <a:srgbClr val="000000"/>
              </a:buClr>
              <a:buSzTx/>
              <a:buFontTx/>
              <a:buNone/>
              <a:tabLst/>
              <a:defRPr/>
            </a:pPr>
            <a:r>
              <a:rPr kumimoji="0" lang="nl-NL" sz="2133" b="1" i="0" u="none" strike="noStrike" kern="0" cap="none" spc="0" normalizeH="0" baseline="0" noProof="0" dirty="0">
                <a:ln>
                  <a:noFill/>
                </a:ln>
                <a:solidFill>
                  <a:srgbClr val="5A1517">
                    <a:lumMod val="75000"/>
                  </a:srgbClr>
                </a:solidFill>
                <a:effectLst/>
                <a:uLnTx/>
                <a:uFillTx/>
                <a:latin typeface="Arial"/>
                <a:ea typeface="+mn-ea"/>
                <a:cs typeface="Arial"/>
                <a:sym typeface="Arial"/>
              </a:rPr>
              <a:t>Truyền thông đại chúng </a:t>
            </a:r>
          </a:p>
          <a:p>
            <a:pPr marL="0" marR="0" lvl="0" indent="0" algn="just" defTabSz="1219170" rtl="0" eaLnBrk="1" fontAlgn="auto" latinLnBrk="0" hangingPunct="1">
              <a:lnSpc>
                <a:spcPct val="114000"/>
              </a:lnSpc>
              <a:spcBef>
                <a:spcPts val="0"/>
              </a:spcBef>
              <a:spcAft>
                <a:spcPts val="0"/>
              </a:spcAft>
              <a:buClr>
                <a:srgbClr val="000000"/>
              </a:buClr>
              <a:buSzTx/>
              <a:buFontTx/>
              <a:buNone/>
              <a:tabLst/>
              <a:defRPr/>
            </a:pPr>
            <a:r>
              <a:rPr kumimoji="0" lang="nl-NL" sz="2133" b="1" i="0" u="none" strike="noStrike" kern="0" cap="none" spc="0" normalizeH="0" baseline="0" noProof="0" dirty="0">
                <a:ln>
                  <a:noFill/>
                </a:ln>
                <a:solidFill>
                  <a:srgbClr val="5A1517">
                    <a:lumMod val="75000"/>
                  </a:srgbClr>
                </a:solidFill>
                <a:effectLst/>
                <a:uLnTx/>
                <a:uFillTx/>
                <a:latin typeface="Arial"/>
                <a:ea typeface="+mn-ea"/>
                <a:cs typeface="Arial"/>
                <a:sym typeface="Arial"/>
              </a:rPr>
              <a:t>Truyền thông qua mạng xã hội</a:t>
            </a:r>
          </a:p>
          <a:p>
            <a:pPr marL="0" marR="0" lvl="0" indent="0" algn="just" defTabSz="1219170" rtl="0" eaLnBrk="1" fontAlgn="auto" latinLnBrk="0" hangingPunct="1">
              <a:lnSpc>
                <a:spcPct val="114000"/>
              </a:lnSpc>
              <a:spcBef>
                <a:spcPts val="0"/>
              </a:spcBef>
              <a:spcAft>
                <a:spcPts val="0"/>
              </a:spcAft>
              <a:buClr>
                <a:srgbClr val="000000"/>
              </a:buClr>
              <a:buSzTx/>
              <a:buFontTx/>
              <a:buNone/>
              <a:tabLst/>
              <a:defRPr/>
            </a:pPr>
            <a:r>
              <a:rPr kumimoji="0" lang="nl-NL" sz="2133" b="1" i="0" u="none" strike="noStrike" kern="0" cap="none" spc="0" normalizeH="0" baseline="0" noProof="0" dirty="0">
                <a:ln>
                  <a:noFill/>
                </a:ln>
                <a:solidFill>
                  <a:srgbClr val="5A1517">
                    <a:lumMod val="75000"/>
                  </a:srgbClr>
                </a:solidFill>
                <a:effectLst/>
                <a:uLnTx/>
                <a:uFillTx/>
                <a:latin typeface="Arial"/>
                <a:ea typeface="+mn-ea"/>
                <a:cs typeface="Arial"/>
                <a:sym typeface="Arial"/>
              </a:rPr>
              <a:t>Truyền thông trực tiếp và truyền thông nhân sự kiện </a:t>
            </a:r>
            <a:endParaRPr kumimoji="0" lang="en-US" sz="2133" b="0" i="0" u="none" strike="noStrike" kern="0" cap="none" spc="0" normalizeH="0" baseline="0" noProof="0" dirty="0">
              <a:ln>
                <a:noFill/>
              </a:ln>
              <a:solidFill>
                <a:srgbClr val="5A1517">
                  <a:lumMod val="75000"/>
                </a:srgbClr>
              </a:solidFill>
              <a:effectLst/>
              <a:uLnTx/>
              <a:uFillTx/>
              <a:latin typeface="Arial"/>
              <a:ea typeface="+mn-ea"/>
              <a:cs typeface="Arial"/>
              <a:sym typeface="Arial"/>
            </a:endParaRPr>
          </a:p>
          <a:p>
            <a:pPr marL="0" marR="0" lvl="0" indent="0" algn="just" defTabSz="1219170" rtl="0" eaLnBrk="1" fontAlgn="auto" latinLnBrk="0" hangingPunct="1">
              <a:lnSpc>
                <a:spcPct val="114000"/>
              </a:lnSpc>
              <a:spcBef>
                <a:spcPts val="0"/>
              </a:spcBef>
              <a:spcAft>
                <a:spcPts val="0"/>
              </a:spcAft>
              <a:buClr>
                <a:srgbClr val="000000"/>
              </a:buClr>
              <a:buSzTx/>
              <a:buFontTx/>
              <a:buNone/>
              <a:tabLst/>
              <a:defRPr/>
            </a:pPr>
            <a:r>
              <a:rPr kumimoji="0" lang="nl-NL" sz="2133" b="1" i="0" u="none" strike="noStrike" kern="0" cap="none" spc="0" normalizeH="0" baseline="0" noProof="0" dirty="0">
                <a:ln>
                  <a:noFill/>
                </a:ln>
                <a:solidFill>
                  <a:srgbClr val="5A1517">
                    <a:lumMod val="75000"/>
                  </a:srgbClr>
                </a:solidFill>
                <a:effectLst/>
                <a:uLnTx/>
                <a:uFillTx/>
                <a:latin typeface="Arial"/>
                <a:ea typeface="+mn-ea"/>
                <a:cs typeface="Arial"/>
                <a:sym typeface="Arial"/>
              </a:rPr>
              <a:t>Cung cấp thông tin cho đội ngũ phóng viên, cán bộ truyền thông viết bài về  phòng, chống viêm gan vi rút</a:t>
            </a:r>
            <a:endParaRPr kumimoji="0" lang="en-US" sz="2133" b="1" i="0" u="none" strike="noStrike" kern="0" cap="none" spc="0" normalizeH="0" baseline="0" noProof="0" dirty="0">
              <a:ln>
                <a:noFill/>
              </a:ln>
              <a:solidFill>
                <a:srgbClr val="5A1517">
                  <a:lumMod val="75000"/>
                </a:srgbClr>
              </a:solidFill>
              <a:effectLst/>
              <a:uLnTx/>
              <a:uFillTx/>
              <a:latin typeface="Arial"/>
              <a:ea typeface="+mn-ea"/>
              <a:cs typeface="Arial"/>
              <a:sym typeface="Arial"/>
            </a:endParaRPr>
          </a:p>
          <a:p>
            <a:pPr marL="0" marR="0" lvl="0" indent="0" algn="just" defTabSz="1219170" rtl="0" eaLnBrk="1" fontAlgn="auto" latinLnBrk="0" hangingPunct="1">
              <a:lnSpc>
                <a:spcPct val="114000"/>
              </a:lnSpc>
              <a:spcBef>
                <a:spcPts val="0"/>
              </a:spcBef>
              <a:spcAft>
                <a:spcPts val="0"/>
              </a:spcAft>
              <a:buClr>
                <a:srgbClr val="000000"/>
              </a:buClr>
              <a:buSzTx/>
              <a:buFontTx/>
              <a:buNone/>
              <a:tabLst/>
              <a:defRPr/>
            </a:pPr>
            <a:r>
              <a:rPr kumimoji="0" lang="nl-NL" sz="2133" b="1" i="0" u="none" strike="noStrike" kern="0" cap="none" spc="0" normalizeH="0" baseline="0" noProof="0" dirty="0">
                <a:ln>
                  <a:noFill/>
                </a:ln>
                <a:solidFill>
                  <a:srgbClr val="5A1517">
                    <a:lumMod val="75000"/>
                  </a:srgbClr>
                </a:solidFill>
                <a:effectLst/>
                <a:uLnTx/>
                <a:uFillTx/>
                <a:latin typeface="Arial"/>
                <a:ea typeface="+mn-ea"/>
                <a:cs typeface="Arial"/>
                <a:sym typeface="Arial"/>
              </a:rPr>
              <a:t>Sản xuất và nhân bản tài liệu truyền thông</a:t>
            </a:r>
            <a:endParaRPr kumimoji="0" lang="en-US" sz="2133" b="1" i="0" u="none" strike="noStrike" kern="0" cap="none" spc="0" normalizeH="0" baseline="0" noProof="0" dirty="0">
              <a:ln>
                <a:noFill/>
              </a:ln>
              <a:solidFill>
                <a:srgbClr val="5A1517">
                  <a:lumMod val="75000"/>
                </a:srgbClr>
              </a:solidFill>
              <a:effectLst/>
              <a:uLnTx/>
              <a:uFillTx/>
              <a:latin typeface="Arial"/>
              <a:ea typeface="+mn-ea"/>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133" b="0" i="0" u="none" strike="noStrike" kern="0" cap="none" spc="0" normalizeH="0" baseline="0" noProof="0" dirty="0">
              <a:ln>
                <a:noFill/>
              </a:ln>
              <a:solidFill>
                <a:srgbClr val="5A1517">
                  <a:lumMod val="75000"/>
                </a:srgbClr>
              </a:solidFill>
              <a:effectLst/>
              <a:uLnTx/>
              <a:uFillTx/>
              <a:latin typeface="Arial"/>
              <a:ea typeface="+mn-ea"/>
              <a:cs typeface="Arial"/>
              <a:sym typeface="Arial"/>
            </a:endParaRPr>
          </a:p>
        </p:txBody>
      </p:sp>
      <p:sp>
        <p:nvSpPr>
          <p:cNvPr id="1965" name="Google Shape;1965;p39"/>
          <p:cNvSpPr txBox="1"/>
          <p:nvPr/>
        </p:nvSpPr>
        <p:spPr>
          <a:xfrm>
            <a:off x="2031250" y="2295383"/>
            <a:ext cx="5464573" cy="95720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nl-NL" sz="2133" b="1" i="0" u="none" strike="noStrike" kern="0" cap="none" spc="0" normalizeH="0" baseline="0" noProof="0" dirty="0">
                <a:ln>
                  <a:noFill/>
                </a:ln>
                <a:solidFill>
                  <a:srgbClr val="5A1517">
                    <a:lumMod val="75000"/>
                  </a:srgbClr>
                </a:solidFill>
                <a:effectLst/>
                <a:uLnTx/>
                <a:uFillTx/>
                <a:latin typeface="Arial"/>
                <a:ea typeface="+mn-ea"/>
                <a:cs typeface="Arial"/>
                <a:sym typeface="Arial"/>
              </a:rPr>
              <a:t>Tổ chức Lễ phát động, lễ mít tinh</a:t>
            </a:r>
            <a:endParaRPr kumimoji="0" sz="2133" b="0" i="0" u="none" strike="noStrike" kern="0" cap="none" spc="0" normalizeH="0" baseline="0" noProof="0" dirty="0">
              <a:ln>
                <a:noFill/>
              </a:ln>
              <a:solidFill>
                <a:srgbClr val="5A1517">
                  <a:lumMod val="75000"/>
                </a:srgbClr>
              </a:solidFill>
              <a:effectLst/>
              <a:uLnTx/>
              <a:uFillTx/>
              <a:latin typeface="Arial"/>
              <a:ea typeface="Questrial"/>
              <a:cs typeface="Questrial"/>
              <a:sym typeface="Questrial"/>
            </a:endParaRPr>
          </a:p>
        </p:txBody>
      </p:sp>
      <p:sp>
        <p:nvSpPr>
          <p:cNvPr id="1969" name="Google Shape;1969;p39"/>
          <p:cNvSpPr txBox="1"/>
          <p:nvPr/>
        </p:nvSpPr>
        <p:spPr>
          <a:xfrm flipH="1">
            <a:off x="2014334" y="1330432"/>
            <a:ext cx="5464573" cy="502000"/>
          </a:xfrm>
          <a:prstGeom prst="rect">
            <a:avLst/>
          </a:prstGeom>
          <a:noFill/>
          <a:ln>
            <a:noFill/>
          </a:ln>
        </p:spPr>
        <p:txBody>
          <a:bodyPr spcFirstLastPara="1" wrap="square" lIns="121900" tIns="121900" rIns="121900" bIns="121900" anchor="b"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nl-NL" sz="2133" b="1" i="0" u="none" strike="noStrike" kern="0" cap="none" spc="0" normalizeH="0" baseline="0" noProof="0" dirty="0">
                <a:ln>
                  <a:noFill/>
                </a:ln>
                <a:solidFill>
                  <a:srgbClr val="5A1517">
                    <a:lumMod val="75000"/>
                  </a:srgbClr>
                </a:solidFill>
                <a:effectLst/>
                <a:uLnTx/>
                <a:uFillTx/>
                <a:latin typeface="Arial"/>
                <a:ea typeface="+mn-ea"/>
                <a:cs typeface="Arial"/>
                <a:sym typeface="Arial"/>
              </a:rPr>
              <a:t>Ban hành văn bản hướng dẫn chỉ đạo</a:t>
            </a:r>
            <a:endParaRPr kumimoji="0" sz="2133" b="0" i="0" u="none" strike="noStrike" kern="0" cap="none" spc="0" normalizeH="0" baseline="0" noProof="0" dirty="0">
              <a:ln>
                <a:noFill/>
              </a:ln>
              <a:solidFill>
                <a:srgbClr val="5A1517">
                  <a:lumMod val="75000"/>
                </a:srgbClr>
              </a:solidFill>
              <a:effectLst/>
              <a:uLnTx/>
              <a:uFillTx/>
              <a:latin typeface="Arial"/>
              <a:ea typeface="Outfit Medium"/>
              <a:cs typeface="Outfit Medium"/>
              <a:sym typeface="Outfit Medium"/>
            </a:endParaRPr>
          </a:p>
        </p:txBody>
      </p:sp>
      <p:sp>
        <p:nvSpPr>
          <p:cNvPr id="1970" name="Google Shape;1970;p39"/>
          <p:cNvSpPr txBox="1"/>
          <p:nvPr/>
        </p:nvSpPr>
        <p:spPr>
          <a:xfrm flipH="1">
            <a:off x="2014333" y="2985149"/>
            <a:ext cx="4849311" cy="502000"/>
          </a:xfrm>
          <a:prstGeom prst="rect">
            <a:avLst/>
          </a:prstGeom>
          <a:noFill/>
          <a:ln>
            <a:noFill/>
          </a:ln>
        </p:spPr>
        <p:txBody>
          <a:bodyPr spcFirstLastPara="1" wrap="square" lIns="121900" tIns="121900" rIns="121900" bIns="121900" anchor="b"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133" b="0" i="0" u="none" strike="noStrike" kern="0" cap="none" spc="0" normalizeH="0" baseline="0" noProof="0" dirty="0">
              <a:ln>
                <a:noFill/>
              </a:ln>
              <a:solidFill>
                <a:srgbClr val="5A1517">
                  <a:lumMod val="75000"/>
                </a:srgbClr>
              </a:solidFill>
              <a:effectLst/>
              <a:uLnTx/>
              <a:uFillTx/>
              <a:latin typeface="Arial"/>
              <a:ea typeface="Outfit Medium"/>
              <a:cs typeface="Outfit Medium"/>
              <a:sym typeface="Outfit Medium"/>
            </a:endParaRPr>
          </a:p>
        </p:txBody>
      </p:sp>
      <p:sp>
        <p:nvSpPr>
          <p:cNvPr id="3" name="Google Shape;1969;p39">
            <a:extLst>
              <a:ext uri="{FF2B5EF4-FFF2-40B4-BE49-F238E27FC236}">
                <a16:creationId xmlns:a16="http://schemas.microsoft.com/office/drawing/2014/main" id="{609B375F-309B-7751-8D64-34E3170531A6}"/>
              </a:ext>
            </a:extLst>
          </p:cNvPr>
          <p:cNvSpPr txBox="1"/>
          <p:nvPr/>
        </p:nvSpPr>
        <p:spPr>
          <a:xfrm flipH="1">
            <a:off x="1982886" y="5937252"/>
            <a:ext cx="9565647" cy="502000"/>
          </a:xfrm>
          <a:prstGeom prst="rect">
            <a:avLst/>
          </a:prstGeom>
          <a:noFill/>
          <a:ln>
            <a:noFill/>
          </a:ln>
        </p:spPr>
        <p:txBody>
          <a:bodyPr spcFirstLastPara="1" wrap="square" lIns="121900" tIns="121900" rIns="121900" bIns="121900" anchor="b"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nl-NL" sz="2133" b="1" i="0" u="none" strike="noStrike" kern="0" cap="none" spc="0" normalizeH="0" baseline="0" noProof="0" dirty="0">
                <a:ln>
                  <a:noFill/>
                </a:ln>
                <a:solidFill>
                  <a:srgbClr val="5A1517">
                    <a:lumMod val="75000"/>
                  </a:srgbClr>
                </a:solidFill>
                <a:effectLst/>
                <a:uLnTx/>
                <a:uFillTx/>
                <a:latin typeface="Arial"/>
                <a:ea typeface="+mn-ea"/>
                <a:cs typeface="Arial"/>
                <a:sym typeface="Arial"/>
              </a:rPr>
              <a:t>Tổ chức các hoạt động chuyên môn (hội nghị, hội thảo, tập huấn...)</a:t>
            </a:r>
            <a:endParaRPr kumimoji="0" sz="2133" b="0" i="0" u="none" strike="noStrike" kern="0" cap="none" spc="0" normalizeH="0" baseline="0" noProof="0" dirty="0">
              <a:ln>
                <a:noFill/>
              </a:ln>
              <a:solidFill>
                <a:srgbClr val="5A1517">
                  <a:lumMod val="75000"/>
                </a:srgbClr>
              </a:solidFill>
              <a:effectLst/>
              <a:uLnTx/>
              <a:uFillTx/>
              <a:latin typeface="Arial"/>
              <a:ea typeface="Outfit Medium"/>
              <a:cs typeface="Outfit Medium"/>
              <a:sym typeface="Outfit Medium"/>
            </a:endParaRPr>
          </a:p>
        </p:txBody>
      </p:sp>
      <p:pic>
        <p:nvPicPr>
          <p:cNvPr id="7" name="Google Shape;2393;p53">
            <a:extLst>
              <a:ext uri="{FF2B5EF4-FFF2-40B4-BE49-F238E27FC236}">
                <a16:creationId xmlns:a16="http://schemas.microsoft.com/office/drawing/2014/main" id="{1AA01BC6-3239-D01D-D9EF-DD353D91B088}"/>
              </a:ext>
            </a:extLst>
          </p:cNvPr>
          <p:cNvPicPr preferRelativeResize="0"/>
          <p:nvPr/>
        </p:nvPicPr>
        <p:blipFill rotWithShape="1">
          <a:blip r:embed="rId3">
            <a:alphaModFix/>
          </a:blip>
          <a:srcRect t="16547" b="16541"/>
          <a:stretch/>
        </p:blipFill>
        <p:spPr>
          <a:xfrm>
            <a:off x="6741887" y="1326525"/>
            <a:ext cx="4287357" cy="2299920"/>
          </a:xfrm>
          <a:prstGeom prst="rect">
            <a:avLst/>
          </a:prstGeom>
          <a:noFill/>
          <a:ln>
            <a:noFill/>
          </a:ln>
        </p:spPr>
      </p:pic>
      <p:grpSp>
        <p:nvGrpSpPr>
          <p:cNvPr id="8" name="Google Shape;2096;p47">
            <a:extLst>
              <a:ext uri="{FF2B5EF4-FFF2-40B4-BE49-F238E27FC236}">
                <a16:creationId xmlns:a16="http://schemas.microsoft.com/office/drawing/2014/main" id="{2A8B94EE-C898-C2FC-B4B5-777EB5480B56}"/>
              </a:ext>
            </a:extLst>
          </p:cNvPr>
          <p:cNvGrpSpPr/>
          <p:nvPr/>
        </p:nvGrpSpPr>
        <p:grpSpPr>
          <a:xfrm>
            <a:off x="1262999" y="3492856"/>
            <a:ext cx="661004" cy="660969"/>
            <a:chOff x="266768" y="1721375"/>
            <a:chExt cx="397907" cy="397887"/>
          </a:xfrm>
        </p:grpSpPr>
        <p:sp>
          <p:nvSpPr>
            <p:cNvPr id="9" name="Google Shape;2097;p47">
              <a:extLst>
                <a:ext uri="{FF2B5EF4-FFF2-40B4-BE49-F238E27FC236}">
                  <a16:creationId xmlns:a16="http://schemas.microsoft.com/office/drawing/2014/main" id="{D9ED4FB8-3D06-2E22-3D7E-3538F8688AD1}"/>
                </a:ext>
              </a:extLst>
            </p:cNvPr>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2098;p47">
              <a:extLst>
                <a:ext uri="{FF2B5EF4-FFF2-40B4-BE49-F238E27FC236}">
                  <a16:creationId xmlns:a16="http://schemas.microsoft.com/office/drawing/2014/main" id="{22382C0C-BB0D-6F48-4A04-248FCEFCB2F3}"/>
                </a:ext>
              </a:extLst>
            </p:cNvPr>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5" name="Google Shape;6751;p61">
            <a:extLst>
              <a:ext uri="{FF2B5EF4-FFF2-40B4-BE49-F238E27FC236}">
                <a16:creationId xmlns:a16="http://schemas.microsoft.com/office/drawing/2014/main" id="{E88A95A1-7420-8D8D-AC16-7EFAF89AB700}"/>
              </a:ext>
            </a:extLst>
          </p:cNvPr>
          <p:cNvGrpSpPr/>
          <p:nvPr/>
        </p:nvGrpSpPr>
        <p:grpSpPr>
          <a:xfrm>
            <a:off x="1341320" y="1326526"/>
            <a:ext cx="504360" cy="450068"/>
            <a:chOff x="-42996150" y="3612600"/>
            <a:chExt cx="323750" cy="288900"/>
          </a:xfrm>
        </p:grpSpPr>
        <p:sp>
          <p:nvSpPr>
            <p:cNvPr id="16" name="Google Shape;6752;p61">
              <a:extLst>
                <a:ext uri="{FF2B5EF4-FFF2-40B4-BE49-F238E27FC236}">
                  <a16:creationId xmlns:a16="http://schemas.microsoft.com/office/drawing/2014/main" id="{8C5896C8-B1FC-2B96-C202-DE4E6874903B}"/>
                </a:ext>
              </a:extLst>
            </p:cNvPr>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6753;p61">
              <a:extLst>
                <a:ext uri="{FF2B5EF4-FFF2-40B4-BE49-F238E27FC236}">
                  <a16:creationId xmlns:a16="http://schemas.microsoft.com/office/drawing/2014/main" id="{3BECCC6B-41BC-C4C1-373D-47378BDD358D}"/>
                </a:ext>
              </a:extLst>
            </p:cNvPr>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6754;p61">
              <a:extLst>
                <a:ext uri="{FF2B5EF4-FFF2-40B4-BE49-F238E27FC236}">
                  <a16:creationId xmlns:a16="http://schemas.microsoft.com/office/drawing/2014/main" id="{DD2DC10C-A968-843E-D083-1066D7D02771}"/>
                </a:ext>
              </a:extLst>
            </p:cNvPr>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9" name="Google Shape;6368;p60">
            <a:extLst>
              <a:ext uri="{FF2B5EF4-FFF2-40B4-BE49-F238E27FC236}">
                <a16:creationId xmlns:a16="http://schemas.microsoft.com/office/drawing/2014/main" id="{56980841-2542-E57C-BEAB-FF7E76EA39FB}"/>
              </a:ext>
            </a:extLst>
          </p:cNvPr>
          <p:cNvGrpSpPr/>
          <p:nvPr/>
        </p:nvGrpSpPr>
        <p:grpSpPr>
          <a:xfrm>
            <a:off x="1309200" y="2397325"/>
            <a:ext cx="453605" cy="397488"/>
            <a:chOff x="899850" y="871450"/>
            <a:chExt cx="483175" cy="423400"/>
          </a:xfrm>
        </p:grpSpPr>
        <p:sp>
          <p:nvSpPr>
            <p:cNvPr id="20" name="Google Shape;6369;p60">
              <a:extLst>
                <a:ext uri="{FF2B5EF4-FFF2-40B4-BE49-F238E27FC236}">
                  <a16:creationId xmlns:a16="http://schemas.microsoft.com/office/drawing/2014/main" id="{B9BE2CA8-D8C1-9F04-2353-266EB50D40B5}"/>
                </a:ext>
              </a:extLst>
            </p:cNvPr>
            <p:cNvSpPr/>
            <p:nvPr/>
          </p:nvSpPr>
          <p:spPr>
            <a:xfrm>
              <a:off x="1325175" y="1040825"/>
              <a:ext cx="56425" cy="28275"/>
            </a:xfrm>
            <a:custGeom>
              <a:avLst/>
              <a:gdLst/>
              <a:ahLst/>
              <a:cxnLst/>
              <a:rect l="l" t="t" r="r" b="b"/>
              <a:pathLst>
                <a:path w="2257" h="1131" extrusionOk="0">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435D74"/>
                </a:solidFill>
                <a:effectLst/>
                <a:uLnTx/>
                <a:uFillTx/>
                <a:latin typeface="Arial"/>
                <a:ea typeface="+mn-ea"/>
                <a:cs typeface="Arial"/>
                <a:sym typeface="Arial"/>
              </a:endParaRPr>
            </a:p>
          </p:txBody>
        </p:sp>
        <p:sp>
          <p:nvSpPr>
            <p:cNvPr id="21" name="Google Shape;6370;p60">
              <a:extLst>
                <a:ext uri="{FF2B5EF4-FFF2-40B4-BE49-F238E27FC236}">
                  <a16:creationId xmlns:a16="http://schemas.microsoft.com/office/drawing/2014/main" id="{1D7D40A6-FCB6-752C-08D5-9769ADB0D6EC}"/>
                </a:ext>
              </a:extLst>
            </p:cNvPr>
            <p:cNvSpPr/>
            <p:nvPr/>
          </p:nvSpPr>
          <p:spPr>
            <a:xfrm>
              <a:off x="1323750" y="956100"/>
              <a:ext cx="59275" cy="56525"/>
            </a:xfrm>
            <a:custGeom>
              <a:avLst/>
              <a:gdLst/>
              <a:ahLst/>
              <a:cxnLst/>
              <a:rect l="l" t="t" r="r" b="b"/>
              <a:pathLst>
                <a:path w="2371" h="2261" extrusionOk="0">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435D74"/>
                </a:solidFill>
                <a:effectLst/>
                <a:uLnTx/>
                <a:uFillTx/>
                <a:latin typeface="Arial"/>
                <a:ea typeface="+mn-ea"/>
                <a:cs typeface="Arial"/>
                <a:sym typeface="Arial"/>
              </a:endParaRPr>
            </a:p>
          </p:txBody>
        </p:sp>
        <p:sp>
          <p:nvSpPr>
            <p:cNvPr id="22" name="Google Shape;6371;p60">
              <a:extLst>
                <a:ext uri="{FF2B5EF4-FFF2-40B4-BE49-F238E27FC236}">
                  <a16:creationId xmlns:a16="http://schemas.microsoft.com/office/drawing/2014/main" id="{184E83EE-BB78-627E-932A-5590906CC92B}"/>
                </a:ext>
              </a:extLst>
            </p:cNvPr>
            <p:cNvSpPr/>
            <p:nvPr/>
          </p:nvSpPr>
          <p:spPr>
            <a:xfrm>
              <a:off x="1323750" y="1097250"/>
              <a:ext cx="59275" cy="56525"/>
            </a:xfrm>
            <a:custGeom>
              <a:avLst/>
              <a:gdLst/>
              <a:ahLst/>
              <a:cxnLst/>
              <a:rect l="l" t="t" r="r" b="b"/>
              <a:pathLst>
                <a:path w="2371" h="2261" extrusionOk="0">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435D74"/>
                </a:solidFill>
                <a:effectLst/>
                <a:uLnTx/>
                <a:uFillTx/>
                <a:latin typeface="Arial"/>
                <a:ea typeface="+mn-ea"/>
                <a:cs typeface="Arial"/>
                <a:sym typeface="Arial"/>
              </a:endParaRPr>
            </a:p>
          </p:txBody>
        </p:sp>
        <p:sp>
          <p:nvSpPr>
            <p:cNvPr id="23" name="Google Shape;6372;p60">
              <a:extLst>
                <a:ext uri="{FF2B5EF4-FFF2-40B4-BE49-F238E27FC236}">
                  <a16:creationId xmlns:a16="http://schemas.microsoft.com/office/drawing/2014/main" id="{E8641CAB-CA61-631B-4AB5-2D9FC12B017F}"/>
                </a:ext>
              </a:extLst>
            </p:cNvPr>
            <p:cNvSpPr/>
            <p:nvPr/>
          </p:nvSpPr>
          <p:spPr>
            <a:xfrm>
              <a:off x="899850" y="871450"/>
              <a:ext cx="396150" cy="423400"/>
            </a:xfrm>
            <a:custGeom>
              <a:avLst/>
              <a:gdLst/>
              <a:ahLst/>
              <a:cxnLst/>
              <a:rect l="l" t="t" r="r" b="b"/>
              <a:pathLst>
                <a:path w="15846" h="16936" extrusionOk="0">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435D74"/>
                </a:solidFill>
                <a:effectLst/>
                <a:uLnTx/>
                <a:uFillTx/>
                <a:latin typeface="Arial"/>
                <a:ea typeface="+mn-ea"/>
                <a:cs typeface="Arial"/>
                <a:sym typeface="Arial"/>
              </a:endParaRPr>
            </a:p>
          </p:txBody>
        </p:sp>
      </p:grpSp>
      <p:grpSp>
        <p:nvGrpSpPr>
          <p:cNvPr id="24" name="Google Shape;8321;p64">
            <a:extLst>
              <a:ext uri="{FF2B5EF4-FFF2-40B4-BE49-F238E27FC236}">
                <a16:creationId xmlns:a16="http://schemas.microsoft.com/office/drawing/2014/main" id="{60B0B3D9-85F7-4D85-4DF1-175BA81FE5C7}"/>
              </a:ext>
            </a:extLst>
          </p:cNvPr>
          <p:cNvGrpSpPr/>
          <p:nvPr/>
        </p:nvGrpSpPr>
        <p:grpSpPr>
          <a:xfrm>
            <a:off x="1405019" y="5835317"/>
            <a:ext cx="397836" cy="472692"/>
            <a:chOff x="-48233050" y="3569725"/>
            <a:chExt cx="252050" cy="299475"/>
          </a:xfrm>
        </p:grpSpPr>
        <p:sp>
          <p:nvSpPr>
            <p:cNvPr id="25" name="Google Shape;8322;p64">
              <a:extLst>
                <a:ext uri="{FF2B5EF4-FFF2-40B4-BE49-F238E27FC236}">
                  <a16:creationId xmlns:a16="http://schemas.microsoft.com/office/drawing/2014/main" id="{78FFDAA5-FFDD-99AC-2EB2-460724F9672D}"/>
                </a:ext>
              </a:extLst>
            </p:cNvPr>
            <p:cNvSpPr/>
            <p:nvPr/>
          </p:nvSpPr>
          <p:spPr>
            <a:xfrm>
              <a:off x="-48233050" y="3569725"/>
              <a:ext cx="252050" cy="299475"/>
            </a:xfrm>
            <a:custGeom>
              <a:avLst/>
              <a:gdLst/>
              <a:ahLst/>
              <a:cxnLst/>
              <a:rect l="l" t="t" r="r" b="b"/>
              <a:pathLst>
                <a:path w="10082" h="11979" extrusionOk="0">
                  <a:moveTo>
                    <a:pt x="5230" y="1393"/>
                  </a:moveTo>
                  <a:cubicBezTo>
                    <a:pt x="5419" y="1393"/>
                    <a:pt x="5577" y="1551"/>
                    <a:pt x="5577" y="1740"/>
                  </a:cubicBezTo>
                  <a:lnTo>
                    <a:pt x="5577" y="1960"/>
                  </a:lnTo>
                  <a:cubicBezTo>
                    <a:pt x="5703" y="2023"/>
                    <a:pt x="5829" y="2086"/>
                    <a:pt x="5923" y="2181"/>
                  </a:cubicBezTo>
                  <a:lnTo>
                    <a:pt x="6144" y="2055"/>
                  </a:lnTo>
                  <a:cubicBezTo>
                    <a:pt x="6194" y="2025"/>
                    <a:pt x="6251" y="2011"/>
                    <a:pt x="6308" y="2011"/>
                  </a:cubicBezTo>
                  <a:cubicBezTo>
                    <a:pt x="6430" y="2011"/>
                    <a:pt x="6552" y="2074"/>
                    <a:pt x="6616" y="2181"/>
                  </a:cubicBezTo>
                  <a:lnTo>
                    <a:pt x="7309" y="3410"/>
                  </a:lnTo>
                  <a:cubicBezTo>
                    <a:pt x="7467" y="3725"/>
                    <a:pt x="7246" y="3819"/>
                    <a:pt x="6963" y="3977"/>
                  </a:cubicBezTo>
                  <a:lnTo>
                    <a:pt x="6963" y="4386"/>
                  </a:lnTo>
                  <a:cubicBezTo>
                    <a:pt x="7246" y="4544"/>
                    <a:pt x="7467" y="4670"/>
                    <a:pt x="7309" y="4985"/>
                  </a:cubicBezTo>
                  <a:lnTo>
                    <a:pt x="6616" y="6182"/>
                  </a:lnTo>
                  <a:cubicBezTo>
                    <a:pt x="6531" y="6289"/>
                    <a:pt x="6417" y="6366"/>
                    <a:pt x="6303" y="6366"/>
                  </a:cubicBezTo>
                  <a:cubicBezTo>
                    <a:pt x="6249" y="6366"/>
                    <a:pt x="6195" y="6349"/>
                    <a:pt x="6144" y="6308"/>
                  </a:cubicBezTo>
                  <a:lnTo>
                    <a:pt x="5923" y="6182"/>
                  </a:lnTo>
                  <a:cubicBezTo>
                    <a:pt x="5829" y="6277"/>
                    <a:pt x="5703" y="6340"/>
                    <a:pt x="5577" y="6403"/>
                  </a:cubicBezTo>
                  <a:lnTo>
                    <a:pt x="5577" y="6623"/>
                  </a:lnTo>
                  <a:cubicBezTo>
                    <a:pt x="5577" y="6812"/>
                    <a:pt x="5419" y="6970"/>
                    <a:pt x="5230" y="6970"/>
                  </a:cubicBezTo>
                  <a:lnTo>
                    <a:pt x="3812" y="6970"/>
                  </a:lnTo>
                  <a:cubicBezTo>
                    <a:pt x="3623" y="6970"/>
                    <a:pt x="3466" y="6812"/>
                    <a:pt x="3466" y="6623"/>
                  </a:cubicBezTo>
                  <a:lnTo>
                    <a:pt x="3466" y="6403"/>
                  </a:lnTo>
                  <a:cubicBezTo>
                    <a:pt x="3340" y="6340"/>
                    <a:pt x="3214" y="6277"/>
                    <a:pt x="3119" y="6182"/>
                  </a:cubicBezTo>
                  <a:lnTo>
                    <a:pt x="2899" y="6308"/>
                  </a:lnTo>
                  <a:cubicBezTo>
                    <a:pt x="2848" y="6338"/>
                    <a:pt x="2791" y="6352"/>
                    <a:pt x="2734" y="6352"/>
                  </a:cubicBezTo>
                  <a:cubicBezTo>
                    <a:pt x="2613" y="6352"/>
                    <a:pt x="2490" y="6289"/>
                    <a:pt x="2426" y="6182"/>
                  </a:cubicBezTo>
                  <a:lnTo>
                    <a:pt x="1733" y="4985"/>
                  </a:lnTo>
                  <a:cubicBezTo>
                    <a:pt x="1638" y="4827"/>
                    <a:pt x="1670" y="4575"/>
                    <a:pt x="1859" y="4512"/>
                  </a:cubicBezTo>
                  <a:lnTo>
                    <a:pt x="2048" y="4386"/>
                  </a:lnTo>
                  <a:lnTo>
                    <a:pt x="2048" y="3977"/>
                  </a:lnTo>
                  <a:lnTo>
                    <a:pt x="1859" y="3882"/>
                  </a:lnTo>
                  <a:cubicBezTo>
                    <a:pt x="1702" y="3788"/>
                    <a:pt x="1607" y="3536"/>
                    <a:pt x="1733" y="3410"/>
                  </a:cubicBezTo>
                  <a:lnTo>
                    <a:pt x="2426" y="2181"/>
                  </a:lnTo>
                  <a:cubicBezTo>
                    <a:pt x="2490" y="2074"/>
                    <a:pt x="2612" y="1997"/>
                    <a:pt x="2733" y="1997"/>
                  </a:cubicBezTo>
                  <a:cubicBezTo>
                    <a:pt x="2790" y="1997"/>
                    <a:pt x="2848" y="2014"/>
                    <a:pt x="2899" y="2055"/>
                  </a:cubicBezTo>
                  <a:lnTo>
                    <a:pt x="3119" y="2181"/>
                  </a:lnTo>
                  <a:cubicBezTo>
                    <a:pt x="3214" y="2086"/>
                    <a:pt x="3340" y="2023"/>
                    <a:pt x="3466" y="1960"/>
                  </a:cubicBezTo>
                  <a:lnTo>
                    <a:pt x="3466" y="1740"/>
                  </a:lnTo>
                  <a:cubicBezTo>
                    <a:pt x="3466" y="1551"/>
                    <a:pt x="3623" y="1393"/>
                    <a:pt x="3812" y="1393"/>
                  </a:cubicBezTo>
                  <a:close/>
                  <a:moveTo>
                    <a:pt x="4547" y="0"/>
                  </a:moveTo>
                  <a:cubicBezTo>
                    <a:pt x="3499" y="0"/>
                    <a:pt x="2484" y="337"/>
                    <a:pt x="1670" y="984"/>
                  </a:cubicBezTo>
                  <a:cubicBezTo>
                    <a:pt x="630" y="1866"/>
                    <a:pt x="0" y="3158"/>
                    <a:pt x="0" y="4544"/>
                  </a:cubicBezTo>
                  <a:cubicBezTo>
                    <a:pt x="0" y="5804"/>
                    <a:pt x="504" y="6970"/>
                    <a:pt x="1418" y="7852"/>
                  </a:cubicBezTo>
                  <a:lnTo>
                    <a:pt x="1418" y="11632"/>
                  </a:lnTo>
                  <a:cubicBezTo>
                    <a:pt x="1418" y="11821"/>
                    <a:pt x="1575" y="11979"/>
                    <a:pt x="1765" y="11979"/>
                  </a:cubicBezTo>
                  <a:lnTo>
                    <a:pt x="5986" y="11979"/>
                  </a:lnTo>
                  <a:cubicBezTo>
                    <a:pt x="6175" y="11979"/>
                    <a:pt x="6333" y="11821"/>
                    <a:pt x="6333" y="11632"/>
                  </a:cubicBezTo>
                  <a:lnTo>
                    <a:pt x="6333" y="10530"/>
                  </a:lnTo>
                  <a:lnTo>
                    <a:pt x="8097" y="10530"/>
                  </a:lnTo>
                  <a:cubicBezTo>
                    <a:pt x="8286" y="10530"/>
                    <a:pt x="8444" y="10372"/>
                    <a:pt x="8444" y="10183"/>
                  </a:cubicBezTo>
                  <a:lnTo>
                    <a:pt x="8444" y="8387"/>
                  </a:lnTo>
                  <a:lnTo>
                    <a:pt x="9042" y="8387"/>
                  </a:lnTo>
                  <a:cubicBezTo>
                    <a:pt x="9389" y="8387"/>
                    <a:pt x="9767" y="8198"/>
                    <a:pt x="9956" y="7883"/>
                  </a:cubicBezTo>
                  <a:cubicBezTo>
                    <a:pt x="10082" y="7568"/>
                    <a:pt x="10082" y="7190"/>
                    <a:pt x="9924" y="6875"/>
                  </a:cubicBezTo>
                  <a:lnTo>
                    <a:pt x="9042" y="5237"/>
                  </a:lnTo>
                  <a:cubicBezTo>
                    <a:pt x="9137" y="4701"/>
                    <a:pt x="9137" y="4134"/>
                    <a:pt x="9011" y="3599"/>
                  </a:cubicBezTo>
                  <a:cubicBezTo>
                    <a:pt x="8664" y="1866"/>
                    <a:pt x="7246" y="480"/>
                    <a:pt x="5545" y="102"/>
                  </a:cubicBezTo>
                  <a:cubicBezTo>
                    <a:pt x="5213" y="34"/>
                    <a:pt x="4878" y="0"/>
                    <a:pt x="454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8323;p64">
              <a:extLst>
                <a:ext uri="{FF2B5EF4-FFF2-40B4-BE49-F238E27FC236}">
                  <a16:creationId xmlns:a16="http://schemas.microsoft.com/office/drawing/2014/main" id="{0F79177C-DB8B-75EE-4561-6827189D4EBC}"/>
                </a:ext>
              </a:extLst>
            </p:cNvPr>
            <p:cNvSpPr/>
            <p:nvPr/>
          </p:nvSpPr>
          <p:spPr>
            <a:xfrm>
              <a:off x="-48170050" y="3622650"/>
              <a:ext cx="100050" cy="103225"/>
            </a:xfrm>
            <a:custGeom>
              <a:avLst/>
              <a:gdLst/>
              <a:ahLst/>
              <a:cxnLst/>
              <a:rect l="l" t="t" r="r" b="b"/>
              <a:pathLst>
                <a:path w="4002" h="4129" extrusionOk="0">
                  <a:moveTo>
                    <a:pt x="1985" y="1009"/>
                  </a:moveTo>
                  <a:cubicBezTo>
                    <a:pt x="2584" y="1009"/>
                    <a:pt x="3057" y="1482"/>
                    <a:pt x="3057" y="2080"/>
                  </a:cubicBezTo>
                  <a:cubicBezTo>
                    <a:pt x="3057" y="2647"/>
                    <a:pt x="2584" y="3120"/>
                    <a:pt x="1985" y="3120"/>
                  </a:cubicBezTo>
                  <a:cubicBezTo>
                    <a:pt x="1418" y="3120"/>
                    <a:pt x="946" y="2647"/>
                    <a:pt x="946" y="2080"/>
                  </a:cubicBezTo>
                  <a:cubicBezTo>
                    <a:pt x="946" y="1482"/>
                    <a:pt x="1418" y="1009"/>
                    <a:pt x="1985" y="1009"/>
                  </a:cubicBezTo>
                  <a:close/>
                  <a:moveTo>
                    <a:pt x="1639" y="1"/>
                  </a:moveTo>
                  <a:lnTo>
                    <a:pt x="1639" y="127"/>
                  </a:lnTo>
                  <a:cubicBezTo>
                    <a:pt x="1639" y="284"/>
                    <a:pt x="1576" y="410"/>
                    <a:pt x="1418" y="442"/>
                  </a:cubicBezTo>
                  <a:cubicBezTo>
                    <a:pt x="1198" y="537"/>
                    <a:pt x="1009" y="631"/>
                    <a:pt x="851" y="757"/>
                  </a:cubicBezTo>
                  <a:cubicBezTo>
                    <a:pt x="770" y="818"/>
                    <a:pt x="689" y="853"/>
                    <a:pt x="607" y="853"/>
                  </a:cubicBezTo>
                  <a:cubicBezTo>
                    <a:pt x="562" y="853"/>
                    <a:pt x="518" y="842"/>
                    <a:pt x="473" y="820"/>
                  </a:cubicBezTo>
                  <a:lnTo>
                    <a:pt x="347" y="726"/>
                  </a:lnTo>
                  <a:lnTo>
                    <a:pt x="1" y="1324"/>
                  </a:lnTo>
                  <a:lnTo>
                    <a:pt x="127" y="1387"/>
                  </a:lnTo>
                  <a:cubicBezTo>
                    <a:pt x="221" y="1482"/>
                    <a:pt x="316" y="1639"/>
                    <a:pt x="253" y="1765"/>
                  </a:cubicBezTo>
                  <a:cubicBezTo>
                    <a:pt x="221" y="1986"/>
                    <a:pt x="221" y="2143"/>
                    <a:pt x="253" y="2395"/>
                  </a:cubicBezTo>
                  <a:cubicBezTo>
                    <a:pt x="316" y="2553"/>
                    <a:pt x="221" y="2647"/>
                    <a:pt x="127" y="2742"/>
                  </a:cubicBezTo>
                  <a:lnTo>
                    <a:pt x="1" y="2805"/>
                  </a:lnTo>
                  <a:lnTo>
                    <a:pt x="347" y="3403"/>
                  </a:lnTo>
                  <a:lnTo>
                    <a:pt x="473" y="3340"/>
                  </a:lnTo>
                  <a:cubicBezTo>
                    <a:pt x="532" y="3297"/>
                    <a:pt x="590" y="3273"/>
                    <a:pt x="649" y="3273"/>
                  </a:cubicBezTo>
                  <a:cubicBezTo>
                    <a:pt x="716" y="3273"/>
                    <a:pt x="784" y="3304"/>
                    <a:pt x="851" y="3372"/>
                  </a:cubicBezTo>
                  <a:cubicBezTo>
                    <a:pt x="1009" y="3529"/>
                    <a:pt x="1198" y="3592"/>
                    <a:pt x="1418" y="3687"/>
                  </a:cubicBezTo>
                  <a:cubicBezTo>
                    <a:pt x="1576" y="3718"/>
                    <a:pt x="1639" y="3876"/>
                    <a:pt x="1639" y="4002"/>
                  </a:cubicBezTo>
                  <a:lnTo>
                    <a:pt x="1639" y="4128"/>
                  </a:lnTo>
                  <a:lnTo>
                    <a:pt x="2364" y="4128"/>
                  </a:lnTo>
                  <a:lnTo>
                    <a:pt x="2364" y="4002"/>
                  </a:lnTo>
                  <a:cubicBezTo>
                    <a:pt x="2364" y="3845"/>
                    <a:pt x="2427" y="3718"/>
                    <a:pt x="2584" y="3687"/>
                  </a:cubicBezTo>
                  <a:cubicBezTo>
                    <a:pt x="2805" y="3592"/>
                    <a:pt x="2994" y="3498"/>
                    <a:pt x="3151" y="3372"/>
                  </a:cubicBezTo>
                  <a:cubicBezTo>
                    <a:pt x="3224" y="3317"/>
                    <a:pt x="3298" y="3283"/>
                    <a:pt x="3371" y="3283"/>
                  </a:cubicBezTo>
                  <a:cubicBezTo>
                    <a:pt x="3424" y="3283"/>
                    <a:pt x="3476" y="3301"/>
                    <a:pt x="3529" y="3340"/>
                  </a:cubicBezTo>
                  <a:lnTo>
                    <a:pt x="3655" y="3403"/>
                  </a:lnTo>
                  <a:lnTo>
                    <a:pt x="4002" y="2805"/>
                  </a:lnTo>
                  <a:lnTo>
                    <a:pt x="3876" y="2742"/>
                  </a:lnTo>
                  <a:cubicBezTo>
                    <a:pt x="3781" y="2647"/>
                    <a:pt x="3687" y="2490"/>
                    <a:pt x="3750" y="2395"/>
                  </a:cubicBezTo>
                  <a:cubicBezTo>
                    <a:pt x="3781" y="2143"/>
                    <a:pt x="3781" y="1986"/>
                    <a:pt x="3750" y="1765"/>
                  </a:cubicBezTo>
                  <a:cubicBezTo>
                    <a:pt x="3687" y="1608"/>
                    <a:pt x="3781" y="1482"/>
                    <a:pt x="3876" y="1387"/>
                  </a:cubicBezTo>
                  <a:lnTo>
                    <a:pt x="4002" y="1324"/>
                  </a:lnTo>
                  <a:lnTo>
                    <a:pt x="3655" y="726"/>
                  </a:lnTo>
                  <a:lnTo>
                    <a:pt x="3529" y="820"/>
                  </a:lnTo>
                  <a:cubicBezTo>
                    <a:pt x="3477" y="846"/>
                    <a:pt x="3425" y="861"/>
                    <a:pt x="3373" y="861"/>
                  </a:cubicBezTo>
                  <a:cubicBezTo>
                    <a:pt x="3299" y="861"/>
                    <a:pt x="3225" y="831"/>
                    <a:pt x="3151" y="757"/>
                  </a:cubicBezTo>
                  <a:cubicBezTo>
                    <a:pt x="2994" y="600"/>
                    <a:pt x="2805" y="537"/>
                    <a:pt x="2584" y="442"/>
                  </a:cubicBezTo>
                  <a:cubicBezTo>
                    <a:pt x="2427" y="410"/>
                    <a:pt x="2364" y="253"/>
                    <a:pt x="2364" y="127"/>
                  </a:cubicBezTo>
                  <a:lnTo>
                    <a:pt x="236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8324;p64">
              <a:extLst>
                <a:ext uri="{FF2B5EF4-FFF2-40B4-BE49-F238E27FC236}">
                  <a16:creationId xmlns:a16="http://schemas.microsoft.com/office/drawing/2014/main" id="{3A266208-72C9-994C-9FC9-78549EA228C4}"/>
                </a:ext>
              </a:extLst>
            </p:cNvPr>
            <p:cNvSpPr/>
            <p:nvPr/>
          </p:nvSpPr>
          <p:spPr>
            <a:xfrm>
              <a:off x="-48129100" y="3665200"/>
              <a:ext cx="18150" cy="18125"/>
            </a:xfrm>
            <a:custGeom>
              <a:avLst/>
              <a:gdLst/>
              <a:ahLst/>
              <a:cxnLst/>
              <a:rect l="l" t="t" r="r" b="b"/>
              <a:pathLst>
                <a:path w="726" h="725" extrusionOk="0">
                  <a:moveTo>
                    <a:pt x="347" y="0"/>
                  </a:moveTo>
                  <a:cubicBezTo>
                    <a:pt x="158" y="0"/>
                    <a:pt x="1" y="158"/>
                    <a:pt x="1" y="378"/>
                  </a:cubicBezTo>
                  <a:cubicBezTo>
                    <a:pt x="1" y="567"/>
                    <a:pt x="158" y="725"/>
                    <a:pt x="347" y="725"/>
                  </a:cubicBezTo>
                  <a:cubicBezTo>
                    <a:pt x="568" y="725"/>
                    <a:pt x="726" y="567"/>
                    <a:pt x="726" y="378"/>
                  </a:cubicBezTo>
                  <a:cubicBezTo>
                    <a:pt x="726" y="158"/>
                    <a:pt x="568" y="0"/>
                    <a:pt x="34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4135250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2"/>
        <p:cNvGrpSpPr/>
        <p:nvPr/>
      </p:nvGrpSpPr>
      <p:grpSpPr>
        <a:xfrm>
          <a:off x="0" y="0"/>
          <a:ext cx="0" cy="0"/>
          <a:chOff x="0" y="0"/>
          <a:chExt cx="0" cy="0"/>
        </a:xfrm>
      </p:grpSpPr>
      <p:sp>
        <p:nvSpPr>
          <p:cNvPr id="2053" name="Google Shape;2053;p44"/>
          <p:cNvSpPr/>
          <p:nvPr/>
        </p:nvSpPr>
        <p:spPr>
          <a:xfrm>
            <a:off x="6263167" y="611667"/>
            <a:ext cx="5076800" cy="5431200"/>
          </a:xfrm>
          <a:prstGeom prst="parallelogram">
            <a:avLst>
              <a:gd name="adj" fmla="val 26268"/>
            </a:avLst>
          </a:pr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54" name="Google Shape;2054;p44"/>
          <p:cNvSpPr/>
          <p:nvPr/>
        </p:nvSpPr>
        <p:spPr>
          <a:xfrm>
            <a:off x="1055067" y="611733"/>
            <a:ext cx="6186000" cy="3340400"/>
          </a:xfrm>
          <a:prstGeom prst="parallelogram">
            <a:avLst>
              <a:gd name="adj" fmla="val 25000"/>
            </a:avLst>
          </a:pr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55" name="Google Shape;2055;p44"/>
          <p:cNvSpPr txBox="1">
            <a:spLocks noGrp="1"/>
          </p:cNvSpPr>
          <p:nvPr>
            <p:ph type="title"/>
          </p:nvPr>
        </p:nvSpPr>
        <p:spPr>
          <a:xfrm>
            <a:off x="953467" y="4350067"/>
            <a:ext cx="4774000" cy="763600"/>
          </a:xfrm>
          <a:prstGeom prst="rect">
            <a:avLst/>
          </a:prstGeom>
        </p:spPr>
        <p:txBody>
          <a:bodyPr spcFirstLastPara="1" wrap="square" lIns="121900" tIns="121900" rIns="121900" bIns="121900" anchor="b" anchorCtr="0">
            <a:noAutofit/>
          </a:bodyPr>
          <a:lstStyle/>
          <a:p>
            <a:r>
              <a:rPr lang="en" sz="3733" dirty="0">
                <a:latin typeface="+mj-lt"/>
              </a:rPr>
              <a:t>Tài liệu truyền thông</a:t>
            </a:r>
            <a:endParaRPr sz="3733" dirty="0">
              <a:latin typeface="+mj-lt"/>
            </a:endParaRPr>
          </a:p>
        </p:txBody>
      </p:sp>
      <p:sp>
        <p:nvSpPr>
          <p:cNvPr id="2056" name="Google Shape;2056;p44"/>
          <p:cNvSpPr txBox="1">
            <a:spLocks noGrp="1"/>
          </p:cNvSpPr>
          <p:nvPr>
            <p:ph type="subTitle" idx="1"/>
          </p:nvPr>
        </p:nvSpPr>
        <p:spPr>
          <a:xfrm>
            <a:off x="953467" y="5187867"/>
            <a:ext cx="4774000" cy="956800"/>
          </a:xfrm>
          <a:prstGeom prst="rect">
            <a:avLst/>
          </a:prstGeom>
        </p:spPr>
        <p:txBody>
          <a:bodyPr spcFirstLastPara="1" wrap="square" lIns="121900" tIns="121900" rIns="121900" bIns="121900" anchor="t" anchorCtr="0">
            <a:noAutofit/>
          </a:bodyPr>
          <a:lstStyle/>
          <a:p>
            <a:pPr marL="0" indent="0"/>
            <a:r>
              <a:rPr lang="en-US" dirty="0"/>
              <a:t>https://vadp.gov.vn/detail/huong-dan-trien-khai-cac-hoat-dong-truyen-thong-huong-ung-ngay-the-gioi-phong-chong-viem-gan-vi-rut-nam-2026</a:t>
            </a:r>
            <a:endParaRPr dirty="0"/>
          </a:p>
        </p:txBody>
      </p:sp>
      <p:cxnSp>
        <p:nvCxnSpPr>
          <p:cNvPr id="2059" name="Google Shape;2059;p44"/>
          <p:cNvCxnSpPr/>
          <p:nvPr/>
        </p:nvCxnSpPr>
        <p:spPr>
          <a:xfrm>
            <a:off x="914665" y="5113667"/>
            <a:ext cx="4851600" cy="0"/>
          </a:xfrm>
          <a:prstGeom prst="straightConnector1">
            <a:avLst/>
          </a:prstGeom>
          <a:noFill/>
          <a:ln w="19050" cap="flat" cmpd="sng">
            <a:solidFill>
              <a:schemeClr val="dk2"/>
            </a:solidFill>
            <a:prstDash val="solid"/>
            <a:round/>
            <a:headEnd type="none" w="med" len="med"/>
            <a:tailEnd type="none" w="med" len="med"/>
          </a:ln>
        </p:spPr>
      </p:cxnSp>
      <p:sp>
        <p:nvSpPr>
          <p:cNvPr id="2060" name="Google Shape;2060;p44"/>
          <p:cNvSpPr/>
          <p:nvPr/>
        </p:nvSpPr>
        <p:spPr>
          <a:xfrm rot="-1708414">
            <a:off x="4883265" y="5511606"/>
            <a:ext cx="2666399" cy="2663981"/>
          </a:xfrm>
          <a:custGeom>
            <a:avLst/>
            <a:gdLst/>
            <a:ahLst/>
            <a:cxnLst/>
            <a:rect l="l" t="t" r="r" b="b"/>
            <a:pathLst>
              <a:path w="14086" h="14074" extrusionOk="0">
                <a:moveTo>
                  <a:pt x="13979" y="0"/>
                </a:moveTo>
                <a:lnTo>
                  <a:pt x="1" y="13978"/>
                </a:lnTo>
                <a:lnTo>
                  <a:pt x="108" y="14073"/>
                </a:lnTo>
                <a:lnTo>
                  <a:pt x="14086" y="107"/>
                </a:lnTo>
                <a:lnTo>
                  <a:pt x="13979"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5" name="Picture Placeholder 14">
            <a:extLst>
              <a:ext uri="{FF2B5EF4-FFF2-40B4-BE49-F238E27FC236}">
                <a16:creationId xmlns:a16="http://schemas.microsoft.com/office/drawing/2014/main" id="{3C452C5D-6937-CAF1-4D2E-CDD1615CEE10}"/>
              </a:ext>
            </a:extLst>
          </p:cNvPr>
          <p:cNvPicPr>
            <a:picLocks noGrp="1" noChangeAspect="1"/>
          </p:cNvPicPr>
          <p:nvPr>
            <p:ph type="pic" idx="3"/>
          </p:nvPr>
        </p:nvPicPr>
        <p:blipFill>
          <a:blip r:embed="rId3"/>
          <a:srcRect l="11117" r="11117"/>
          <a:stretch>
            <a:fillRect/>
          </a:stretch>
        </p:blipFill>
        <p:spPr>
          <a:prstGeom prst="parallelogram">
            <a:avLst>
              <a:gd name="adj" fmla="val 25000"/>
            </a:avLst>
          </a:prstGeom>
          <a:noFill/>
          <a:ln>
            <a:noFill/>
          </a:ln>
        </p:spPr>
      </p:pic>
      <p:pic>
        <p:nvPicPr>
          <p:cNvPr id="19" name="Picture Placeholder 18">
            <a:extLst>
              <a:ext uri="{FF2B5EF4-FFF2-40B4-BE49-F238E27FC236}">
                <a16:creationId xmlns:a16="http://schemas.microsoft.com/office/drawing/2014/main" id="{4A86A420-A283-2EAF-94D4-0B130C7B46A2}"/>
              </a:ext>
            </a:extLst>
          </p:cNvPr>
          <p:cNvPicPr>
            <a:picLocks noGrp="1" noChangeAspect="1"/>
          </p:cNvPicPr>
          <p:nvPr>
            <p:ph type="pic" idx="2"/>
          </p:nvPr>
        </p:nvPicPr>
        <p:blipFill>
          <a:blip r:embed="rId4"/>
          <a:srcRect t="2230" b="2230"/>
          <a:stretch>
            <a:fillRect/>
          </a:stretch>
        </p:blipFill>
        <p:spPr>
          <a:xfrm>
            <a:off x="6161567" y="713267"/>
            <a:ext cx="4975367" cy="5431200"/>
          </a:xfrm>
          <a:prstGeom prst="parallelogram">
            <a:avLst>
              <a:gd name="adj" fmla="val 25000"/>
            </a:avLst>
          </a:prstGeom>
          <a:noFill/>
          <a:ln>
            <a:noFill/>
          </a:ln>
        </p:spPr>
      </p:pic>
    </p:spTree>
    <p:extLst>
      <p:ext uri="{BB962C8B-B14F-4D97-AF65-F5344CB8AC3E}">
        <p14:creationId xmlns:p14="http://schemas.microsoft.com/office/powerpoint/2010/main" val="1503660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92"/>
        <p:cNvGrpSpPr/>
        <p:nvPr/>
      </p:nvGrpSpPr>
      <p:grpSpPr>
        <a:xfrm>
          <a:off x="0" y="0"/>
          <a:ext cx="0" cy="0"/>
          <a:chOff x="0" y="0"/>
          <a:chExt cx="0" cy="0"/>
        </a:xfrm>
      </p:grpSpPr>
      <p:sp>
        <p:nvSpPr>
          <p:cNvPr id="2094" name="Google Shape;2094;p47"/>
          <p:cNvSpPr txBox="1">
            <a:spLocks noGrp="1"/>
          </p:cNvSpPr>
          <p:nvPr>
            <p:ph type="ctrTitle"/>
          </p:nvPr>
        </p:nvSpPr>
        <p:spPr>
          <a:xfrm>
            <a:off x="4239749" y="991214"/>
            <a:ext cx="6667944" cy="2001701"/>
          </a:xfrm>
          <a:prstGeom prst="rect">
            <a:avLst/>
          </a:prstGeom>
        </p:spPr>
        <p:txBody>
          <a:bodyPr spcFirstLastPara="1" wrap="square" lIns="121900" tIns="121900" rIns="121900" bIns="121900" anchor="b" anchorCtr="0">
            <a:noAutofit/>
          </a:bodyPr>
          <a:lstStyle/>
          <a:p>
            <a:r>
              <a:rPr lang="en" dirty="0">
                <a:latin typeface="+mj-lt"/>
              </a:rPr>
              <a:t>Cảm ơn anh, chị đã lắng nghe!</a:t>
            </a:r>
            <a:endParaRPr dirty="0">
              <a:latin typeface="+mj-lt"/>
            </a:endParaRPr>
          </a:p>
        </p:txBody>
      </p:sp>
      <p:cxnSp>
        <p:nvCxnSpPr>
          <p:cNvPr id="2108" name="Google Shape;2108;p47"/>
          <p:cNvCxnSpPr/>
          <p:nvPr/>
        </p:nvCxnSpPr>
        <p:spPr>
          <a:xfrm>
            <a:off x="5147921" y="2964404"/>
            <a:ext cx="4851600" cy="0"/>
          </a:xfrm>
          <a:prstGeom prst="straightConnector1">
            <a:avLst/>
          </a:prstGeom>
          <a:noFill/>
          <a:ln w="19050" cap="flat" cmpd="sng">
            <a:solidFill>
              <a:schemeClr val="dk2"/>
            </a:solidFill>
            <a:prstDash val="solid"/>
            <a:round/>
            <a:headEnd type="none" w="med" len="med"/>
            <a:tailEnd type="none" w="med" len="med"/>
          </a:ln>
        </p:spPr>
      </p:cxnSp>
      <p:grpSp>
        <p:nvGrpSpPr>
          <p:cNvPr id="2109" name="Google Shape;2109;p47"/>
          <p:cNvGrpSpPr/>
          <p:nvPr/>
        </p:nvGrpSpPr>
        <p:grpSpPr>
          <a:xfrm>
            <a:off x="1179992" y="27798"/>
            <a:ext cx="3059757" cy="3963727"/>
            <a:chOff x="751800" y="3096275"/>
            <a:chExt cx="742900" cy="962350"/>
          </a:xfrm>
        </p:grpSpPr>
        <p:sp>
          <p:nvSpPr>
            <p:cNvPr id="2110" name="Google Shape;2110;p47"/>
            <p:cNvSpPr/>
            <p:nvPr/>
          </p:nvSpPr>
          <p:spPr>
            <a:xfrm>
              <a:off x="1036300" y="3096275"/>
              <a:ext cx="311950" cy="813775"/>
            </a:xfrm>
            <a:custGeom>
              <a:avLst/>
              <a:gdLst/>
              <a:ahLst/>
              <a:cxnLst/>
              <a:rect l="l" t="t" r="r" b="b"/>
              <a:pathLst>
                <a:path w="12478" h="32551" extrusionOk="0">
                  <a:moveTo>
                    <a:pt x="12477" y="30538"/>
                  </a:moveTo>
                  <a:lnTo>
                    <a:pt x="10233" y="31591"/>
                  </a:lnTo>
                  <a:lnTo>
                    <a:pt x="8178" y="32550"/>
                  </a:lnTo>
                  <a:cubicBezTo>
                    <a:pt x="7324" y="30580"/>
                    <a:pt x="4806" y="23836"/>
                    <a:pt x="4806" y="23836"/>
                  </a:cubicBezTo>
                  <a:cubicBezTo>
                    <a:pt x="1" y="10401"/>
                    <a:pt x="4806" y="654"/>
                    <a:pt x="4806" y="654"/>
                  </a:cubicBezTo>
                  <a:cubicBezTo>
                    <a:pt x="5048" y="253"/>
                    <a:pt x="5649" y="1"/>
                    <a:pt x="6502" y="159"/>
                  </a:cubicBezTo>
                  <a:cubicBezTo>
                    <a:pt x="6692" y="201"/>
                    <a:pt x="6871" y="253"/>
                    <a:pt x="7071" y="317"/>
                  </a:cubicBezTo>
                  <a:cubicBezTo>
                    <a:pt x="7704" y="559"/>
                    <a:pt x="8051" y="844"/>
                    <a:pt x="8241" y="1128"/>
                  </a:cubicBezTo>
                  <a:cubicBezTo>
                    <a:pt x="8473" y="1444"/>
                    <a:pt x="8473" y="1876"/>
                    <a:pt x="8241" y="2203"/>
                  </a:cubicBezTo>
                  <a:cubicBezTo>
                    <a:pt x="7546" y="3246"/>
                    <a:pt x="5480" y="7113"/>
                    <a:pt x="6587" y="15058"/>
                  </a:cubicBezTo>
                  <a:cubicBezTo>
                    <a:pt x="7893" y="24510"/>
                    <a:pt x="12477" y="30538"/>
                    <a:pt x="12477" y="30538"/>
                  </a:cubicBezTo>
                  <a:close/>
                </a:path>
              </a:pathLst>
            </a:custGeom>
            <a:gradFill>
              <a:gsLst>
                <a:gs pos="0">
                  <a:schemeClr val="dk2"/>
                </a:gs>
                <a:gs pos="50000">
                  <a:schemeClr val="lt1"/>
                </a:gs>
                <a:gs pos="100000">
                  <a:schemeClr val="dk2"/>
                </a:gs>
              </a:gsLst>
              <a:lin ang="8100019"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11" name="Google Shape;2111;p47"/>
            <p:cNvSpPr/>
            <p:nvPr/>
          </p:nvSpPr>
          <p:spPr>
            <a:xfrm>
              <a:off x="983625" y="3106550"/>
              <a:ext cx="203650" cy="929400"/>
            </a:xfrm>
            <a:custGeom>
              <a:avLst/>
              <a:gdLst/>
              <a:ahLst/>
              <a:cxnLst/>
              <a:rect l="l" t="t" r="r" b="b"/>
              <a:pathLst>
                <a:path w="8146" h="37176" extrusionOk="0">
                  <a:moveTo>
                    <a:pt x="6376" y="37176"/>
                  </a:moveTo>
                  <a:lnTo>
                    <a:pt x="4205" y="36565"/>
                  </a:lnTo>
                  <a:lnTo>
                    <a:pt x="2529" y="36112"/>
                  </a:lnTo>
                  <a:cubicBezTo>
                    <a:pt x="2529" y="36112"/>
                    <a:pt x="3636" y="33172"/>
                    <a:pt x="3594" y="29452"/>
                  </a:cubicBezTo>
                  <a:cubicBezTo>
                    <a:pt x="3541" y="25111"/>
                    <a:pt x="1054" y="19473"/>
                    <a:pt x="527" y="12066"/>
                  </a:cubicBezTo>
                  <a:cubicBezTo>
                    <a:pt x="1" y="4668"/>
                    <a:pt x="1413" y="675"/>
                    <a:pt x="1413" y="675"/>
                  </a:cubicBezTo>
                  <a:cubicBezTo>
                    <a:pt x="1644" y="222"/>
                    <a:pt x="2298" y="0"/>
                    <a:pt x="3046" y="32"/>
                  </a:cubicBezTo>
                  <a:cubicBezTo>
                    <a:pt x="3246" y="32"/>
                    <a:pt x="3457" y="53"/>
                    <a:pt x="3646" y="95"/>
                  </a:cubicBezTo>
                  <a:cubicBezTo>
                    <a:pt x="4205" y="201"/>
                    <a:pt x="4584" y="348"/>
                    <a:pt x="4858" y="485"/>
                  </a:cubicBezTo>
                  <a:cubicBezTo>
                    <a:pt x="5322" y="749"/>
                    <a:pt x="5533" y="1307"/>
                    <a:pt x="5353" y="1802"/>
                  </a:cubicBezTo>
                  <a:cubicBezTo>
                    <a:pt x="4964" y="2835"/>
                    <a:pt x="3941" y="5922"/>
                    <a:pt x="3857" y="9400"/>
                  </a:cubicBezTo>
                  <a:cubicBezTo>
                    <a:pt x="3752" y="13678"/>
                    <a:pt x="6333" y="23277"/>
                    <a:pt x="7060" y="26712"/>
                  </a:cubicBezTo>
                  <a:cubicBezTo>
                    <a:pt x="8146" y="31865"/>
                    <a:pt x="6376" y="37176"/>
                    <a:pt x="6376" y="37176"/>
                  </a:cubicBezTo>
                  <a:close/>
                </a:path>
              </a:pathLst>
            </a:custGeom>
            <a:gradFill>
              <a:gsLst>
                <a:gs pos="0">
                  <a:schemeClr val="accent2"/>
                </a:gs>
                <a:gs pos="50000">
                  <a:schemeClr val="lt1"/>
                </a:gs>
                <a:gs pos="100000">
                  <a:schemeClr val="accent2"/>
                </a:gs>
              </a:gsLst>
              <a:lin ang="8100019"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12" name="Google Shape;2112;p47"/>
            <p:cNvSpPr/>
            <p:nvPr/>
          </p:nvSpPr>
          <p:spPr>
            <a:xfrm>
              <a:off x="752869" y="3342763"/>
              <a:ext cx="741325" cy="549275"/>
            </a:xfrm>
            <a:custGeom>
              <a:avLst/>
              <a:gdLst/>
              <a:ahLst/>
              <a:cxnLst/>
              <a:rect l="l" t="t" r="r" b="b"/>
              <a:pathLst>
                <a:path w="29653" h="21971" extrusionOk="0">
                  <a:moveTo>
                    <a:pt x="13331" y="1044"/>
                  </a:moveTo>
                  <a:cubicBezTo>
                    <a:pt x="11434" y="369"/>
                    <a:pt x="8505" y="0"/>
                    <a:pt x="5322" y="1634"/>
                  </a:cubicBezTo>
                  <a:cubicBezTo>
                    <a:pt x="1697" y="3488"/>
                    <a:pt x="507" y="6481"/>
                    <a:pt x="254" y="9200"/>
                  </a:cubicBezTo>
                  <a:cubicBezTo>
                    <a:pt x="1" y="11918"/>
                    <a:pt x="170" y="15553"/>
                    <a:pt x="296" y="17598"/>
                  </a:cubicBezTo>
                  <a:cubicBezTo>
                    <a:pt x="433" y="20274"/>
                    <a:pt x="454" y="21486"/>
                    <a:pt x="1434" y="21718"/>
                  </a:cubicBezTo>
                  <a:cubicBezTo>
                    <a:pt x="2424" y="21971"/>
                    <a:pt x="5860" y="18441"/>
                    <a:pt x="10896" y="15712"/>
                  </a:cubicBezTo>
                  <a:cubicBezTo>
                    <a:pt x="15649" y="13140"/>
                    <a:pt x="15786" y="12561"/>
                    <a:pt x="15786" y="12561"/>
                  </a:cubicBezTo>
                  <a:cubicBezTo>
                    <a:pt x="15786" y="12561"/>
                    <a:pt x="19368" y="12814"/>
                    <a:pt x="21781" y="11823"/>
                  </a:cubicBezTo>
                  <a:cubicBezTo>
                    <a:pt x="24184" y="10843"/>
                    <a:pt x="25849" y="7240"/>
                    <a:pt x="27714" y="5332"/>
                  </a:cubicBezTo>
                  <a:cubicBezTo>
                    <a:pt x="28346" y="4690"/>
                    <a:pt x="28873" y="4247"/>
                    <a:pt x="29126" y="3804"/>
                  </a:cubicBezTo>
                  <a:cubicBezTo>
                    <a:pt x="29653" y="2888"/>
                    <a:pt x="29221" y="2340"/>
                    <a:pt x="28220" y="2055"/>
                  </a:cubicBezTo>
                  <a:cubicBezTo>
                    <a:pt x="25786" y="1360"/>
                    <a:pt x="24005" y="2308"/>
                    <a:pt x="21413" y="2055"/>
                  </a:cubicBezTo>
                  <a:cubicBezTo>
                    <a:pt x="19537" y="1887"/>
                    <a:pt x="18947" y="1360"/>
                    <a:pt x="17440" y="1571"/>
                  </a:cubicBezTo>
                  <a:cubicBezTo>
                    <a:pt x="16386" y="1729"/>
                    <a:pt x="15375" y="1897"/>
                    <a:pt x="14416" y="1444"/>
                  </a:cubicBezTo>
                  <a:cubicBezTo>
                    <a:pt x="14068" y="1318"/>
                    <a:pt x="13720" y="1170"/>
                    <a:pt x="13331" y="1044"/>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13" name="Google Shape;2113;p47"/>
            <p:cNvSpPr/>
            <p:nvPr/>
          </p:nvSpPr>
          <p:spPr>
            <a:xfrm>
              <a:off x="1042625" y="3990375"/>
              <a:ext cx="103025" cy="68250"/>
            </a:xfrm>
            <a:custGeom>
              <a:avLst/>
              <a:gdLst/>
              <a:ahLst/>
              <a:cxnLst/>
              <a:rect l="l" t="t" r="r" b="b"/>
              <a:pathLst>
                <a:path w="4121" h="2730" extrusionOk="0">
                  <a:moveTo>
                    <a:pt x="169" y="759"/>
                  </a:moveTo>
                  <a:cubicBezTo>
                    <a:pt x="169" y="759"/>
                    <a:pt x="1" y="1686"/>
                    <a:pt x="1655" y="2213"/>
                  </a:cubicBezTo>
                  <a:cubicBezTo>
                    <a:pt x="3267" y="2729"/>
                    <a:pt x="3942" y="2202"/>
                    <a:pt x="4016" y="1812"/>
                  </a:cubicBezTo>
                  <a:cubicBezTo>
                    <a:pt x="4121" y="1286"/>
                    <a:pt x="3288" y="495"/>
                    <a:pt x="2330" y="232"/>
                  </a:cubicBezTo>
                  <a:cubicBezTo>
                    <a:pt x="1444" y="0"/>
                    <a:pt x="380" y="105"/>
                    <a:pt x="169" y="759"/>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14" name="Google Shape;2114;p47"/>
            <p:cNvSpPr/>
            <p:nvPr/>
          </p:nvSpPr>
          <p:spPr>
            <a:xfrm>
              <a:off x="1047900" y="3994325"/>
              <a:ext cx="91175" cy="60600"/>
            </a:xfrm>
            <a:custGeom>
              <a:avLst/>
              <a:gdLst/>
              <a:ahLst/>
              <a:cxnLst/>
              <a:rect l="l" t="t" r="r" b="b"/>
              <a:pathLst>
                <a:path w="3647" h="2424" extrusionOk="0">
                  <a:moveTo>
                    <a:pt x="159" y="653"/>
                  </a:moveTo>
                  <a:cubicBezTo>
                    <a:pt x="159" y="653"/>
                    <a:pt x="1" y="1496"/>
                    <a:pt x="1486" y="1971"/>
                  </a:cubicBezTo>
                  <a:cubicBezTo>
                    <a:pt x="2919" y="2424"/>
                    <a:pt x="3573" y="1949"/>
                    <a:pt x="3604" y="1602"/>
                  </a:cubicBezTo>
                  <a:cubicBezTo>
                    <a:pt x="3647" y="1212"/>
                    <a:pt x="2941" y="453"/>
                    <a:pt x="2076" y="211"/>
                  </a:cubicBezTo>
                  <a:cubicBezTo>
                    <a:pt x="1276" y="0"/>
                    <a:pt x="338" y="74"/>
                    <a:pt x="159" y="653"/>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15" name="Google Shape;2115;p47"/>
            <p:cNvSpPr/>
            <p:nvPr/>
          </p:nvSpPr>
          <p:spPr>
            <a:xfrm>
              <a:off x="1233350" y="3845200"/>
              <a:ext cx="120150" cy="89600"/>
            </a:xfrm>
            <a:custGeom>
              <a:avLst/>
              <a:gdLst/>
              <a:ahLst/>
              <a:cxnLst/>
              <a:rect l="l" t="t" r="r" b="b"/>
              <a:pathLst>
                <a:path w="4806" h="3584" extrusionOk="0">
                  <a:moveTo>
                    <a:pt x="285" y="2593"/>
                  </a:moveTo>
                  <a:cubicBezTo>
                    <a:pt x="285" y="2593"/>
                    <a:pt x="823" y="3584"/>
                    <a:pt x="2762" y="2825"/>
                  </a:cubicBezTo>
                  <a:cubicBezTo>
                    <a:pt x="4616" y="2087"/>
                    <a:pt x="4806" y="1097"/>
                    <a:pt x="4616" y="665"/>
                  </a:cubicBezTo>
                  <a:cubicBezTo>
                    <a:pt x="4437" y="222"/>
                    <a:pt x="2930" y="1"/>
                    <a:pt x="1855" y="507"/>
                  </a:cubicBezTo>
                  <a:cubicBezTo>
                    <a:pt x="865" y="949"/>
                    <a:pt x="1" y="1834"/>
                    <a:pt x="285" y="2593"/>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16" name="Google Shape;2116;p47"/>
            <p:cNvSpPr/>
            <p:nvPr/>
          </p:nvSpPr>
          <p:spPr>
            <a:xfrm>
              <a:off x="1239425" y="3849950"/>
              <a:ext cx="108025" cy="79850"/>
            </a:xfrm>
            <a:custGeom>
              <a:avLst/>
              <a:gdLst/>
              <a:ahLst/>
              <a:cxnLst/>
              <a:rect l="l" t="t" r="r" b="b"/>
              <a:pathLst>
                <a:path w="4321" h="3194" extrusionOk="0">
                  <a:moveTo>
                    <a:pt x="264" y="2298"/>
                  </a:moveTo>
                  <a:cubicBezTo>
                    <a:pt x="264" y="2298"/>
                    <a:pt x="759" y="3193"/>
                    <a:pt x="2498" y="2498"/>
                  </a:cubicBezTo>
                  <a:cubicBezTo>
                    <a:pt x="4162" y="1824"/>
                    <a:pt x="4320" y="949"/>
                    <a:pt x="4162" y="549"/>
                  </a:cubicBezTo>
                  <a:cubicBezTo>
                    <a:pt x="3994" y="159"/>
                    <a:pt x="2677" y="1"/>
                    <a:pt x="1718" y="443"/>
                  </a:cubicBezTo>
                  <a:cubicBezTo>
                    <a:pt x="812" y="865"/>
                    <a:pt x="0" y="1634"/>
                    <a:pt x="264" y="2298"/>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17" name="Google Shape;2117;p47"/>
            <p:cNvSpPr/>
            <p:nvPr/>
          </p:nvSpPr>
          <p:spPr>
            <a:xfrm>
              <a:off x="1077150" y="3357325"/>
              <a:ext cx="110925" cy="36925"/>
            </a:xfrm>
            <a:custGeom>
              <a:avLst/>
              <a:gdLst/>
              <a:ahLst/>
              <a:cxnLst/>
              <a:rect l="l" t="t" r="r" b="b"/>
              <a:pathLst>
                <a:path w="4437" h="1477" extrusionOk="0">
                  <a:moveTo>
                    <a:pt x="0" y="612"/>
                  </a:moveTo>
                  <a:cubicBezTo>
                    <a:pt x="0" y="612"/>
                    <a:pt x="559" y="1"/>
                    <a:pt x="2297" y="243"/>
                  </a:cubicBezTo>
                  <a:cubicBezTo>
                    <a:pt x="3899" y="486"/>
                    <a:pt x="4436" y="1476"/>
                    <a:pt x="4436" y="1476"/>
                  </a:cubicBezTo>
                  <a:cubicBezTo>
                    <a:pt x="4436" y="1476"/>
                    <a:pt x="1718" y="1476"/>
                    <a:pt x="0" y="612"/>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18" name="Google Shape;2118;p47"/>
            <p:cNvSpPr/>
            <p:nvPr/>
          </p:nvSpPr>
          <p:spPr>
            <a:xfrm>
              <a:off x="1089250" y="3365500"/>
              <a:ext cx="86700" cy="29000"/>
            </a:xfrm>
            <a:custGeom>
              <a:avLst/>
              <a:gdLst/>
              <a:ahLst/>
              <a:cxnLst/>
              <a:rect l="l" t="t" r="r" b="b"/>
              <a:pathLst>
                <a:path w="3468" h="1160" extrusionOk="0">
                  <a:moveTo>
                    <a:pt x="1" y="485"/>
                  </a:moveTo>
                  <a:cubicBezTo>
                    <a:pt x="1" y="485"/>
                    <a:pt x="444" y="1"/>
                    <a:pt x="1792" y="211"/>
                  </a:cubicBezTo>
                  <a:cubicBezTo>
                    <a:pt x="3046" y="391"/>
                    <a:pt x="3468" y="1160"/>
                    <a:pt x="3468" y="1160"/>
                  </a:cubicBezTo>
                  <a:cubicBezTo>
                    <a:pt x="3468" y="1160"/>
                    <a:pt x="1339" y="1149"/>
                    <a:pt x="1" y="485"/>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19" name="Google Shape;2119;p47"/>
            <p:cNvSpPr/>
            <p:nvPr/>
          </p:nvSpPr>
          <p:spPr>
            <a:xfrm>
              <a:off x="1087675" y="3372100"/>
              <a:ext cx="86700" cy="29000"/>
            </a:xfrm>
            <a:custGeom>
              <a:avLst/>
              <a:gdLst/>
              <a:ahLst/>
              <a:cxnLst/>
              <a:rect l="l" t="t" r="r" b="b"/>
              <a:pathLst>
                <a:path w="3468" h="1160" extrusionOk="0">
                  <a:moveTo>
                    <a:pt x="1" y="485"/>
                  </a:moveTo>
                  <a:cubicBezTo>
                    <a:pt x="1" y="485"/>
                    <a:pt x="433" y="0"/>
                    <a:pt x="1792" y="211"/>
                  </a:cubicBezTo>
                  <a:cubicBezTo>
                    <a:pt x="3046" y="390"/>
                    <a:pt x="3468" y="1159"/>
                    <a:pt x="3468" y="1159"/>
                  </a:cubicBezTo>
                  <a:cubicBezTo>
                    <a:pt x="3468" y="1159"/>
                    <a:pt x="1328" y="1149"/>
                    <a:pt x="1" y="485"/>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20" name="Google Shape;2120;p47"/>
            <p:cNvSpPr/>
            <p:nvPr/>
          </p:nvSpPr>
          <p:spPr>
            <a:xfrm>
              <a:off x="753375" y="3343375"/>
              <a:ext cx="741325" cy="549275"/>
            </a:xfrm>
            <a:custGeom>
              <a:avLst/>
              <a:gdLst/>
              <a:ahLst/>
              <a:cxnLst/>
              <a:rect l="l" t="t" r="r" b="b"/>
              <a:pathLst>
                <a:path w="29653" h="21971" extrusionOk="0">
                  <a:moveTo>
                    <a:pt x="13331" y="1044"/>
                  </a:moveTo>
                  <a:cubicBezTo>
                    <a:pt x="11434" y="369"/>
                    <a:pt x="8505" y="0"/>
                    <a:pt x="5322" y="1634"/>
                  </a:cubicBezTo>
                  <a:cubicBezTo>
                    <a:pt x="1697" y="3488"/>
                    <a:pt x="507" y="6481"/>
                    <a:pt x="254" y="9200"/>
                  </a:cubicBezTo>
                  <a:cubicBezTo>
                    <a:pt x="1" y="11918"/>
                    <a:pt x="170" y="15553"/>
                    <a:pt x="296" y="17598"/>
                  </a:cubicBezTo>
                  <a:cubicBezTo>
                    <a:pt x="433" y="20274"/>
                    <a:pt x="454" y="21486"/>
                    <a:pt x="1434" y="21718"/>
                  </a:cubicBezTo>
                  <a:cubicBezTo>
                    <a:pt x="2424" y="21971"/>
                    <a:pt x="5860" y="18441"/>
                    <a:pt x="10896" y="15712"/>
                  </a:cubicBezTo>
                  <a:cubicBezTo>
                    <a:pt x="15649" y="13140"/>
                    <a:pt x="15786" y="12561"/>
                    <a:pt x="15786" y="12561"/>
                  </a:cubicBezTo>
                  <a:cubicBezTo>
                    <a:pt x="15786" y="12561"/>
                    <a:pt x="19368" y="12814"/>
                    <a:pt x="21781" y="11823"/>
                  </a:cubicBezTo>
                  <a:cubicBezTo>
                    <a:pt x="24184" y="10843"/>
                    <a:pt x="25849" y="7240"/>
                    <a:pt x="27714" y="5332"/>
                  </a:cubicBezTo>
                  <a:cubicBezTo>
                    <a:pt x="28346" y="4690"/>
                    <a:pt x="28873" y="4247"/>
                    <a:pt x="29126" y="3804"/>
                  </a:cubicBezTo>
                  <a:cubicBezTo>
                    <a:pt x="29653" y="2888"/>
                    <a:pt x="29221" y="2340"/>
                    <a:pt x="28220" y="2055"/>
                  </a:cubicBezTo>
                  <a:cubicBezTo>
                    <a:pt x="25786" y="1360"/>
                    <a:pt x="24005" y="2308"/>
                    <a:pt x="21413" y="2055"/>
                  </a:cubicBezTo>
                  <a:cubicBezTo>
                    <a:pt x="19537" y="1887"/>
                    <a:pt x="18947" y="1360"/>
                    <a:pt x="17440" y="1571"/>
                  </a:cubicBezTo>
                  <a:cubicBezTo>
                    <a:pt x="16386" y="1729"/>
                    <a:pt x="15375" y="1897"/>
                    <a:pt x="14416" y="1444"/>
                  </a:cubicBezTo>
                  <a:cubicBezTo>
                    <a:pt x="14068" y="1318"/>
                    <a:pt x="13720" y="1170"/>
                    <a:pt x="13331" y="1044"/>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21" name="Google Shape;2121;p47"/>
            <p:cNvSpPr/>
            <p:nvPr/>
          </p:nvSpPr>
          <p:spPr>
            <a:xfrm>
              <a:off x="793175" y="3410275"/>
              <a:ext cx="682050" cy="457350"/>
            </a:xfrm>
            <a:custGeom>
              <a:avLst/>
              <a:gdLst/>
              <a:ahLst/>
              <a:cxnLst/>
              <a:rect l="l" t="t" r="r" b="b"/>
              <a:pathLst>
                <a:path w="27282" h="18294" extrusionOk="0">
                  <a:moveTo>
                    <a:pt x="27176" y="833"/>
                  </a:moveTo>
                  <a:cubicBezTo>
                    <a:pt x="27176" y="833"/>
                    <a:pt x="27176" y="844"/>
                    <a:pt x="27165" y="844"/>
                  </a:cubicBezTo>
                  <a:cubicBezTo>
                    <a:pt x="27102" y="949"/>
                    <a:pt x="26997" y="1065"/>
                    <a:pt x="26860" y="1202"/>
                  </a:cubicBezTo>
                  <a:cubicBezTo>
                    <a:pt x="26522" y="1550"/>
                    <a:pt x="25964" y="2014"/>
                    <a:pt x="25532" y="2540"/>
                  </a:cubicBezTo>
                  <a:cubicBezTo>
                    <a:pt x="24541" y="3731"/>
                    <a:pt x="24225" y="4047"/>
                    <a:pt x="23224" y="5586"/>
                  </a:cubicBezTo>
                  <a:cubicBezTo>
                    <a:pt x="22940" y="6028"/>
                    <a:pt x="22307" y="7240"/>
                    <a:pt x="21011" y="7377"/>
                  </a:cubicBezTo>
                  <a:cubicBezTo>
                    <a:pt x="20832" y="7388"/>
                    <a:pt x="20737" y="7388"/>
                    <a:pt x="20737" y="7398"/>
                  </a:cubicBezTo>
                  <a:cubicBezTo>
                    <a:pt x="20748" y="7472"/>
                    <a:pt x="21275" y="7546"/>
                    <a:pt x="21749" y="7398"/>
                  </a:cubicBezTo>
                  <a:cubicBezTo>
                    <a:pt x="20948" y="8167"/>
                    <a:pt x="20021" y="8747"/>
                    <a:pt x="19009" y="9031"/>
                  </a:cubicBezTo>
                  <a:cubicBezTo>
                    <a:pt x="17302" y="9527"/>
                    <a:pt x="14531" y="9474"/>
                    <a:pt x="14036" y="9442"/>
                  </a:cubicBezTo>
                  <a:cubicBezTo>
                    <a:pt x="14036" y="9442"/>
                    <a:pt x="13741" y="9453"/>
                    <a:pt x="13224" y="9284"/>
                  </a:cubicBezTo>
                  <a:cubicBezTo>
                    <a:pt x="12950" y="9189"/>
                    <a:pt x="13245" y="9506"/>
                    <a:pt x="13857" y="9632"/>
                  </a:cubicBezTo>
                  <a:cubicBezTo>
                    <a:pt x="13351" y="10138"/>
                    <a:pt x="11591" y="11371"/>
                    <a:pt x="8398" y="13014"/>
                  </a:cubicBezTo>
                  <a:cubicBezTo>
                    <a:pt x="6217" y="14121"/>
                    <a:pt x="5195" y="14974"/>
                    <a:pt x="3193" y="16376"/>
                  </a:cubicBezTo>
                  <a:cubicBezTo>
                    <a:pt x="1728" y="17387"/>
                    <a:pt x="1001" y="18041"/>
                    <a:pt x="601" y="18220"/>
                  </a:cubicBezTo>
                  <a:lnTo>
                    <a:pt x="601" y="18220"/>
                  </a:lnTo>
                  <a:cubicBezTo>
                    <a:pt x="411" y="18294"/>
                    <a:pt x="295" y="18252"/>
                    <a:pt x="179" y="18072"/>
                  </a:cubicBezTo>
                  <a:cubicBezTo>
                    <a:pt x="0" y="17798"/>
                    <a:pt x="105" y="17240"/>
                    <a:pt x="337" y="16534"/>
                  </a:cubicBezTo>
                  <a:cubicBezTo>
                    <a:pt x="706" y="15385"/>
                    <a:pt x="1391" y="13857"/>
                    <a:pt x="1686" y="12582"/>
                  </a:cubicBezTo>
                  <a:cubicBezTo>
                    <a:pt x="2192" y="10538"/>
                    <a:pt x="2413" y="9685"/>
                    <a:pt x="2413" y="9685"/>
                  </a:cubicBezTo>
                  <a:cubicBezTo>
                    <a:pt x="2708" y="7219"/>
                    <a:pt x="5574" y="7114"/>
                    <a:pt x="8008" y="6650"/>
                  </a:cubicBezTo>
                  <a:cubicBezTo>
                    <a:pt x="10453" y="6176"/>
                    <a:pt x="9589" y="5206"/>
                    <a:pt x="11960" y="4869"/>
                  </a:cubicBezTo>
                  <a:cubicBezTo>
                    <a:pt x="14331" y="4543"/>
                    <a:pt x="14858" y="4606"/>
                    <a:pt x="17629" y="3689"/>
                  </a:cubicBezTo>
                  <a:cubicBezTo>
                    <a:pt x="20390" y="2762"/>
                    <a:pt x="20790" y="1845"/>
                    <a:pt x="22834" y="1118"/>
                  </a:cubicBezTo>
                  <a:cubicBezTo>
                    <a:pt x="24868" y="391"/>
                    <a:pt x="26817" y="1"/>
                    <a:pt x="27186" y="370"/>
                  </a:cubicBezTo>
                  <a:cubicBezTo>
                    <a:pt x="27281" y="486"/>
                    <a:pt x="27281" y="633"/>
                    <a:pt x="27176" y="833"/>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22" name="Google Shape;2122;p47"/>
            <p:cNvSpPr/>
            <p:nvPr/>
          </p:nvSpPr>
          <p:spPr>
            <a:xfrm>
              <a:off x="792900" y="3416600"/>
              <a:ext cx="682325" cy="451300"/>
            </a:xfrm>
            <a:custGeom>
              <a:avLst/>
              <a:gdLst/>
              <a:ahLst/>
              <a:cxnLst/>
              <a:rect l="l" t="t" r="r" b="b"/>
              <a:pathLst>
                <a:path w="27293" h="18052" extrusionOk="0">
                  <a:moveTo>
                    <a:pt x="27187" y="127"/>
                  </a:moveTo>
                  <a:cubicBezTo>
                    <a:pt x="27176" y="117"/>
                    <a:pt x="27155" y="106"/>
                    <a:pt x="27134" y="85"/>
                  </a:cubicBezTo>
                  <a:cubicBezTo>
                    <a:pt x="27123" y="85"/>
                    <a:pt x="27123" y="75"/>
                    <a:pt x="27113" y="75"/>
                  </a:cubicBezTo>
                  <a:cubicBezTo>
                    <a:pt x="27102" y="64"/>
                    <a:pt x="27081" y="64"/>
                    <a:pt x="27060" y="54"/>
                  </a:cubicBezTo>
                  <a:cubicBezTo>
                    <a:pt x="27050" y="54"/>
                    <a:pt x="27029" y="32"/>
                    <a:pt x="27018" y="32"/>
                  </a:cubicBezTo>
                  <a:cubicBezTo>
                    <a:pt x="27008" y="32"/>
                    <a:pt x="26976" y="22"/>
                    <a:pt x="26965" y="22"/>
                  </a:cubicBezTo>
                  <a:cubicBezTo>
                    <a:pt x="26955" y="22"/>
                    <a:pt x="26944" y="11"/>
                    <a:pt x="26923" y="11"/>
                  </a:cubicBezTo>
                  <a:cubicBezTo>
                    <a:pt x="26913" y="11"/>
                    <a:pt x="26892" y="1"/>
                    <a:pt x="26871" y="1"/>
                  </a:cubicBezTo>
                  <a:lnTo>
                    <a:pt x="26818" y="1"/>
                  </a:lnTo>
                  <a:lnTo>
                    <a:pt x="26755" y="1"/>
                  </a:lnTo>
                  <a:lnTo>
                    <a:pt x="26702" y="1"/>
                  </a:lnTo>
                  <a:lnTo>
                    <a:pt x="26607" y="1"/>
                  </a:lnTo>
                  <a:lnTo>
                    <a:pt x="26576" y="1"/>
                  </a:lnTo>
                  <a:cubicBezTo>
                    <a:pt x="26481" y="1"/>
                    <a:pt x="26365" y="11"/>
                    <a:pt x="26259" y="11"/>
                  </a:cubicBezTo>
                  <a:lnTo>
                    <a:pt x="26238" y="11"/>
                  </a:lnTo>
                  <a:cubicBezTo>
                    <a:pt x="26186" y="11"/>
                    <a:pt x="26122" y="22"/>
                    <a:pt x="26070" y="22"/>
                  </a:cubicBezTo>
                  <a:lnTo>
                    <a:pt x="26059" y="22"/>
                  </a:lnTo>
                  <a:cubicBezTo>
                    <a:pt x="25996" y="32"/>
                    <a:pt x="25943" y="32"/>
                    <a:pt x="25870" y="54"/>
                  </a:cubicBezTo>
                  <a:lnTo>
                    <a:pt x="25870" y="54"/>
                  </a:lnTo>
                  <a:cubicBezTo>
                    <a:pt x="25596" y="85"/>
                    <a:pt x="25311" y="159"/>
                    <a:pt x="24974" y="233"/>
                  </a:cubicBezTo>
                  <a:lnTo>
                    <a:pt x="24974" y="233"/>
                  </a:lnTo>
                  <a:cubicBezTo>
                    <a:pt x="24816" y="275"/>
                    <a:pt x="24647" y="317"/>
                    <a:pt x="24489" y="370"/>
                  </a:cubicBezTo>
                  <a:lnTo>
                    <a:pt x="24489" y="370"/>
                  </a:lnTo>
                  <a:cubicBezTo>
                    <a:pt x="23973" y="507"/>
                    <a:pt x="23414" y="686"/>
                    <a:pt x="22845" y="875"/>
                  </a:cubicBezTo>
                  <a:cubicBezTo>
                    <a:pt x="20801" y="1603"/>
                    <a:pt x="20411" y="2530"/>
                    <a:pt x="17640" y="3447"/>
                  </a:cubicBezTo>
                  <a:cubicBezTo>
                    <a:pt x="14879" y="4374"/>
                    <a:pt x="14352" y="4300"/>
                    <a:pt x="11981" y="4637"/>
                  </a:cubicBezTo>
                  <a:cubicBezTo>
                    <a:pt x="9611" y="4964"/>
                    <a:pt x="10464" y="5933"/>
                    <a:pt x="8030" y="6408"/>
                  </a:cubicBezTo>
                  <a:cubicBezTo>
                    <a:pt x="5585" y="6871"/>
                    <a:pt x="2719" y="6987"/>
                    <a:pt x="2424" y="9442"/>
                  </a:cubicBezTo>
                  <a:cubicBezTo>
                    <a:pt x="2424" y="9442"/>
                    <a:pt x="2192" y="10296"/>
                    <a:pt x="1708" y="12340"/>
                  </a:cubicBezTo>
                  <a:cubicBezTo>
                    <a:pt x="1676" y="12456"/>
                    <a:pt x="1634" y="12572"/>
                    <a:pt x="1613" y="12709"/>
                  </a:cubicBezTo>
                  <a:lnTo>
                    <a:pt x="1613" y="12709"/>
                  </a:lnTo>
                  <a:cubicBezTo>
                    <a:pt x="1571" y="12856"/>
                    <a:pt x="1518" y="12993"/>
                    <a:pt x="1476" y="13151"/>
                  </a:cubicBezTo>
                  <a:cubicBezTo>
                    <a:pt x="1465" y="13183"/>
                    <a:pt x="1465" y="13204"/>
                    <a:pt x="1455" y="13236"/>
                  </a:cubicBezTo>
                  <a:cubicBezTo>
                    <a:pt x="1413" y="13352"/>
                    <a:pt x="1370" y="13478"/>
                    <a:pt x="1318" y="13604"/>
                  </a:cubicBezTo>
                  <a:cubicBezTo>
                    <a:pt x="1307" y="13636"/>
                    <a:pt x="1297" y="13678"/>
                    <a:pt x="1286" y="13710"/>
                  </a:cubicBezTo>
                  <a:cubicBezTo>
                    <a:pt x="1244" y="13826"/>
                    <a:pt x="1202" y="13942"/>
                    <a:pt x="1149" y="14058"/>
                  </a:cubicBezTo>
                  <a:cubicBezTo>
                    <a:pt x="1139" y="14089"/>
                    <a:pt x="1128" y="14131"/>
                    <a:pt x="1107" y="14152"/>
                  </a:cubicBezTo>
                  <a:cubicBezTo>
                    <a:pt x="991" y="14469"/>
                    <a:pt x="875" y="14785"/>
                    <a:pt x="759" y="15090"/>
                  </a:cubicBezTo>
                  <a:cubicBezTo>
                    <a:pt x="728" y="15153"/>
                    <a:pt x="707" y="15227"/>
                    <a:pt x="685" y="15290"/>
                  </a:cubicBezTo>
                  <a:cubicBezTo>
                    <a:pt x="664" y="15354"/>
                    <a:pt x="633" y="15438"/>
                    <a:pt x="612" y="15501"/>
                  </a:cubicBezTo>
                  <a:cubicBezTo>
                    <a:pt x="580" y="15596"/>
                    <a:pt x="548" y="15670"/>
                    <a:pt x="517" y="15765"/>
                  </a:cubicBezTo>
                  <a:cubicBezTo>
                    <a:pt x="506" y="15817"/>
                    <a:pt x="475" y="15859"/>
                    <a:pt x="464" y="15912"/>
                  </a:cubicBezTo>
                  <a:cubicBezTo>
                    <a:pt x="422" y="16039"/>
                    <a:pt x="369" y="16176"/>
                    <a:pt x="338" y="16291"/>
                  </a:cubicBezTo>
                  <a:cubicBezTo>
                    <a:pt x="106" y="16987"/>
                    <a:pt x="1" y="17556"/>
                    <a:pt x="180" y="17830"/>
                  </a:cubicBezTo>
                  <a:cubicBezTo>
                    <a:pt x="296" y="18020"/>
                    <a:pt x="411" y="18051"/>
                    <a:pt x="601" y="17977"/>
                  </a:cubicBezTo>
                  <a:lnTo>
                    <a:pt x="601" y="17977"/>
                  </a:lnTo>
                  <a:cubicBezTo>
                    <a:pt x="1002" y="17809"/>
                    <a:pt x="1729" y="17156"/>
                    <a:pt x="3193" y="16133"/>
                  </a:cubicBezTo>
                  <a:cubicBezTo>
                    <a:pt x="3773" y="15733"/>
                    <a:pt x="4258" y="15364"/>
                    <a:pt x="4732" y="15048"/>
                  </a:cubicBezTo>
                  <a:cubicBezTo>
                    <a:pt x="4658" y="15080"/>
                    <a:pt x="3109" y="15786"/>
                    <a:pt x="2508" y="15343"/>
                  </a:cubicBezTo>
                  <a:cubicBezTo>
                    <a:pt x="2034" y="14985"/>
                    <a:pt x="2519" y="13573"/>
                    <a:pt x="3984" y="12277"/>
                  </a:cubicBezTo>
                  <a:cubicBezTo>
                    <a:pt x="4890" y="11455"/>
                    <a:pt x="6555" y="10991"/>
                    <a:pt x="7082" y="10643"/>
                  </a:cubicBezTo>
                  <a:cubicBezTo>
                    <a:pt x="8462" y="9716"/>
                    <a:pt x="8314" y="9295"/>
                    <a:pt x="9927" y="8705"/>
                  </a:cubicBezTo>
                  <a:cubicBezTo>
                    <a:pt x="11528" y="8115"/>
                    <a:pt x="11592" y="7356"/>
                    <a:pt x="12677" y="6861"/>
                  </a:cubicBezTo>
                  <a:cubicBezTo>
                    <a:pt x="13752" y="6355"/>
                    <a:pt x="16333" y="6228"/>
                    <a:pt x="18219" y="5175"/>
                  </a:cubicBezTo>
                  <a:cubicBezTo>
                    <a:pt x="20106" y="4121"/>
                    <a:pt x="21749" y="2172"/>
                    <a:pt x="23646" y="1455"/>
                  </a:cubicBezTo>
                  <a:cubicBezTo>
                    <a:pt x="24057" y="1297"/>
                    <a:pt x="24426" y="1170"/>
                    <a:pt x="24763" y="1055"/>
                  </a:cubicBezTo>
                  <a:cubicBezTo>
                    <a:pt x="24942" y="1002"/>
                    <a:pt x="25870" y="707"/>
                    <a:pt x="25817" y="1065"/>
                  </a:cubicBezTo>
                  <a:cubicBezTo>
                    <a:pt x="25764" y="1444"/>
                    <a:pt x="25016" y="2035"/>
                    <a:pt x="24531" y="2435"/>
                  </a:cubicBezTo>
                  <a:cubicBezTo>
                    <a:pt x="24047" y="2825"/>
                    <a:pt x="23530" y="4901"/>
                    <a:pt x="23267" y="5301"/>
                  </a:cubicBezTo>
                  <a:cubicBezTo>
                    <a:pt x="24236" y="3826"/>
                    <a:pt x="24552" y="3489"/>
                    <a:pt x="25532" y="2330"/>
                  </a:cubicBezTo>
                  <a:cubicBezTo>
                    <a:pt x="25975" y="1803"/>
                    <a:pt x="26523" y="1339"/>
                    <a:pt x="26860" y="981"/>
                  </a:cubicBezTo>
                  <a:cubicBezTo>
                    <a:pt x="26997" y="854"/>
                    <a:pt x="27102" y="738"/>
                    <a:pt x="27166" y="623"/>
                  </a:cubicBezTo>
                  <a:cubicBezTo>
                    <a:pt x="27166" y="623"/>
                    <a:pt x="27166" y="612"/>
                    <a:pt x="27176" y="612"/>
                  </a:cubicBezTo>
                  <a:cubicBezTo>
                    <a:pt x="27292" y="380"/>
                    <a:pt x="27292" y="233"/>
                    <a:pt x="27187" y="127"/>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23" name="Google Shape;2123;p47"/>
            <p:cNvSpPr/>
            <p:nvPr/>
          </p:nvSpPr>
          <p:spPr>
            <a:xfrm>
              <a:off x="829525" y="3425300"/>
              <a:ext cx="595375" cy="331950"/>
            </a:xfrm>
            <a:custGeom>
              <a:avLst/>
              <a:gdLst/>
              <a:ahLst/>
              <a:cxnLst/>
              <a:rect l="l" t="t" r="r" b="b"/>
              <a:pathLst>
                <a:path w="23815" h="13278" extrusionOk="0">
                  <a:moveTo>
                    <a:pt x="23699" y="211"/>
                  </a:moveTo>
                  <a:cubicBezTo>
                    <a:pt x="23119" y="348"/>
                    <a:pt x="21812" y="896"/>
                    <a:pt x="20379" y="1708"/>
                  </a:cubicBezTo>
                  <a:cubicBezTo>
                    <a:pt x="18946" y="2508"/>
                    <a:pt x="17555" y="3836"/>
                    <a:pt x="15975" y="4300"/>
                  </a:cubicBezTo>
                  <a:cubicBezTo>
                    <a:pt x="14394" y="4763"/>
                    <a:pt x="12266" y="4953"/>
                    <a:pt x="10991" y="5301"/>
                  </a:cubicBezTo>
                  <a:cubicBezTo>
                    <a:pt x="9726" y="5638"/>
                    <a:pt x="9547" y="6365"/>
                    <a:pt x="8325" y="6955"/>
                  </a:cubicBezTo>
                  <a:cubicBezTo>
                    <a:pt x="7092" y="7556"/>
                    <a:pt x="5269" y="7777"/>
                    <a:pt x="3825" y="7956"/>
                  </a:cubicBezTo>
                  <a:cubicBezTo>
                    <a:pt x="2371" y="8146"/>
                    <a:pt x="1792" y="8778"/>
                    <a:pt x="1381" y="10222"/>
                  </a:cubicBezTo>
                  <a:cubicBezTo>
                    <a:pt x="980" y="11676"/>
                    <a:pt x="348" y="13278"/>
                    <a:pt x="348" y="13278"/>
                  </a:cubicBezTo>
                  <a:lnTo>
                    <a:pt x="0" y="12782"/>
                  </a:lnTo>
                  <a:cubicBezTo>
                    <a:pt x="95" y="12508"/>
                    <a:pt x="169" y="12224"/>
                    <a:pt x="243" y="11981"/>
                  </a:cubicBezTo>
                  <a:cubicBezTo>
                    <a:pt x="738" y="9937"/>
                    <a:pt x="959" y="9084"/>
                    <a:pt x="959" y="9084"/>
                  </a:cubicBezTo>
                  <a:cubicBezTo>
                    <a:pt x="1254" y="6618"/>
                    <a:pt x="4120" y="6513"/>
                    <a:pt x="6565" y="6049"/>
                  </a:cubicBezTo>
                  <a:cubicBezTo>
                    <a:pt x="8999" y="5575"/>
                    <a:pt x="8146" y="4605"/>
                    <a:pt x="10516" y="4268"/>
                  </a:cubicBezTo>
                  <a:cubicBezTo>
                    <a:pt x="12887" y="3942"/>
                    <a:pt x="13414" y="4005"/>
                    <a:pt x="16175" y="3088"/>
                  </a:cubicBezTo>
                  <a:cubicBezTo>
                    <a:pt x="18946" y="2161"/>
                    <a:pt x="19336" y="1244"/>
                    <a:pt x="21380" y="517"/>
                  </a:cubicBezTo>
                  <a:cubicBezTo>
                    <a:pt x="21949" y="317"/>
                    <a:pt x="22497" y="138"/>
                    <a:pt x="23024" y="1"/>
                  </a:cubicBezTo>
                  <a:lnTo>
                    <a:pt x="23024" y="1"/>
                  </a:lnTo>
                  <a:cubicBezTo>
                    <a:pt x="23540" y="106"/>
                    <a:pt x="23814" y="190"/>
                    <a:pt x="23699" y="21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24" name="Google Shape;2124;p47"/>
            <p:cNvSpPr/>
            <p:nvPr/>
          </p:nvSpPr>
          <p:spPr>
            <a:xfrm>
              <a:off x="785800" y="3410550"/>
              <a:ext cx="689425" cy="456825"/>
            </a:xfrm>
            <a:custGeom>
              <a:avLst/>
              <a:gdLst/>
              <a:ahLst/>
              <a:cxnLst/>
              <a:rect l="l" t="t" r="r" b="b"/>
              <a:pathLst>
                <a:path w="27577" h="18273" extrusionOk="0">
                  <a:moveTo>
                    <a:pt x="27471" y="369"/>
                  </a:moveTo>
                  <a:cubicBezTo>
                    <a:pt x="27102" y="0"/>
                    <a:pt x="25153" y="401"/>
                    <a:pt x="23108" y="1117"/>
                  </a:cubicBezTo>
                  <a:cubicBezTo>
                    <a:pt x="21075" y="1845"/>
                    <a:pt x="20674" y="2772"/>
                    <a:pt x="17913" y="3689"/>
                  </a:cubicBezTo>
                  <a:cubicBezTo>
                    <a:pt x="15142" y="4616"/>
                    <a:pt x="14615" y="4542"/>
                    <a:pt x="12244" y="4879"/>
                  </a:cubicBezTo>
                  <a:cubicBezTo>
                    <a:pt x="12181" y="4890"/>
                    <a:pt x="12097" y="4900"/>
                    <a:pt x="12034" y="4900"/>
                  </a:cubicBezTo>
                  <a:lnTo>
                    <a:pt x="12034" y="4900"/>
                  </a:lnTo>
                  <a:cubicBezTo>
                    <a:pt x="12034" y="4900"/>
                    <a:pt x="11201" y="5037"/>
                    <a:pt x="10400" y="4964"/>
                  </a:cubicBezTo>
                  <a:cubicBezTo>
                    <a:pt x="9599" y="4900"/>
                    <a:pt x="10390" y="5216"/>
                    <a:pt x="10885" y="5259"/>
                  </a:cubicBezTo>
                  <a:lnTo>
                    <a:pt x="10885" y="5259"/>
                  </a:lnTo>
                  <a:cubicBezTo>
                    <a:pt x="10095" y="5691"/>
                    <a:pt x="10063" y="6302"/>
                    <a:pt x="8293" y="6639"/>
                  </a:cubicBezTo>
                  <a:cubicBezTo>
                    <a:pt x="5859" y="7103"/>
                    <a:pt x="2982" y="7219"/>
                    <a:pt x="2698" y="9674"/>
                  </a:cubicBezTo>
                  <a:cubicBezTo>
                    <a:pt x="2698" y="9674"/>
                    <a:pt x="2455" y="10527"/>
                    <a:pt x="1970" y="12571"/>
                  </a:cubicBezTo>
                  <a:cubicBezTo>
                    <a:pt x="1486" y="14605"/>
                    <a:pt x="0" y="17324"/>
                    <a:pt x="453" y="18051"/>
                  </a:cubicBezTo>
                  <a:cubicBezTo>
                    <a:pt x="580" y="18230"/>
                    <a:pt x="695" y="18272"/>
                    <a:pt x="875" y="18188"/>
                  </a:cubicBezTo>
                  <a:cubicBezTo>
                    <a:pt x="769" y="17967"/>
                    <a:pt x="717" y="17661"/>
                    <a:pt x="843" y="17271"/>
                  </a:cubicBezTo>
                  <a:cubicBezTo>
                    <a:pt x="1170" y="16112"/>
                    <a:pt x="1897" y="14848"/>
                    <a:pt x="2424" y="12677"/>
                  </a:cubicBezTo>
                  <a:cubicBezTo>
                    <a:pt x="2950" y="10496"/>
                    <a:pt x="3130" y="8494"/>
                    <a:pt x="4436" y="8072"/>
                  </a:cubicBezTo>
                  <a:cubicBezTo>
                    <a:pt x="6038" y="7545"/>
                    <a:pt x="8672" y="7471"/>
                    <a:pt x="9905" y="6639"/>
                  </a:cubicBezTo>
                  <a:cubicBezTo>
                    <a:pt x="11127" y="5807"/>
                    <a:pt x="11443" y="5438"/>
                    <a:pt x="12645" y="5248"/>
                  </a:cubicBezTo>
                  <a:cubicBezTo>
                    <a:pt x="13857" y="5048"/>
                    <a:pt x="15448" y="4942"/>
                    <a:pt x="17977" y="4194"/>
                  </a:cubicBezTo>
                  <a:cubicBezTo>
                    <a:pt x="20506" y="3436"/>
                    <a:pt x="21507" y="2045"/>
                    <a:pt x="23077" y="1486"/>
                  </a:cubicBezTo>
                  <a:cubicBezTo>
                    <a:pt x="24626" y="938"/>
                    <a:pt x="26733" y="475"/>
                    <a:pt x="27060" y="527"/>
                  </a:cubicBezTo>
                  <a:cubicBezTo>
                    <a:pt x="27376" y="570"/>
                    <a:pt x="27523" y="717"/>
                    <a:pt x="27460" y="833"/>
                  </a:cubicBezTo>
                  <a:cubicBezTo>
                    <a:pt x="27576" y="622"/>
                    <a:pt x="27576" y="475"/>
                    <a:pt x="27471" y="369"/>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25" name="Google Shape;2125;p47"/>
            <p:cNvSpPr/>
            <p:nvPr/>
          </p:nvSpPr>
          <p:spPr>
            <a:xfrm>
              <a:off x="751800" y="3358650"/>
              <a:ext cx="370675" cy="336425"/>
            </a:xfrm>
            <a:custGeom>
              <a:avLst/>
              <a:gdLst/>
              <a:ahLst/>
              <a:cxnLst/>
              <a:rect l="l" t="t" r="r" b="b"/>
              <a:pathLst>
                <a:path w="14827" h="13457" extrusionOk="0">
                  <a:moveTo>
                    <a:pt x="10833" y="159"/>
                  </a:moveTo>
                  <a:cubicBezTo>
                    <a:pt x="11971" y="211"/>
                    <a:pt x="13636" y="717"/>
                    <a:pt x="14110" y="1571"/>
                  </a:cubicBezTo>
                  <a:cubicBezTo>
                    <a:pt x="14500" y="2298"/>
                    <a:pt x="14827" y="4258"/>
                    <a:pt x="10791" y="5238"/>
                  </a:cubicBezTo>
                  <a:cubicBezTo>
                    <a:pt x="7261" y="6081"/>
                    <a:pt x="4732" y="6839"/>
                    <a:pt x="3330" y="9948"/>
                  </a:cubicBezTo>
                  <a:cubicBezTo>
                    <a:pt x="2171" y="12498"/>
                    <a:pt x="1139" y="13457"/>
                    <a:pt x="738" y="12108"/>
                  </a:cubicBezTo>
                  <a:cubicBezTo>
                    <a:pt x="464" y="11191"/>
                    <a:pt x="1" y="6017"/>
                    <a:pt x="3362" y="2814"/>
                  </a:cubicBezTo>
                  <a:cubicBezTo>
                    <a:pt x="4879" y="1328"/>
                    <a:pt x="7366" y="1"/>
                    <a:pt x="10833" y="159"/>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26" name="Google Shape;2126;p47"/>
            <p:cNvSpPr/>
            <p:nvPr/>
          </p:nvSpPr>
          <p:spPr>
            <a:xfrm>
              <a:off x="782100" y="3365500"/>
              <a:ext cx="311150" cy="212625"/>
            </a:xfrm>
            <a:custGeom>
              <a:avLst/>
              <a:gdLst/>
              <a:ahLst/>
              <a:cxnLst/>
              <a:rect l="l" t="t" r="r" b="b"/>
              <a:pathLst>
                <a:path w="12446" h="8505" extrusionOk="0">
                  <a:moveTo>
                    <a:pt x="9221" y="53"/>
                  </a:moveTo>
                  <a:cubicBezTo>
                    <a:pt x="10590" y="1"/>
                    <a:pt x="12013" y="422"/>
                    <a:pt x="12255" y="1360"/>
                  </a:cubicBezTo>
                  <a:cubicBezTo>
                    <a:pt x="12392" y="1961"/>
                    <a:pt x="12445" y="3278"/>
                    <a:pt x="9537" y="3973"/>
                  </a:cubicBezTo>
                  <a:cubicBezTo>
                    <a:pt x="7008" y="4584"/>
                    <a:pt x="4700" y="4922"/>
                    <a:pt x="3278" y="6892"/>
                  </a:cubicBezTo>
                  <a:cubicBezTo>
                    <a:pt x="2097" y="8504"/>
                    <a:pt x="570" y="7956"/>
                    <a:pt x="274" y="6997"/>
                  </a:cubicBezTo>
                  <a:cubicBezTo>
                    <a:pt x="0" y="6017"/>
                    <a:pt x="1412" y="359"/>
                    <a:pt x="9221" y="53"/>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27" name="Google Shape;2127;p47"/>
            <p:cNvSpPr/>
            <p:nvPr/>
          </p:nvSpPr>
          <p:spPr>
            <a:xfrm>
              <a:off x="811075" y="3374975"/>
              <a:ext cx="253700" cy="173375"/>
            </a:xfrm>
            <a:custGeom>
              <a:avLst/>
              <a:gdLst/>
              <a:ahLst/>
              <a:cxnLst/>
              <a:rect l="l" t="t" r="r" b="b"/>
              <a:pathLst>
                <a:path w="10148" h="6935" extrusionOk="0">
                  <a:moveTo>
                    <a:pt x="7514" y="43"/>
                  </a:moveTo>
                  <a:cubicBezTo>
                    <a:pt x="8631" y="1"/>
                    <a:pt x="9790" y="349"/>
                    <a:pt x="9969" y="1107"/>
                  </a:cubicBezTo>
                  <a:cubicBezTo>
                    <a:pt x="10095" y="1592"/>
                    <a:pt x="10148" y="2677"/>
                    <a:pt x="7756" y="3246"/>
                  </a:cubicBezTo>
                  <a:cubicBezTo>
                    <a:pt x="5691" y="3742"/>
                    <a:pt x="3815" y="4016"/>
                    <a:pt x="2667" y="5617"/>
                  </a:cubicBezTo>
                  <a:cubicBezTo>
                    <a:pt x="1697" y="6934"/>
                    <a:pt x="443" y="6481"/>
                    <a:pt x="222" y="5691"/>
                  </a:cubicBezTo>
                  <a:cubicBezTo>
                    <a:pt x="1" y="4901"/>
                    <a:pt x="1160" y="296"/>
                    <a:pt x="7514" y="43"/>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28" name="Google Shape;2128;p47"/>
            <p:cNvSpPr/>
            <p:nvPr/>
          </p:nvSpPr>
          <p:spPr>
            <a:xfrm>
              <a:off x="1127450" y="3391050"/>
              <a:ext cx="198925" cy="80125"/>
            </a:xfrm>
            <a:custGeom>
              <a:avLst/>
              <a:gdLst/>
              <a:ahLst/>
              <a:cxnLst/>
              <a:rect l="l" t="t" r="r" b="b"/>
              <a:pathLst>
                <a:path w="7957" h="3205" extrusionOk="0">
                  <a:moveTo>
                    <a:pt x="3152" y="43"/>
                  </a:moveTo>
                  <a:cubicBezTo>
                    <a:pt x="1866" y="1"/>
                    <a:pt x="1" y="348"/>
                    <a:pt x="96" y="1845"/>
                  </a:cubicBezTo>
                  <a:cubicBezTo>
                    <a:pt x="159" y="2951"/>
                    <a:pt x="2203" y="3204"/>
                    <a:pt x="3499" y="3004"/>
                  </a:cubicBezTo>
                  <a:cubicBezTo>
                    <a:pt x="5533" y="2688"/>
                    <a:pt x="6523" y="2087"/>
                    <a:pt x="7103" y="1739"/>
                  </a:cubicBezTo>
                  <a:cubicBezTo>
                    <a:pt x="7957" y="1244"/>
                    <a:pt x="7609" y="443"/>
                    <a:pt x="6344" y="422"/>
                  </a:cubicBezTo>
                  <a:cubicBezTo>
                    <a:pt x="5259" y="412"/>
                    <a:pt x="3858" y="75"/>
                    <a:pt x="3152" y="43"/>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29" name="Google Shape;2129;p47"/>
            <p:cNvSpPr/>
            <p:nvPr/>
          </p:nvSpPr>
          <p:spPr>
            <a:xfrm>
              <a:off x="1137475" y="3395525"/>
              <a:ext cx="167825" cy="64850"/>
            </a:xfrm>
            <a:custGeom>
              <a:avLst/>
              <a:gdLst/>
              <a:ahLst/>
              <a:cxnLst/>
              <a:rect l="l" t="t" r="r" b="b"/>
              <a:pathLst>
                <a:path w="6713" h="2594" extrusionOk="0">
                  <a:moveTo>
                    <a:pt x="2751" y="22"/>
                  </a:moveTo>
                  <a:cubicBezTo>
                    <a:pt x="1655" y="1"/>
                    <a:pt x="0" y="317"/>
                    <a:pt x="127" y="1487"/>
                  </a:cubicBezTo>
                  <a:cubicBezTo>
                    <a:pt x="232" y="2382"/>
                    <a:pt x="1971" y="2593"/>
                    <a:pt x="3024" y="2435"/>
                  </a:cubicBezTo>
                  <a:cubicBezTo>
                    <a:pt x="4689" y="2182"/>
                    <a:pt x="5490" y="1687"/>
                    <a:pt x="5964" y="1402"/>
                  </a:cubicBezTo>
                  <a:cubicBezTo>
                    <a:pt x="6660" y="1002"/>
                    <a:pt x="6713" y="338"/>
                    <a:pt x="5343" y="338"/>
                  </a:cubicBezTo>
                  <a:cubicBezTo>
                    <a:pt x="4468" y="338"/>
                    <a:pt x="3762" y="54"/>
                    <a:pt x="2751" y="22"/>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30" name="Google Shape;2130;p47"/>
            <p:cNvSpPr/>
            <p:nvPr/>
          </p:nvSpPr>
          <p:spPr>
            <a:xfrm>
              <a:off x="1316875" y="3384475"/>
              <a:ext cx="151500" cy="50075"/>
            </a:xfrm>
            <a:custGeom>
              <a:avLst/>
              <a:gdLst/>
              <a:ahLst/>
              <a:cxnLst/>
              <a:rect l="l" t="t" r="r" b="b"/>
              <a:pathLst>
                <a:path w="6060" h="2003" extrusionOk="0">
                  <a:moveTo>
                    <a:pt x="1296" y="611"/>
                  </a:moveTo>
                  <a:cubicBezTo>
                    <a:pt x="991" y="675"/>
                    <a:pt x="0" y="885"/>
                    <a:pt x="358" y="1444"/>
                  </a:cubicBezTo>
                  <a:cubicBezTo>
                    <a:pt x="727" y="2002"/>
                    <a:pt x="2540" y="1086"/>
                    <a:pt x="3857" y="970"/>
                  </a:cubicBezTo>
                  <a:cubicBezTo>
                    <a:pt x="5174" y="843"/>
                    <a:pt x="5754" y="1233"/>
                    <a:pt x="5901" y="970"/>
                  </a:cubicBezTo>
                  <a:cubicBezTo>
                    <a:pt x="6059" y="706"/>
                    <a:pt x="4373" y="0"/>
                    <a:pt x="1296" y="61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31" name="Google Shape;2131;p47"/>
            <p:cNvSpPr/>
            <p:nvPr/>
          </p:nvSpPr>
          <p:spPr>
            <a:xfrm>
              <a:off x="1325025" y="3388150"/>
              <a:ext cx="130425" cy="36125"/>
            </a:xfrm>
            <a:custGeom>
              <a:avLst/>
              <a:gdLst/>
              <a:ahLst/>
              <a:cxnLst/>
              <a:rect l="l" t="t" r="r" b="b"/>
              <a:pathLst>
                <a:path w="5217" h="1445" extrusionOk="0">
                  <a:moveTo>
                    <a:pt x="686" y="644"/>
                  </a:moveTo>
                  <a:cubicBezTo>
                    <a:pt x="686" y="644"/>
                    <a:pt x="1" y="854"/>
                    <a:pt x="127" y="1149"/>
                  </a:cubicBezTo>
                  <a:cubicBezTo>
                    <a:pt x="243" y="1444"/>
                    <a:pt x="1687" y="991"/>
                    <a:pt x="2424" y="844"/>
                  </a:cubicBezTo>
                  <a:cubicBezTo>
                    <a:pt x="3573" y="612"/>
                    <a:pt x="4953" y="717"/>
                    <a:pt x="5038" y="623"/>
                  </a:cubicBezTo>
                  <a:cubicBezTo>
                    <a:pt x="5217" y="380"/>
                    <a:pt x="2846" y="1"/>
                    <a:pt x="686" y="644"/>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32" name="Google Shape;2132;p47"/>
            <p:cNvSpPr/>
            <p:nvPr/>
          </p:nvSpPr>
          <p:spPr>
            <a:xfrm>
              <a:off x="936200" y="3461925"/>
              <a:ext cx="478425" cy="360650"/>
            </a:xfrm>
            <a:custGeom>
              <a:avLst/>
              <a:gdLst/>
              <a:ahLst/>
              <a:cxnLst/>
              <a:rect l="l" t="t" r="r" b="b"/>
              <a:pathLst>
                <a:path w="19137" h="14426" extrusionOk="0">
                  <a:moveTo>
                    <a:pt x="18704" y="264"/>
                  </a:moveTo>
                  <a:cubicBezTo>
                    <a:pt x="18557" y="306"/>
                    <a:pt x="17819" y="748"/>
                    <a:pt x="17240" y="2044"/>
                  </a:cubicBezTo>
                  <a:cubicBezTo>
                    <a:pt x="16471" y="3752"/>
                    <a:pt x="15659" y="4595"/>
                    <a:pt x="14268" y="5596"/>
                  </a:cubicBezTo>
                  <a:cubicBezTo>
                    <a:pt x="12867" y="6597"/>
                    <a:pt x="11866" y="6892"/>
                    <a:pt x="11075" y="8072"/>
                  </a:cubicBezTo>
                  <a:cubicBezTo>
                    <a:pt x="10812" y="8472"/>
                    <a:pt x="10285" y="9484"/>
                    <a:pt x="9969" y="10590"/>
                  </a:cubicBezTo>
                  <a:cubicBezTo>
                    <a:pt x="9800" y="11170"/>
                    <a:pt x="9516" y="11644"/>
                    <a:pt x="9516" y="11644"/>
                  </a:cubicBezTo>
                  <a:cubicBezTo>
                    <a:pt x="9527" y="12181"/>
                    <a:pt x="10222" y="14226"/>
                    <a:pt x="10222" y="14226"/>
                  </a:cubicBezTo>
                  <a:lnTo>
                    <a:pt x="9790" y="14341"/>
                  </a:lnTo>
                  <a:lnTo>
                    <a:pt x="9495" y="14426"/>
                  </a:lnTo>
                  <a:cubicBezTo>
                    <a:pt x="9495" y="14426"/>
                    <a:pt x="9000" y="12329"/>
                    <a:pt x="8684" y="11602"/>
                  </a:cubicBezTo>
                  <a:cubicBezTo>
                    <a:pt x="8367" y="10885"/>
                    <a:pt x="7693" y="10548"/>
                    <a:pt x="6861" y="10538"/>
                  </a:cubicBezTo>
                  <a:cubicBezTo>
                    <a:pt x="6049" y="10527"/>
                    <a:pt x="5944" y="10675"/>
                    <a:pt x="5069" y="10991"/>
                  </a:cubicBezTo>
                  <a:cubicBezTo>
                    <a:pt x="4216" y="11307"/>
                    <a:pt x="2972" y="11676"/>
                    <a:pt x="1255" y="10221"/>
                  </a:cubicBezTo>
                  <a:cubicBezTo>
                    <a:pt x="1" y="9168"/>
                    <a:pt x="117" y="8040"/>
                    <a:pt x="749" y="7545"/>
                  </a:cubicBezTo>
                  <a:lnTo>
                    <a:pt x="749" y="7545"/>
                  </a:lnTo>
                  <a:cubicBezTo>
                    <a:pt x="1002" y="7355"/>
                    <a:pt x="1318" y="7260"/>
                    <a:pt x="1676" y="7303"/>
                  </a:cubicBezTo>
                  <a:cubicBezTo>
                    <a:pt x="2941" y="7440"/>
                    <a:pt x="3067" y="8367"/>
                    <a:pt x="3383" y="8778"/>
                  </a:cubicBezTo>
                  <a:cubicBezTo>
                    <a:pt x="3699" y="9178"/>
                    <a:pt x="4068" y="8788"/>
                    <a:pt x="5259" y="8904"/>
                  </a:cubicBezTo>
                  <a:cubicBezTo>
                    <a:pt x="6429" y="9010"/>
                    <a:pt x="6112" y="9410"/>
                    <a:pt x="7556" y="9842"/>
                  </a:cubicBezTo>
                  <a:cubicBezTo>
                    <a:pt x="8525" y="10127"/>
                    <a:pt x="9052" y="11107"/>
                    <a:pt x="9052" y="11107"/>
                  </a:cubicBezTo>
                  <a:cubicBezTo>
                    <a:pt x="9548" y="10738"/>
                    <a:pt x="9990" y="8546"/>
                    <a:pt x="10917" y="7545"/>
                  </a:cubicBezTo>
                  <a:cubicBezTo>
                    <a:pt x="12182" y="6207"/>
                    <a:pt x="13341" y="6007"/>
                    <a:pt x="15090" y="4531"/>
                  </a:cubicBezTo>
                  <a:cubicBezTo>
                    <a:pt x="16650" y="3225"/>
                    <a:pt x="16608" y="2687"/>
                    <a:pt x="17377" y="1423"/>
                  </a:cubicBezTo>
                  <a:cubicBezTo>
                    <a:pt x="18230" y="0"/>
                    <a:pt x="19137" y="148"/>
                    <a:pt x="18704" y="264"/>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33" name="Google Shape;2133;p47"/>
            <p:cNvSpPr/>
            <p:nvPr/>
          </p:nvSpPr>
          <p:spPr>
            <a:xfrm>
              <a:off x="939100" y="3650800"/>
              <a:ext cx="241850" cy="172050"/>
            </a:xfrm>
            <a:custGeom>
              <a:avLst/>
              <a:gdLst/>
              <a:ahLst/>
              <a:cxnLst/>
              <a:rect l="l" t="t" r="r" b="b"/>
              <a:pathLst>
                <a:path w="9674" h="6882" extrusionOk="0">
                  <a:moveTo>
                    <a:pt x="9674" y="6808"/>
                  </a:moveTo>
                  <a:lnTo>
                    <a:pt x="9537" y="6839"/>
                  </a:lnTo>
                  <a:lnTo>
                    <a:pt x="9379" y="6881"/>
                  </a:lnTo>
                  <a:cubicBezTo>
                    <a:pt x="9379" y="6881"/>
                    <a:pt x="8884" y="4784"/>
                    <a:pt x="8568" y="4068"/>
                  </a:cubicBezTo>
                  <a:cubicBezTo>
                    <a:pt x="8251" y="3341"/>
                    <a:pt x="7577" y="3014"/>
                    <a:pt x="6745" y="2993"/>
                  </a:cubicBezTo>
                  <a:cubicBezTo>
                    <a:pt x="5933" y="2983"/>
                    <a:pt x="5828" y="3130"/>
                    <a:pt x="4953" y="3446"/>
                  </a:cubicBezTo>
                  <a:cubicBezTo>
                    <a:pt x="4100" y="3762"/>
                    <a:pt x="2867" y="4131"/>
                    <a:pt x="1139" y="2677"/>
                  </a:cubicBezTo>
                  <a:cubicBezTo>
                    <a:pt x="138" y="1834"/>
                    <a:pt x="1" y="938"/>
                    <a:pt x="338" y="359"/>
                  </a:cubicBezTo>
                  <a:cubicBezTo>
                    <a:pt x="412" y="232"/>
                    <a:pt x="517" y="95"/>
                    <a:pt x="633" y="0"/>
                  </a:cubicBezTo>
                  <a:cubicBezTo>
                    <a:pt x="612" y="53"/>
                    <a:pt x="475" y="1054"/>
                    <a:pt x="1950" y="2055"/>
                  </a:cubicBezTo>
                  <a:cubicBezTo>
                    <a:pt x="2835" y="2656"/>
                    <a:pt x="3573" y="2814"/>
                    <a:pt x="4469" y="2614"/>
                  </a:cubicBezTo>
                  <a:cubicBezTo>
                    <a:pt x="5375" y="2414"/>
                    <a:pt x="5975" y="2182"/>
                    <a:pt x="7219" y="2666"/>
                  </a:cubicBezTo>
                  <a:cubicBezTo>
                    <a:pt x="8473" y="3151"/>
                    <a:pt x="8536" y="3425"/>
                    <a:pt x="8905" y="4184"/>
                  </a:cubicBezTo>
                  <a:cubicBezTo>
                    <a:pt x="9274" y="4932"/>
                    <a:pt x="9632" y="6576"/>
                    <a:pt x="9632" y="6576"/>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34" name="Google Shape;2134;p47"/>
            <p:cNvSpPr/>
            <p:nvPr/>
          </p:nvSpPr>
          <p:spPr>
            <a:xfrm>
              <a:off x="938850" y="3659750"/>
              <a:ext cx="238425" cy="163100"/>
            </a:xfrm>
            <a:custGeom>
              <a:avLst/>
              <a:gdLst/>
              <a:ahLst/>
              <a:cxnLst/>
              <a:rect l="l" t="t" r="r" b="b"/>
              <a:pathLst>
                <a:path w="9537" h="6524" extrusionOk="0">
                  <a:moveTo>
                    <a:pt x="9536" y="6481"/>
                  </a:moveTo>
                  <a:lnTo>
                    <a:pt x="9378" y="6523"/>
                  </a:lnTo>
                  <a:cubicBezTo>
                    <a:pt x="9378" y="6523"/>
                    <a:pt x="8883" y="4426"/>
                    <a:pt x="8567" y="3710"/>
                  </a:cubicBezTo>
                  <a:cubicBezTo>
                    <a:pt x="8251" y="2983"/>
                    <a:pt x="7576" y="2656"/>
                    <a:pt x="6744" y="2635"/>
                  </a:cubicBezTo>
                  <a:cubicBezTo>
                    <a:pt x="5933" y="2625"/>
                    <a:pt x="5827" y="2772"/>
                    <a:pt x="4953" y="3088"/>
                  </a:cubicBezTo>
                  <a:cubicBezTo>
                    <a:pt x="4099" y="3404"/>
                    <a:pt x="2856" y="3773"/>
                    <a:pt x="1138" y="2319"/>
                  </a:cubicBezTo>
                  <a:cubicBezTo>
                    <a:pt x="137" y="1476"/>
                    <a:pt x="0" y="580"/>
                    <a:pt x="327" y="1"/>
                  </a:cubicBezTo>
                  <a:lnTo>
                    <a:pt x="327" y="1"/>
                  </a:lnTo>
                  <a:cubicBezTo>
                    <a:pt x="327" y="1"/>
                    <a:pt x="169" y="1213"/>
                    <a:pt x="1676" y="2161"/>
                  </a:cubicBezTo>
                  <a:cubicBezTo>
                    <a:pt x="3172" y="3109"/>
                    <a:pt x="4089" y="2951"/>
                    <a:pt x="4457" y="2846"/>
                  </a:cubicBezTo>
                  <a:cubicBezTo>
                    <a:pt x="4826" y="2740"/>
                    <a:pt x="5912" y="2319"/>
                    <a:pt x="6828" y="2424"/>
                  </a:cubicBezTo>
                  <a:cubicBezTo>
                    <a:pt x="7735" y="2530"/>
                    <a:pt x="8314" y="3014"/>
                    <a:pt x="8546" y="3468"/>
                  </a:cubicBezTo>
                  <a:cubicBezTo>
                    <a:pt x="8799" y="3910"/>
                    <a:pt x="9231" y="5122"/>
                    <a:pt x="9515" y="6471"/>
                  </a:cubicBezTo>
                  <a:cubicBezTo>
                    <a:pt x="9536" y="6460"/>
                    <a:pt x="9536" y="6471"/>
                    <a:pt x="9536" y="6481"/>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35" name="Google Shape;2135;p47"/>
            <p:cNvSpPr/>
            <p:nvPr/>
          </p:nvSpPr>
          <p:spPr>
            <a:xfrm>
              <a:off x="1173300" y="3813075"/>
              <a:ext cx="19250" cy="14775"/>
            </a:xfrm>
            <a:custGeom>
              <a:avLst/>
              <a:gdLst/>
              <a:ahLst/>
              <a:cxnLst/>
              <a:rect l="l" t="t" r="r" b="b"/>
              <a:pathLst>
                <a:path w="770" h="591" extrusionOk="0">
                  <a:moveTo>
                    <a:pt x="727" y="190"/>
                  </a:moveTo>
                  <a:cubicBezTo>
                    <a:pt x="727" y="190"/>
                    <a:pt x="675" y="0"/>
                    <a:pt x="327" y="74"/>
                  </a:cubicBezTo>
                  <a:cubicBezTo>
                    <a:pt x="11" y="137"/>
                    <a:pt x="0" y="338"/>
                    <a:pt x="0" y="390"/>
                  </a:cubicBezTo>
                  <a:cubicBezTo>
                    <a:pt x="11" y="443"/>
                    <a:pt x="85" y="591"/>
                    <a:pt x="369" y="527"/>
                  </a:cubicBezTo>
                  <a:cubicBezTo>
                    <a:pt x="675" y="454"/>
                    <a:pt x="770" y="338"/>
                    <a:pt x="727" y="190"/>
                  </a:cubicBezTo>
                  <a:close/>
                </a:path>
              </a:pathLst>
            </a:custGeom>
            <a:solidFill>
              <a:srgbClr val="D2B25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36" name="Google Shape;2136;p47"/>
            <p:cNvSpPr/>
            <p:nvPr/>
          </p:nvSpPr>
          <p:spPr>
            <a:xfrm>
              <a:off x="1174350" y="3813875"/>
              <a:ext cx="16625" cy="12925"/>
            </a:xfrm>
            <a:custGeom>
              <a:avLst/>
              <a:gdLst/>
              <a:ahLst/>
              <a:cxnLst/>
              <a:rect l="l" t="t" r="r" b="b"/>
              <a:pathLst>
                <a:path w="665" h="517" extrusionOk="0">
                  <a:moveTo>
                    <a:pt x="633" y="179"/>
                  </a:moveTo>
                  <a:cubicBezTo>
                    <a:pt x="633" y="179"/>
                    <a:pt x="591" y="0"/>
                    <a:pt x="285" y="74"/>
                  </a:cubicBezTo>
                  <a:cubicBezTo>
                    <a:pt x="22" y="126"/>
                    <a:pt x="1" y="306"/>
                    <a:pt x="11" y="348"/>
                  </a:cubicBezTo>
                  <a:cubicBezTo>
                    <a:pt x="22" y="400"/>
                    <a:pt x="74" y="516"/>
                    <a:pt x="327" y="453"/>
                  </a:cubicBezTo>
                  <a:cubicBezTo>
                    <a:pt x="591" y="400"/>
                    <a:pt x="664" y="295"/>
                    <a:pt x="633" y="179"/>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37" name="Google Shape;2137;p47"/>
            <p:cNvSpPr/>
            <p:nvPr/>
          </p:nvSpPr>
          <p:spPr>
            <a:xfrm>
              <a:off x="962025" y="3645275"/>
              <a:ext cx="125425" cy="69575"/>
            </a:xfrm>
            <a:custGeom>
              <a:avLst/>
              <a:gdLst/>
              <a:ahLst/>
              <a:cxnLst/>
              <a:rect l="l" t="t" r="r" b="b"/>
              <a:pathLst>
                <a:path w="5017" h="2783" extrusionOk="0">
                  <a:moveTo>
                    <a:pt x="527" y="84"/>
                  </a:moveTo>
                  <a:cubicBezTo>
                    <a:pt x="369" y="95"/>
                    <a:pt x="0" y="285"/>
                    <a:pt x="74" y="759"/>
                  </a:cubicBezTo>
                  <a:cubicBezTo>
                    <a:pt x="137" y="1180"/>
                    <a:pt x="295" y="1454"/>
                    <a:pt x="1023" y="2044"/>
                  </a:cubicBezTo>
                  <a:cubicBezTo>
                    <a:pt x="1750" y="2656"/>
                    <a:pt x="2772" y="2782"/>
                    <a:pt x="3288" y="2666"/>
                  </a:cubicBezTo>
                  <a:cubicBezTo>
                    <a:pt x="3962" y="2508"/>
                    <a:pt x="4911" y="2498"/>
                    <a:pt x="4964" y="2160"/>
                  </a:cubicBezTo>
                  <a:cubicBezTo>
                    <a:pt x="5016" y="1844"/>
                    <a:pt x="4510" y="1623"/>
                    <a:pt x="3425" y="1739"/>
                  </a:cubicBezTo>
                  <a:cubicBezTo>
                    <a:pt x="2814" y="1813"/>
                    <a:pt x="2593" y="1876"/>
                    <a:pt x="2350" y="1792"/>
                  </a:cubicBezTo>
                  <a:cubicBezTo>
                    <a:pt x="2192" y="1739"/>
                    <a:pt x="2024" y="1560"/>
                    <a:pt x="1908" y="1360"/>
                  </a:cubicBezTo>
                  <a:cubicBezTo>
                    <a:pt x="1592" y="843"/>
                    <a:pt x="1339" y="0"/>
                    <a:pt x="527" y="84"/>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38" name="Google Shape;2138;p47"/>
            <p:cNvSpPr/>
            <p:nvPr/>
          </p:nvSpPr>
          <p:spPr>
            <a:xfrm>
              <a:off x="966775" y="3651850"/>
              <a:ext cx="50600" cy="42700"/>
            </a:xfrm>
            <a:custGeom>
              <a:avLst/>
              <a:gdLst/>
              <a:ahLst/>
              <a:cxnLst/>
              <a:rect l="l" t="t" r="r" b="b"/>
              <a:pathLst>
                <a:path w="2024" h="1708" extrusionOk="0">
                  <a:moveTo>
                    <a:pt x="548" y="1"/>
                  </a:moveTo>
                  <a:cubicBezTo>
                    <a:pt x="548" y="1"/>
                    <a:pt x="0" y="22"/>
                    <a:pt x="369" y="601"/>
                  </a:cubicBezTo>
                  <a:cubicBezTo>
                    <a:pt x="738" y="1181"/>
                    <a:pt x="1349" y="1708"/>
                    <a:pt x="1665" y="1623"/>
                  </a:cubicBezTo>
                  <a:cubicBezTo>
                    <a:pt x="2023" y="1529"/>
                    <a:pt x="1465" y="1202"/>
                    <a:pt x="1296" y="865"/>
                  </a:cubicBezTo>
                  <a:cubicBezTo>
                    <a:pt x="1128" y="549"/>
                    <a:pt x="980" y="53"/>
                    <a:pt x="548" y="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39" name="Google Shape;2139;p47"/>
            <p:cNvSpPr/>
            <p:nvPr/>
          </p:nvSpPr>
          <p:spPr>
            <a:xfrm>
              <a:off x="1030525" y="3688475"/>
              <a:ext cx="46650" cy="16625"/>
            </a:xfrm>
            <a:custGeom>
              <a:avLst/>
              <a:gdLst/>
              <a:ahLst/>
              <a:cxnLst/>
              <a:rect l="l" t="t" r="r" b="b"/>
              <a:pathLst>
                <a:path w="1866" h="665" extrusionOk="0">
                  <a:moveTo>
                    <a:pt x="548" y="148"/>
                  </a:moveTo>
                  <a:cubicBezTo>
                    <a:pt x="548" y="148"/>
                    <a:pt x="0" y="211"/>
                    <a:pt x="63" y="432"/>
                  </a:cubicBezTo>
                  <a:cubicBezTo>
                    <a:pt x="127" y="664"/>
                    <a:pt x="769" y="622"/>
                    <a:pt x="1222" y="590"/>
                  </a:cubicBezTo>
                  <a:cubicBezTo>
                    <a:pt x="1686" y="569"/>
                    <a:pt x="1865" y="422"/>
                    <a:pt x="1749" y="222"/>
                  </a:cubicBezTo>
                  <a:cubicBezTo>
                    <a:pt x="1612" y="0"/>
                    <a:pt x="548" y="148"/>
                    <a:pt x="548" y="148"/>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40" name="Google Shape;2140;p47"/>
            <p:cNvSpPr/>
            <p:nvPr/>
          </p:nvSpPr>
          <p:spPr>
            <a:xfrm>
              <a:off x="1344525" y="3504075"/>
              <a:ext cx="42175" cy="44550"/>
            </a:xfrm>
            <a:custGeom>
              <a:avLst/>
              <a:gdLst/>
              <a:ahLst/>
              <a:cxnLst/>
              <a:rect l="l" t="t" r="r" b="b"/>
              <a:pathLst>
                <a:path w="1687" h="1782" extrusionOk="0">
                  <a:moveTo>
                    <a:pt x="327" y="1465"/>
                  </a:moveTo>
                  <a:cubicBezTo>
                    <a:pt x="327" y="1465"/>
                    <a:pt x="833" y="1254"/>
                    <a:pt x="1086" y="885"/>
                  </a:cubicBezTo>
                  <a:cubicBezTo>
                    <a:pt x="1518" y="243"/>
                    <a:pt x="1528" y="32"/>
                    <a:pt x="1613" y="11"/>
                  </a:cubicBezTo>
                  <a:cubicBezTo>
                    <a:pt x="1687" y="0"/>
                    <a:pt x="1297" y="769"/>
                    <a:pt x="1149" y="959"/>
                  </a:cubicBezTo>
                  <a:cubicBezTo>
                    <a:pt x="1012" y="1159"/>
                    <a:pt x="591" y="1612"/>
                    <a:pt x="159" y="1739"/>
                  </a:cubicBezTo>
                  <a:cubicBezTo>
                    <a:pt x="1" y="1781"/>
                    <a:pt x="169" y="1486"/>
                    <a:pt x="327" y="1465"/>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sp>
          <p:nvSpPr>
            <p:cNvPr id="2141" name="Google Shape;2141;p47"/>
            <p:cNvSpPr/>
            <p:nvPr/>
          </p:nvSpPr>
          <p:spPr>
            <a:xfrm>
              <a:off x="1315825" y="3569925"/>
              <a:ext cx="39275" cy="15300"/>
            </a:xfrm>
            <a:custGeom>
              <a:avLst/>
              <a:gdLst/>
              <a:ahLst/>
              <a:cxnLst/>
              <a:rect l="l" t="t" r="r" b="b"/>
              <a:pathLst>
                <a:path w="1571" h="612" extrusionOk="0">
                  <a:moveTo>
                    <a:pt x="32" y="527"/>
                  </a:moveTo>
                  <a:cubicBezTo>
                    <a:pt x="32" y="527"/>
                    <a:pt x="0" y="411"/>
                    <a:pt x="95" y="348"/>
                  </a:cubicBezTo>
                  <a:cubicBezTo>
                    <a:pt x="137" y="317"/>
                    <a:pt x="200" y="275"/>
                    <a:pt x="295" y="296"/>
                  </a:cubicBezTo>
                  <a:cubicBezTo>
                    <a:pt x="727" y="348"/>
                    <a:pt x="896" y="327"/>
                    <a:pt x="1106" y="264"/>
                  </a:cubicBezTo>
                  <a:cubicBezTo>
                    <a:pt x="1349" y="190"/>
                    <a:pt x="1444" y="1"/>
                    <a:pt x="1507" y="32"/>
                  </a:cubicBezTo>
                  <a:cubicBezTo>
                    <a:pt x="1570" y="53"/>
                    <a:pt x="1159" y="475"/>
                    <a:pt x="727" y="538"/>
                  </a:cubicBezTo>
                  <a:cubicBezTo>
                    <a:pt x="232" y="612"/>
                    <a:pt x="32" y="527"/>
                    <a:pt x="32" y="527"/>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5A1517">
                    <a:lumMod val="75000"/>
                  </a:srgbClr>
                </a:solidFill>
                <a:effectLst/>
                <a:uLnTx/>
                <a:uFillTx/>
                <a:latin typeface="Arial"/>
                <a:ea typeface="+mn-ea"/>
                <a:cs typeface="Arial"/>
                <a:sym typeface="Arial"/>
              </a:endParaRPr>
            </a:p>
          </p:txBody>
        </p:sp>
      </p:grpSp>
      <p:grpSp>
        <p:nvGrpSpPr>
          <p:cNvPr id="10" name="Google Shape;2645;p54">
            <a:extLst>
              <a:ext uri="{FF2B5EF4-FFF2-40B4-BE49-F238E27FC236}">
                <a16:creationId xmlns:a16="http://schemas.microsoft.com/office/drawing/2014/main" id="{6311A266-1012-9B2B-F0C0-281DC2670DE3}"/>
              </a:ext>
            </a:extLst>
          </p:cNvPr>
          <p:cNvGrpSpPr/>
          <p:nvPr/>
        </p:nvGrpSpPr>
        <p:grpSpPr>
          <a:xfrm>
            <a:off x="-1060941" y="4120494"/>
            <a:ext cx="16041244" cy="1767161"/>
            <a:chOff x="4411970" y="2726085"/>
            <a:chExt cx="4404114" cy="887603"/>
          </a:xfrm>
        </p:grpSpPr>
        <p:sp>
          <p:nvSpPr>
            <p:cNvPr id="11" name="Google Shape;2646;p54">
              <a:extLst>
                <a:ext uri="{FF2B5EF4-FFF2-40B4-BE49-F238E27FC236}">
                  <a16:creationId xmlns:a16="http://schemas.microsoft.com/office/drawing/2014/main" id="{A8AA7A78-B3DF-C671-3899-667B8F336719}"/>
                </a:ext>
              </a:extLst>
            </p:cNvPr>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CFD9E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2647;p54">
              <a:extLst>
                <a:ext uri="{FF2B5EF4-FFF2-40B4-BE49-F238E27FC236}">
                  <a16:creationId xmlns:a16="http://schemas.microsoft.com/office/drawing/2014/main" id="{5C573F07-A2D9-9F82-B40F-3DB0C5B462E7}"/>
                </a:ext>
              </a:extLst>
            </p:cNvPr>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CFD9E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2648;p54">
              <a:extLst>
                <a:ext uri="{FF2B5EF4-FFF2-40B4-BE49-F238E27FC236}">
                  <a16:creationId xmlns:a16="http://schemas.microsoft.com/office/drawing/2014/main" id="{8A05CB08-B9F0-FDE3-165F-52FDDD03722A}"/>
                </a:ext>
              </a:extLst>
            </p:cNvPr>
            <p:cNvSpPr/>
            <p:nvPr/>
          </p:nvSpPr>
          <p:spPr>
            <a:xfrm>
              <a:off x="4456805" y="2743875"/>
              <a:ext cx="4359279" cy="869813"/>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A5B7C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5" name="TextBox 14">
            <a:extLst>
              <a:ext uri="{FF2B5EF4-FFF2-40B4-BE49-F238E27FC236}">
                <a16:creationId xmlns:a16="http://schemas.microsoft.com/office/drawing/2014/main" id="{B4C4E462-E102-926F-C3C1-4A8D318427C4}"/>
              </a:ext>
            </a:extLst>
          </p:cNvPr>
          <p:cNvSpPr txBox="1"/>
          <p:nvPr/>
        </p:nvSpPr>
        <p:spPr>
          <a:xfrm>
            <a:off x="4239749" y="4506709"/>
            <a:ext cx="7665155" cy="83099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vi-VN" sz="2400" b="1" i="0" u="none" strike="noStrike" kern="0" cap="none" spc="0" normalizeH="0" baseline="0" noProof="0" dirty="0">
                <a:ln>
                  <a:noFill/>
                </a:ln>
                <a:solidFill>
                  <a:srgbClr val="FFEDED">
                    <a:lumMod val="25000"/>
                  </a:srgbClr>
                </a:solidFill>
                <a:effectLst/>
                <a:uLnTx/>
                <a:uFillTx/>
                <a:latin typeface="Arial" panose="020B0604020202020204" pitchFamily="34" charset="0"/>
                <a:ea typeface="+mn-ea"/>
                <a:cs typeface="Arial"/>
                <a:sym typeface="Arial"/>
              </a:rPr>
              <a:t>“</a:t>
            </a:r>
            <a:r>
              <a:rPr kumimoji="0" lang="vi-VN" sz="2400" b="1" i="1" u="none" strike="noStrike" kern="0" cap="none" spc="0" normalizeH="0" baseline="0" noProof="0" dirty="0">
                <a:ln>
                  <a:noFill/>
                </a:ln>
                <a:solidFill>
                  <a:srgbClr val="FFEDED">
                    <a:lumMod val="25000"/>
                  </a:srgbClr>
                </a:solidFill>
                <a:effectLst/>
                <a:uLnTx/>
                <a:uFillTx/>
                <a:latin typeface="Arial" panose="020B0604020202020204" pitchFamily="34" charset="0"/>
                <a:ea typeface="+mn-ea"/>
                <a:cs typeface="Arial"/>
                <a:sym typeface="Arial"/>
              </a:rPr>
              <a:t>Tăng tốc hành động loại trừ bệnh viêm gan vi rút và ngăn ngừa ung thư gan”</a:t>
            </a:r>
            <a:endParaRPr kumimoji="0" lang="vi-VN" sz="2400" b="0" i="0" u="none" strike="noStrike" kern="0" cap="none" spc="0" normalizeH="0" baseline="0" noProof="0" dirty="0">
              <a:ln>
                <a:noFill/>
              </a:ln>
              <a:solidFill>
                <a:srgbClr val="FFEDED">
                  <a:lumMod val="25000"/>
                </a:srgbClr>
              </a:solidFill>
              <a:effectLst/>
              <a:uLnTx/>
              <a:uFillTx/>
              <a:latin typeface="Arial" panose="020B0604020202020204" pitchFamily="34" charset="0"/>
              <a:ea typeface="+mn-ea"/>
              <a:cs typeface="Arial"/>
              <a:sym typeface="Arial"/>
            </a:endParaRPr>
          </a:p>
        </p:txBody>
      </p:sp>
      <p:grpSp>
        <p:nvGrpSpPr>
          <p:cNvPr id="16" name="Google Shape;3004;p55">
            <a:extLst>
              <a:ext uri="{FF2B5EF4-FFF2-40B4-BE49-F238E27FC236}">
                <a16:creationId xmlns:a16="http://schemas.microsoft.com/office/drawing/2014/main" id="{016C872C-518E-2549-636C-20F142452D4F}"/>
              </a:ext>
            </a:extLst>
          </p:cNvPr>
          <p:cNvGrpSpPr/>
          <p:nvPr/>
        </p:nvGrpSpPr>
        <p:grpSpPr>
          <a:xfrm>
            <a:off x="-683671" y="3222847"/>
            <a:ext cx="5389212" cy="3374775"/>
            <a:chOff x="238125" y="1038125"/>
            <a:chExt cx="7146800" cy="3633625"/>
          </a:xfrm>
        </p:grpSpPr>
        <p:sp>
          <p:nvSpPr>
            <p:cNvPr id="17" name="Google Shape;3005;p55">
              <a:extLst>
                <a:ext uri="{FF2B5EF4-FFF2-40B4-BE49-F238E27FC236}">
                  <a16:creationId xmlns:a16="http://schemas.microsoft.com/office/drawing/2014/main" id="{C674C5AE-2468-5409-7951-8135D2323ECA}"/>
                </a:ext>
              </a:extLst>
            </p:cNvPr>
            <p:cNvSpPr/>
            <p:nvPr/>
          </p:nvSpPr>
          <p:spPr>
            <a:xfrm>
              <a:off x="6256150" y="3780375"/>
              <a:ext cx="62400" cy="53425"/>
            </a:xfrm>
            <a:custGeom>
              <a:avLst/>
              <a:gdLst/>
              <a:ahLst/>
              <a:cxnLst/>
              <a:rect l="l" t="t" r="r" b="b"/>
              <a:pathLst>
                <a:path w="2496" h="2137" extrusionOk="0">
                  <a:moveTo>
                    <a:pt x="1065" y="0"/>
                  </a:moveTo>
                  <a:cubicBezTo>
                    <a:pt x="472"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3006;p55">
              <a:extLst>
                <a:ext uri="{FF2B5EF4-FFF2-40B4-BE49-F238E27FC236}">
                  <a16:creationId xmlns:a16="http://schemas.microsoft.com/office/drawing/2014/main" id="{6FDC3625-0928-1E68-8B02-25B891187635}"/>
                </a:ext>
              </a:extLst>
            </p:cNvPr>
            <p:cNvSpPr/>
            <p:nvPr/>
          </p:nvSpPr>
          <p:spPr>
            <a:xfrm>
              <a:off x="6256150" y="3856775"/>
              <a:ext cx="62200" cy="53250"/>
            </a:xfrm>
            <a:custGeom>
              <a:avLst/>
              <a:gdLst/>
              <a:ahLst/>
              <a:cxnLst/>
              <a:rect l="l" t="t" r="r" b="b"/>
              <a:pathLst>
                <a:path w="2488" h="2130" extrusionOk="0">
                  <a:moveTo>
                    <a:pt x="1065" y="1"/>
                  </a:moveTo>
                  <a:cubicBezTo>
                    <a:pt x="480" y="1"/>
                    <a:pt x="0" y="472"/>
                    <a:pt x="0" y="1066"/>
                  </a:cubicBezTo>
                  <a:cubicBezTo>
                    <a:pt x="0" y="1704"/>
                    <a:pt x="524" y="2129"/>
                    <a:pt x="1070" y="2129"/>
                  </a:cubicBezTo>
                  <a:cubicBezTo>
                    <a:pt x="1331" y="2129"/>
                    <a:pt x="1597" y="2032"/>
                    <a:pt x="1813"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3007;p55">
              <a:extLst>
                <a:ext uri="{FF2B5EF4-FFF2-40B4-BE49-F238E27FC236}">
                  <a16:creationId xmlns:a16="http://schemas.microsoft.com/office/drawing/2014/main" id="{71EA6EA4-04C7-973B-797C-61F1FECC79BD}"/>
                </a:ext>
              </a:extLst>
            </p:cNvPr>
            <p:cNvSpPr/>
            <p:nvPr/>
          </p:nvSpPr>
          <p:spPr>
            <a:xfrm>
              <a:off x="6256150" y="3932800"/>
              <a:ext cx="62200" cy="53425"/>
            </a:xfrm>
            <a:custGeom>
              <a:avLst/>
              <a:gdLst/>
              <a:ahLst/>
              <a:cxnLst/>
              <a:rect l="l" t="t" r="r" b="b"/>
              <a:pathLst>
                <a:path w="2488" h="2137" extrusionOk="0">
                  <a:moveTo>
                    <a:pt x="1065" y="0"/>
                  </a:moveTo>
                  <a:cubicBezTo>
                    <a:pt x="472" y="0"/>
                    <a:pt x="0" y="480"/>
                    <a:pt x="0" y="1065"/>
                  </a:cubicBezTo>
                  <a:cubicBezTo>
                    <a:pt x="0" y="1709"/>
                    <a:pt x="525" y="2137"/>
                    <a:pt x="1071" y="2137"/>
                  </a:cubicBezTo>
                  <a:cubicBezTo>
                    <a:pt x="1332" y="2137"/>
                    <a:pt x="1597" y="2039"/>
                    <a:pt x="1813"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3008;p55">
              <a:extLst>
                <a:ext uri="{FF2B5EF4-FFF2-40B4-BE49-F238E27FC236}">
                  <a16:creationId xmlns:a16="http://schemas.microsoft.com/office/drawing/2014/main" id="{48210F3F-6C1F-CA1F-C42E-EABDFF165AD2}"/>
                </a:ext>
              </a:extLst>
            </p:cNvPr>
            <p:cNvSpPr/>
            <p:nvPr/>
          </p:nvSpPr>
          <p:spPr>
            <a:xfrm>
              <a:off x="6332350" y="385677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3" y="1814"/>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3009;p55">
              <a:extLst>
                <a:ext uri="{FF2B5EF4-FFF2-40B4-BE49-F238E27FC236}">
                  <a16:creationId xmlns:a16="http://schemas.microsoft.com/office/drawing/2014/main" id="{C73F3770-D941-4D1B-2ACE-AC2455818C30}"/>
                </a:ext>
              </a:extLst>
            </p:cNvPr>
            <p:cNvSpPr/>
            <p:nvPr/>
          </p:nvSpPr>
          <p:spPr>
            <a:xfrm>
              <a:off x="6332350" y="3932800"/>
              <a:ext cx="62225" cy="53425"/>
            </a:xfrm>
            <a:custGeom>
              <a:avLst/>
              <a:gdLst/>
              <a:ahLst/>
              <a:cxnLst/>
              <a:rect l="l" t="t" r="r" b="b"/>
              <a:pathLst>
                <a:path w="2489" h="2137" extrusionOk="0">
                  <a:moveTo>
                    <a:pt x="1066" y="0"/>
                  </a:moveTo>
                  <a:cubicBezTo>
                    <a:pt x="472" y="8"/>
                    <a:pt x="1" y="480"/>
                    <a:pt x="1" y="1065"/>
                  </a:cubicBezTo>
                  <a:cubicBezTo>
                    <a:pt x="1" y="1709"/>
                    <a:pt x="526" y="2137"/>
                    <a:pt x="1072" y="2137"/>
                  </a:cubicBezTo>
                  <a:cubicBezTo>
                    <a:pt x="1333" y="2137"/>
                    <a:pt x="1598" y="2039"/>
                    <a:pt x="1813"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3010;p55">
              <a:extLst>
                <a:ext uri="{FF2B5EF4-FFF2-40B4-BE49-F238E27FC236}">
                  <a16:creationId xmlns:a16="http://schemas.microsoft.com/office/drawing/2014/main" id="{DF8E594E-7D7C-8C95-CC80-F3BC038AC54A}"/>
                </a:ext>
              </a:extLst>
            </p:cNvPr>
            <p:cNvSpPr/>
            <p:nvPr/>
          </p:nvSpPr>
          <p:spPr>
            <a:xfrm>
              <a:off x="6408350" y="3856775"/>
              <a:ext cx="62425" cy="53250"/>
            </a:xfrm>
            <a:custGeom>
              <a:avLst/>
              <a:gdLst/>
              <a:ahLst/>
              <a:cxnLst/>
              <a:rect l="l" t="t" r="r" b="b"/>
              <a:pathLst>
                <a:path w="2497" h="2130" extrusionOk="0">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3011;p55">
              <a:extLst>
                <a:ext uri="{FF2B5EF4-FFF2-40B4-BE49-F238E27FC236}">
                  <a16:creationId xmlns:a16="http://schemas.microsoft.com/office/drawing/2014/main" id="{CD661EF9-FC5E-B787-6917-C96933EEE72C}"/>
                </a:ext>
              </a:extLst>
            </p:cNvPr>
            <p:cNvSpPr/>
            <p:nvPr/>
          </p:nvSpPr>
          <p:spPr>
            <a:xfrm>
              <a:off x="6408350" y="3932800"/>
              <a:ext cx="62425" cy="53425"/>
            </a:xfrm>
            <a:custGeom>
              <a:avLst/>
              <a:gdLst/>
              <a:ahLst/>
              <a:cxnLst/>
              <a:rect l="l" t="t" r="r" b="b"/>
              <a:pathLst>
                <a:path w="2497" h="2137" extrusionOk="0">
                  <a:moveTo>
                    <a:pt x="1074" y="0"/>
                  </a:moveTo>
                  <a:cubicBezTo>
                    <a:pt x="481" y="0"/>
                    <a:pt x="1" y="480"/>
                    <a:pt x="1" y="1065"/>
                  </a:cubicBezTo>
                  <a:cubicBezTo>
                    <a:pt x="1" y="1709"/>
                    <a:pt x="526" y="2137"/>
                    <a:pt x="1075" y="2137"/>
                  </a:cubicBezTo>
                  <a:cubicBezTo>
                    <a:pt x="1337" y="2137"/>
                    <a:pt x="1604" y="2039"/>
                    <a:pt x="1822" y="1821"/>
                  </a:cubicBezTo>
                  <a:cubicBezTo>
                    <a:pt x="2497" y="1155"/>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3012;p55">
              <a:extLst>
                <a:ext uri="{FF2B5EF4-FFF2-40B4-BE49-F238E27FC236}">
                  <a16:creationId xmlns:a16="http://schemas.microsoft.com/office/drawing/2014/main" id="{B4D3F422-4C35-A7F4-1971-DCCA21DAEEB6}"/>
                </a:ext>
              </a:extLst>
            </p:cNvPr>
            <p:cNvSpPr/>
            <p:nvPr/>
          </p:nvSpPr>
          <p:spPr>
            <a:xfrm>
              <a:off x="6408350" y="4085225"/>
              <a:ext cx="62425" cy="53350"/>
            </a:xfrm>
            <a:custGeom>
              <a:avLst/>
              <a:gdLst/>
              <a:ahLst/>
              <a:cxnLst/>
              <a:rect l="l" t="t" r="r" b="b"/>
              <a:pathLst>
                <a:path w="2497" h="2134" extrusionOk="0">
                  <a:moveTo>
                    <a:pt x="1074" y="0"/>
                  </a:moveTo>
                  <a:cubicBezTo>
                    <a:pt x="481" y="0"/>
                    <a:pt x="9" y="480"/>
                    <a:pt x="1" y="1065"/>
                  </a:cubicBezTo>
                  <a:cubicBezTo>
                    <a:pt x="1" y="1709"/>
                    <a:pt x="526" y="2133"/>
                    <a:pt x="1075" y="2133"/>
                  </a:cubicBezTo>
                  <a:cubicBezTo>
                    <a:pt x="1337" y="2133"/>
                    <a:pt x="1604" y="2037"/>
                    <a:pt x="1822" y="1821"/>
                  </a:cubicBezTo>
                  <a:cubicBezTo>
                    <a:pt x="2497" y="1147"/>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3013;p55">
              <a:extLst>
                <a:ext uri="{FF2B5EF4-FFF2-40B4-BE49-F238E27FC236}">
                  <a16:creationId xmlns:a16="http://schemas.microsoft.com/office/drawing/2014/main" id="{CAE45CFB-431C-1EB4-EAD6-4DDD103D4EA5}"/>
                </a:ext>
              </a:extLst>
            </p:cNvPr>
            <p:cNvSpPr/>
            <p:nvPr/>
          </p:nvSpPr>
          <p:spPr>
            <a:xfrm>
              <a:off x="6484575" y="3856775"/>
              <a:ext cx="62425" cy="53250"/>
            </a:xfrm>
            <a:custGeom>
              <a:avLst/>
              <a:gdLst/>
              <a:ahLst/>
              <a:cxnLst/>
              <a:rect l="l" t="t" r="r" b="b"/>
              <a:pathLst>
                <a:path w="2497" h="2130" extrusionOk="0">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3014;p55">
              <a:extLst>
                <a:ext uri="{FF2B5EF4-FFF2-40B4-BE49-F238E27FC236}">
                  <a16:creationId xmlns:a16="http://schemas.microsoft.com/office/drawing/2014/main" id="{D9D095F4-D316-4CD2-2C5F-9CF3A26A6666}"/>
                </a:ext>
              </a:extLst>
            </p:cNvPr>
            <p:cNvSpPr/>
            <p:nvPr/>
          </p:nvSpPr>
          <p:spPr>
            <a:xfrm>
              <a:off x="6484575" y="3932800"/>
              <a:ext cx="62425" cy="53425"/>
            </a:xfrm>
            <a:custGeom>
              <a:avLst/>
              <a:gdLst/>
              <a:ahLst/>
              <a:cxnLst/>
              <a:rect l="l" t="t" r="r" b="b"/>
              <a:pathLst>
                <a:path w="2497" h="2137" extrusionOk="0">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3015;p55">
              <a:extLst>
                <a:ext uri="{FF2B5EF4-FFF2-40B4-BE49-F238E27FC236}">
                  <a16:creationId xmlns:a16="http://schemas.microsoft.com/office/drawing/2014/main" id="{265E73C3-5C4D-7763-DDC1-F382C55EA90B}"/>
                </a:ext>
              </a:extLst>
            </p:cNvPr>
            <p:cNvSpPr/>
            <p:nvPr/>
          </p:nvSpPr>
          <p:spPr>
            <a:xfrm>
              <a:off x="6484575" y="4161425"/>
              <a:ext cx="62425" cy="53300"/>
            </a:xfrm>
            <a:custGeom>
              <a:avLst/>
              <a:gdLst/>
              <a:ahLst/>
              <a:cxnLst/>
              <a:rect l="l" t="t" r="r" b="b"/>
              <a:pathLst>
                <a:path w="2497" h="2132" extrusionOk="0">
                  <a:moveTo>
                    <a:pt x="1065" y="1"/>
                  </a:moveTo>
                  <a:cubicBezTo>
                    <a:pt x="480" y="1"/>
                    <a:pt x="1" y="472"/>
                    <a:pt x="1" y="1066"/>
                  </a:cubicBezTo>
                  <a:cubicBezTo>
                    <a:pt x="1" y="1708"/>
                    <a:pt x="523" y="2131"/>
                    <a:pt x="1070" y="2131"/>
                  </a:cubicBezTo>
                  <a:cubicBezTo>
                    <a:pt x="1333" y="2131"/>
                    <a:pt x="1602" y="2033"/>
                    <a:pt x="1822" y="1814"/>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3016;p55">
              <a:extLst>
                <a:ext uri="{FF2B5EF4-FFF2-40B4-BE49-F238E27FC236}">
                  <a16:creationId xmlns:a16="http://schemas.microsoft.com/office/drawing/2014/main" id="{5D7F087F-6944-1388-1C21-ABB07BAFDD98}"/>
                </a:ext>
              </a:extLst>
            </p:cNvPr>
            <p:cNvSpPr/>
            <p:nvPr/>
          </p:nvSpPr>
          <p:spPr>
            <a:xfrm>
              <a:off x="6484575" y="408522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3017;p55">
              <a:extLst>
                <a:ext uri="{FF2B5EF4-FFF2-40B4-BE49-F238E27FC236}">
                  <a16:creationId xmlns:a16="http://schemas.microsoft.com/office/drawing/2014/main" id="{0F2A096F-B9F0-CF62-79E4-6E508EAAE273}"/>
                </a:ext>
              </a:extLst>
            </p:cNvPr>
            <p:cNvSpPr/>
            <p:nvPr/>
          </p:nvSpPr>
          <p:spPr>
            <a:xfrm>
              <a:off x="6484575" y="4009000"/>
              <a:ext cx="62425" cy="53350"/>
            </a:xfrm>
            <a:custGeom>
              <a:avLst/>
              <a:gdLst/>
              <a:ahLst/>
              <a:cxnLst/>
              <a:rect l="l" t="t" r="r" b="b"/>
              <a:pathLst>
                <a:path w="2497" h="2134" extrusionOk="0">
                  <a:moveTo>
                    <a:pt x="1065" y="1"/>
                  </a:moveTo>
                  <a:cubicBezTo>
                    <a:pt x="480" y="1"/>
                    <a:pt x="1" y="480"/>
                    <a:pt x="1" y="1066"/>
                  </a:cubicBezTo>
                  <a:cubicBezTo>
                    <a:pt x="1" y="1710"/>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3018;p55">
              <a:extLst>
                <a:ext uri="{FF2B5EF4-FFF2-40B4-BE49-F238E27FC236}">
                  <a16:creationId xmlns:a16="http://schemas.microsoft.com/office/drawing/2014/main" id="{70B73CC1-035C-E280-18E6-79B43038B0E4}"/>
                </a:ext>
              </a:extLst>
            </p:cNvPr>
            <p:cNvSpPr/>
            <p:nvPr/>
          </p:nvSpPr>
          <p:spPr>
            <a:xfrm>
              <a:off x="6638425" y="3856775"/>
              <a:ext cx="62425" cy="53250"/>
            </a:xfrm>
            <a:custGeom>
              <a:avLst/>
              <a:gdLst/>
              <a:ahLst/>
              <a:cxnLst/>
              <a:rect l="l" t="t" r="r" b="b"/>
              <a:pathLst>
                <a:path w="2497" h="2130" extrusionOk="0">
                  <a:moveTo>
                    <a:pt x="1065" y="1"/>
                  </a:moveTo>
                  <a:cubicBezTo>
                    <a:pt x="480" y="1"/>
                    <a:pt x="9"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3019;p55">
              <a:extLst>
                <a:ext uri="{FF2B5EF4-FFF2-40B4-BE49-F238E27FC236}">
                  <a16:creationId xmlns:a16="http://schemas.microsoft.com/office/drawing/2014/main" id="{1BC388D1-363A-A987-DE5B-17B8BF34DDF3}"/>
                </a:ext>
              </a:extLst>
            </p:cNvPr>
            <p:cNvSpPr/>
            <p:nvPr/>
          </p:nvSpPr>
          <p:spPr>
            <a:xfrm>
              <a:off x="6638425" y="3932800"/>
              <a:ext cx="62425" cy="53425"/>
            </a:xfrm>
            <a:custGeom>
              <a:avLst/>
              <a:gdLst/>
              <a:ahLst/>
              <a:cxnLst/>
              <a:rect l="l" t="t" r="r" b="b"/>
              <a:pathLst>
                <a:path w="2497" h="2137" extrusionOk="0">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0" name="Google Shape;3020;p55">
              <a:extLst>
                <a:ext uri="{FF2B5EF4-FFF2-40B4-BE49-F238E27FC236}">
                  <a16:creationId xmlns:a16="http://schemas.microsoft.com/office/drawing/2014/main" id="{ED5AD8E4-728F-8B83-1A5F-BE68429ED057}"/>
                </a:ext>
              </a:extLst>
            </p:cNvPr>
            <p:cNvSpPr/>
            <p:nvPr/>
          </p:nvSpPr>
          <p:spPr>
            <a:xfrm>
              <a:off x="6638425" y="4161425"/>
              <a:ext cx="62425" cy="53300"/>
            </a:xfrm>
            <a:custGeom>
              <a:avLst/>
              <a:gdLst/>
              <a:ahLst/>
              <a:cxnLst/>
              <a:rect l="l" t="t" r="r" b="b"/>
              <a:pathLst>
                <a:path w="2497" h="2132" extrusionOk="0">
                  <a:moveTo>
                    <a:pt x="1065" y="1"/>
                  </a:moveTo>
                  <a:cubicBezTo>
                    <a:pt x="480" y="1"/>
                    <a:pt x="1" y="472"/>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1" name="Google Shape;3021;p55">
              <a:extLst>
                <a:ext uri="{FF2B5EF4-FFF2-40B4-BE49-F238E27FC236}">
                  <a16:creationId xmlns:a16="http://schemas.microsoft.com/office/drawing/2014/main" id="{72C97305-7B7B-11A4-3D80-3E0767F68545}"/>
                </a:ext>
              </a:extLst>
            </p:cNvPr>
            <p:cNvSpPr/>
            <p:nvPr/>
          </p:nvSpPr>
          <p:spPr>
            <a:xfrm>
              <a:off x="6638425" y="4085225"/>
              <a:ext cx="62425" cy="53350"/>
            </a:xfrm>
            <a:custGeom>
              <a:avLst/>
              <a:gdLst/>
              <a:ahLst/>
              <a:cxnLst/>
              <a:rect l="l" t="t" r="r" b="b"/>
              <a:pathLst>
                <a:path w="2497" h="2134" extrusionOk="0">
                  <a:moveTo>
                    <a:pt x="1065" y="0"/>
                  </a:moveTo>
                  <a:cubicBezTo>
                    <a:pt x="480" y="0"/>
                    <a:pt x="9" y="480"/>
                    <a:pt x="1" y="1065"/>
                  </a:cubicBezTo>
                  <a:cubicBezTo>
                    <a:pt x="1" y="1709"/>
                    <a:pt x="526" y="2133"/>
                    <a:pt x="1074"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2" name="Google Shape;3022;p55">
              <a:extLst>
                <a:ext uri="{FF2B5EF4-FFF2-40B4-BE49-F238E27FC236}">
                  <a16:creationId xmlns:a16="http://schemas.microsoft.com/office/drawing/2014/main" id="{90A4BB7A-0B06-EBED-EA4D-AEE96B5E904B}"/>
                </a:ext>
              </a:extLst>
            </p:cNvPr>
            <p:cNvSpPr/>
            <p:nvPr/>
          </p:nvSpPr>
          <p:spPr>
            <a:xfrm>
              <a:off x="6638425" y="4009000"/>
              <a:ext cx="62425" cy="53350"/>
            </a:xfrm>
            <a:custGeom>
              <a:avLst/>
              <a:gdLst/>
              <a:ahLst/>
              <a:cxnLst/>
              <a:rect l="l" t="t" r="r" b="b"/>
              <a:pathLst>
                <a:path w="2497" h="2134" extrusionOk="0">
                  <a:moveTo>
                    <a:pt x="1065" y="1"/>
                  </a:moveTo>
                  <a:cubicBezTo>
                    <a:pt x="480" y="1"/>
                    <a:pt x="1" y="480"/>
                    <a:pt x="1" y="1066"/>
                  </a:cubicBezTo>
                  <a:cubicBezTo>
                    <a:pt x="1" y="1710"/>
                    <a:pt x="530" y="2134"/>
                    <a:pt x="1078" y="2134"/>
                  </a:cubicBezTo>
                  <a:cubicBezTo>
                    <a:pt x="1340" y="2134"/>
                    <a:pt x="1606" y="2037"/>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3" name="Google Shape;3023;p55">
              <a:extLst>
                <a:ext uri="{FF2B5EF4-FFF2-40B4-BE49-F238E27FC236}">
                  <a16:creationId xmlns:a16="http://schemas.microsoft.com/office/drawing/2014/main" id="{10556EAE-63C7-8055-EFF9-DB1876063C1C}"/>
                </a:ext>
              </a:extLst>
            </p:cNvPr>
            <p:cNvSpPr/>
            <p:nvPr/>
          </p:nvSpPr>
          <p:spPr>
            <a:xfrm>
              <a:off x="6715450" y="3932800"/>
              <a:ext cx="62225" cy="53425"/>
            </a:xfrm>
            <a:custGeom>
              <a:avLst/>
              <a:gdLst/>
              <a:ahLst/>
              <a:cxnLst/>
              <a:rect l="l" t="t" r="r" b="b"/>
              <a:pathLst>
                <a:path w="2489" h="2137" extrusionOk="0">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4" name="Google Shape;3024;p55">
              <a:extLst>
                <a:ext uri="{FF2B5EF4-FFF2-40B4-BE49-F238E27FC236}">
                  <a16:creationId xmlns:a16="http://schemas.microsoft.com/office/drawing/2014/main" id="{4B346A2A-ACBE-7EED-634D-75C35D4CBEDF}"/>
                </a:ext>
              </a:extLst>
            </p:cNvPr>
            <p:cNvSpPr/>
            <p:nvPr/>
          </p:nvSpPr>
          <p:spPr>
            <a:xfrm>
              <a:off x="6715450" y="4085225"/>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7"/>
                    <a:pt x="1822" y="1821"/>
                  </a:cubicBezTo>
                  <a:cubicBezTo>
                    <a:pt x="2488" y="1147"/>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5" name="Google Shape;3025;p55">
              <a:extLst>
                <a:ext uri="{FF2B5EF4-FFF2-40B4-BE49-F238E27FC236}">
                  <a16:creationId xmlns:a16="http://schemas.microsoft.com/office/drawing/2014/main" id="{84F816BF-199B-B641-0908-9F9A25EA5902}"/>
                </a:ext>
              </a:extLst>
            </p:cNvPr>
            <p:cNvSpPr/>
            <p:nvPr/>
          </p:nvSpPr>
          <p:spPr>
            <a:xfrm>
              <a:off x="6715450" y="4009000"/>
              <a:ext cx="62225" cy="53350"/>
            </a:xfrm>
            <a:custGeom>
              <a:avLst/>
              <a:gdLst/>
              <a:ahLst/>
              <a:cxnLst/>
              <a:rect l="l" t="t" r="r" b="b"/>
              <a:pathLst>
                <a:path w="2489" h="2134" extrusionOk="0">
                  <a:moveTo>
                    <a:pt x="1066" y="1"/>
                  </a:moveTo>
                  <a:cubicBezTo>
                    <a:pt x="480" y="1"/>
                    <a:pt x="1" y="480"/>
                    <a:pt x="1" y="1066"/>
                  </a:cubicBezTo>
                  <a:cubicBezTo>
                    <a:pt x="1" y="1710"/>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6" name="Google Shape;3026;p55">
              <a:extLst>
                <a:ext uri="{FF2B5EF4-FFF2-40B4-BE49-F238E27FC236}">
                  <a16:creationId xmlns:a16="http://schemas.microsoft.com/office/drawing/2014/main" id="{6E029E6A-890E-3359-0E66-9C779E9E24FC}"/>
                </a:ext>
              </a:extLst>
            </p:cNvPr>
            <p:cNvSpPr/>
            <p:nvPr/>
          </p:nvSpPr>
          <p:spPr>
            <a:xfrm>
              <a:off x="6408350" y="4009000"/>
              <a:ext cx="62425" cy="53350"/>
            </a:xfrm>
            <a:custGeom>
              <a:avLst/>
              <a:gdLst/>
              <a:ahLst/>
              <a:cxnLst/>
              <a:rect l="l" t="t" r="r" b="b"/>
              <a:pathLst>
                <a:path w="2497" h="2134" extrusionOk="0">
                  <a:moveTo>
                    <a:pt x="1074" y="1"/>
                  </a:moveTo>
                  <a:cubicBezTo>
                    <a:pt x="481" y="1"/>
                    <a:pt x="1"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7" name="Google Shape;3027;p55">
              <a:extLst>
                <a:ext uri="{FF2B5EF4-FFF2-40B4-BE49-F238E27FC236}">
                  <a16:creationId xmlns:a16="http://schemas.microsoft.com/office/drawing/2014/main" id="{713DEF43-2B10-EE89-28F4-61E8D0EB78C1}"/>
                </a:ext>
              </a:extLst>
            </p:cNvPr>
            <p:cNvSpPr/>
            <p:nvPr/>
          </p:nvSpPr>
          <p:spPr>
            <a:xfrm>
              <a:off x="6332350" y="4009000"/>
              <a:ext cx="62225" cy="53350"/>
            </a:xfrm>
            <a:custGeom>
              <a:avLst/>
              <a:gdLst/>
              <a:ahLst/>
              <a:cxnLst/>
              <a:rect l="l" t="t" r="r" b="b"/>
              <a:pathLst>
                <a:path w="2489" h="2134" extrusionOk="0">
                  <a:moveTo>
                    <a:pt x="1066" y="1"/>
                  </a:moveTo>
                  <a:cubicBezTo>
                    <a:pt x="472" y="1"/>
                    <a:pt x="1" y="480"/>
                    <a:pt x="1" y="1066"/>
                  </a:cubicBezTo>
                  <a:cubicBezTo>
                    <a:pt x="1" y="1710"/>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8" name="Google Shape;3028;p55">
              <a:extLst>
                <a:ext uri="{FF2B5EF4-FFF2-40B4-BE49-F238E27FC236}">
                  <a16:creationId xmlns:a16="http://schemas.microsoft.com/office/drawing/2014/main" id="{A3826DC9-2157-D0C1-F6D4-E5DD7D3FC3FA}"/>
                </a:ext>
              </a:extLst>
            </p:cNvPr>
            <p:cNvSpPr/>
            <p:nvPr/>
          </p:nvSpPr>
          <p:spPr>
            <a:xfrm>
              <a:off x="6256150" y="4009000"/>
              <a:ext cx="62200" cy="53350"/>
            </a:xfrm>
            <a:custGeom>
              <a:avLst/>
              <a:gdLst/>
              <a:ahLst/>
              <a:cxnLst/>
              <a:rect l="l" t="t" r="r" b="b"/>
              <a:pathLst>
                <a:path w="2488" h="2134" extrusionOk="0">
                  <a:moveTo>
                    <a:pt x="1065" y="1"/>
                  </a:moveTo>
                  <a:cubicBezTo>
                    <a:pt x="472" y="1"/>
                    <a:pt x="0" y="480"/>
                    <a:pt x="0" y="1066"/>
                  </a:cubicBezTo>
                  <a:cubicBezTo>
                    <a:pt x="0" y="1710"/>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9" name="Google Shape;3029;p55">
              <a:extLst>
                <a:ext uri="{FF2B5EF4-FFF2-40B4-BE49-F238E27FC236}">
                  <a16:creationId xmlns:a16="http://schemas.microsoft.com/office/drawing/2014/main" id="{97B5CAAC-2F6E-F26E-7750-16EC52ED939A}"/>
                </a:ext>
              </a:extLst>
            </p:cNvPr>
            <p:cNvSpPr/>
            <p:nvPr/>
          </p:nvSpPr>
          <p:spPr>
            <a:xfrm>
              <a:off x="5951475" y="3932800"/>
              <a:ext cx="62225" cy="53425"/>
            </a:xfrm>
            <a:custGeom>
              <a:avLst/>
              <a:gdLst/>
              <a:ahLst/>
              <a:cxnLst/>
              <a:rect l="l" t="t" r="r" b="b"/>
              <a:pathLst>
                <a:path w="2489" h="2137" extrusionOk="0">
                  <a:moveTo>
                    <a:pt x="1066" y="0"/>
                  </a:moveTo>
                  <a:cubicBezTo>
                    <a:pt x="472" y="8"/>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90" name="Google Shape;3030;p55">
              <a:extLst>
                <a:ext uri="{FF2B5EF4-FFF2-40B4-BE49-F238E27FC236}">
                  <a16:creationId xmlns:a16="http://schemas.microsoft.com/office/drawing/2014/main" id="{CE66E638-1446-7C27-37BB-B83405A3186C}"/>
                </a:ext>
              </a:extLst>
            </p:cNvPr>
            <p:cNvSpPr/>
            <p:nvPr/>
          </p:nvSpPr>
          <p:spPr>
            <a:xfrm>
              <a:off x="5951475" y="4009000"/>
              <a:ext cx="62225" cy="53350"/>
            </a:xfrm>
            <a:custGeom>
              <a:avLst/>
              <a:gdLst/>
              <a:ahLst/>
              <a:cxnLst/>
              <a:rect l="l" t="t" r="r" b="b"/>
              <a:pathLst>
                <a:path w="2489" h="2134" extrusionOk="0">
                  <a:moveTo>
                    <a:pt x="1066" y="1"/>
                  </a:moveTo>
                  <a:cubicBezTo>
                    <a:pt x="472"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91" name="Google Shape;3031;p55">
              <a:extLst>
                <a:ext uri="{FF2B5EF4-FFF2-40B4-BE49-F238E27FC236}">
                  <a16:creationId xmlns:a16="http://schemas.microsoft.com/office/drawing/2014/main" id="{DF818D5D-EDBC-4E4C-4DA0-04846022D030}"/>
                </a:ext>
              </a:extLst>
            </p:cNvPr>
            <p:cNvSpPr/>
            <p:nvPr/>
          </p:nvSpPr>
          <p:spPr>
            <a:xfrm>
              <a:off x="6027500" y="3856775"/>
              <a:ext cx="62425" cy="53250"/>
            </a:xfrm>
            <a:custGeom>
              <a:avLst/>
              <a:gdLst/>
              <a:ahLst/>
              <a:cxnLst/>
              <a:rect l="l" t="t" r="r" b="b"/>
              <a:pathLst>
                <a:path w="2497" h="2130" extrusionOk="0">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92" name="Google Shape;3032;p55">
              <a:extLst>
                <a:ext uri="{FF2B5EF4-FFF2-40B4-BE49-F238E27FC236}">
                  <a16:creationId xmlns:a16="http://schemas.microsoft.com/office/drawing/2014/main" id="{8873FE67-F20A-181D-359F-AA3DE35B948E}"/>
                </a:ext>
              </a:extLst>
            </p:cNvPr>
            <p:cNvSpPr/>
            <p:nvPr/>
          </p:nvSpPr>
          <p:spPr>
            <a:xfrm>
              <a:off x="6027500" y="3932800"/>
              <a:ext cx="62425" cy="53425"/>
            </a:xfrm>
            <a:custGeom>
              <a:avLst/>
              <a:gdLst/>
              <a:ahLst/>
              <a:cxnLst/>
              <a:rect l="l" t="t" r="r" b="b"/>
              <a:pathLst>
                <a:path w="2497" h="2137" extrusionOk="0">
                  <a:moveTo>
                    <a:pt x="1073" y="0"/>
                  </a:moveTo>
                  <a:cubicBezTo>
                    <a:pt x="480" y="0"/>
                    <a:pt x="9" y="480"/>
                    <a:pt x="0" y="1065"/>
                  </a:cubicBezTo>
                  <a:cubicBezTo>
                    <a:pt x="0" y="1709"/>
                    <a:pt x="529" y="2137"/>
                    <a:pt x="1078" y="2137"/>
                  </a:cubicBezTo>
                  <a:cubicBezTo>
                    <a:pt x="1340" y="2137"/>
                    <a:pt x="1606" y="2039"/>
                    <a:pt x="1821" y="1821"/>
                  </a:cubicBezTo>
                  <a:cubicBezTo>
                    <a:pt x="2496" y="1155"/>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2" name="Google Shape;3033;p55">
              <a:extLst>
                <a:ext uri="{FF2B5EF4-FFF2-40B4-BE49-F238E27FC236}">
                  <a16:creationId xmlns:a16="http://schemas.microsoft.com/office/drawing/2014/main" id="{20613800-3C0B-BC92-01AB-DD0E473C42E7}"/>
                </a:ext>
              </a:extLst>
            </p:cNvPr>
            <p:cNvSpPr/>
            <p:nvPr/>
          </p:nvSpPr>
          <p:spPr>
            <a:xfrm>
              <a:off x="6027500" y="4009000"/>
              <a:ext cx="62425" cy="53350"/>
            </a:xfrm>
            <a:custGeom>
              <a:avLst/>
              <a:gdLst/>
              <a:ahLst/>
              <a:cxnLst/>
              <a:rect l="l" t="t" r="r" b="b"/>
              <a:pathLst>
                <a:path w="2497" h="2134" extrusionOk="0">
                  <a:moveTo>
                    <a:pt x="1073" y="1"/>
                  </a:moveTo>
                  <a:cubicBezTo>
                    <a:pt x="480" y="1"/>
                    <a:pt x="9" y="480"/>
                    <a:pt x="0" y="1066"/>
                  </a:cubicBezTo>
                  <a:cubicBezTo>
                    <a:pt x="0" y="1710"/>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3" name="Google Shape;3034;p55">
              <a:extLst>
                <a:ext uri="{FF2B5EF4-FFF2-40B4-BE49-F238E27FC236}">
                  <a16:creationId xmlns:a16="http://schemas.microsoft.com/office/drawing/2014/main" id="{9A86811A-3224-4E4E-AEFA-5B9DAA186E02}"/>
                </a:ext>
              </a:extLst>
            </p:cNvPr>
            <p:cNvSpPr/>
            <p:nvPr/>
          </p:nvSpPr>
          <p:spPr>
            <a:xfrm>
              <a:off x="6103700" y="3780375"/>
              <a:ext cx="62425" cy="53475"/>
            </a:xfrm>
            <a:custGeom>
              <a:avLst/>
              <a:gdLst/>
              <a:ahLst/>
              <a:cxnLst/>
              <a:rect l="l" t="t" r="r" b="b"/>
              <a:pathLst>
                <a:path w="2497" h="2139" extrusionOk="0">
                  <a:moveTo>
                    <a:pt x="1066" y="0"/>
                  </a:moveTo>
                  <a:cubicBezTo>
                    <a:pt x="481" y="0"/>
                    <a:pt x="1" y="480"/>
                    <a:pt x="1" y="1073"/>
                  </a:cubicBezTo>
                  <a:cubicBezTo>
                    <a:pt x="6" y="1715"/>
                    <a:pt x="530" y="2139"/>
                    <a:pt x="1078" y="2139"/>
                  </a:cubicBezTo>
                  <a:cubicBezTo>
                    <a:pt x="1342" y="2139"/>
                    <a:pt x="1611" y="2040"/>
                    <a:pt x="1830"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4" name="Google Shape;3035;p55">
              <a:extLst>
                <a:ext uri="{FF2B5EF4-FFF2-40B4-BE49-F238E27FC236}">
                  <a16:creationId xmlns:a16="http://schemas.microsoft.com/office/drawing/2014/main" id="{1C4A5F55-E3E5-9579-71F3-8542BF6EEBC8}"/>
                </a:ext>
              </a:extLst>
            </p:cNvPr>
            <p:cNvSpPr/>
            <p:nvPr/>
          </p:nvSpPr>
          <p:spPr>
            <a:xfrm>
              <a:off x="6103700" y="3856775"/>
              <a:ext cx="62425" cy="53300"/>
            </a:xfrm>
            <a:custGeom>
              <a:avLst/>
              <a:gdLst/>
              <a:ahLst/>
              <a:cxnLst/>
              <a:rect l="l" t="t" r="r" b="b"/>
              <a:pathLst>
                <a:path w="2497" h="2132" extrusionOk="0">
                  <a:moveTo>
                    <a:pt x="1066" y="1"/>
                  </a:moveTo>
                  <a:cubicBezTo>
                    <a:pt x="481" y="1"/>
                    <a:pt x="1" y="480"/>
                    <a:pt x="1" y="1066"/>
                  </a:cubicBezTo>
                  <a:cubicBezTo>
                    <a:pt x="6" y="1708"/>
                    <a:pt x="530" y="2131"/>
                    <a:pt x="1075" y="2131"/>
                  </a:cubicBezTo>
                  <a:cubicBezTo>
                    <a:pt x="1338" y="2131"/>
                    <a:pt x="1605" y="2033"/>
                    <a:pt x="1822" y="1814"/>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5" name="Google Shape;3036;p55">
              <a:extLst>
                <a:ext uri="{FF2B5EF4-FFF2-40B4-BE49-F238E27FC236}">
                  <a16:creationId xmlns:a16="http://schemas.microsoft.com/office/drawing/2014/main" id="{5AB4E964-9AEF-4E65-3C8E-74A0ACF6E56C}"/>
                </a:ext>
              </a:extLst>
            </p:cNvPr>
            <p:cNvSpPr/>
            <p:nvPr/>
          </p:nvSpPr>
          <p:spPr>
            <a:xfrm>
              <a:off x="6103700" y="3932800"/>
              <a:ext cx="62425" cy="53475"/>
            </a:xfrm>
            <a:custGeom>
              <a:avLst/>
              <a:gdLst/>
              <a:ahLst/>
              <a:cxnLst/>
              <a:rect l="l" t="t" r="r" b="b"/>
              <a:pathLst>
                <a:path w="2497" h="2139" extrusionOk="0">
                  <a:moveTo>
                    <a:pt x="1066" y="0"/>
                  </a:moveTo>
                  <a:cubicBezTo>
                    <a:pt x="481" y="0"/>
                    <a:pt x="1" y="480"/>
                    <a:pt x="1" y="1073"/>
                  </a:cubicBezTo>
                  <a:cubicBezTo>
                    <a:pt x="6" y="1715"/>
                    <a:pt x="530" y="2139"/>
                    <a:pt x="1075" y="2139"/>
                  </a:cubicBezTo>
                  <a:cubicBezTo>
                    <a:pt x="1338" y="2139"/>
                    <a:pt x="1605" y="2041"/>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6" name="Google Shape;3037;p55">
              <a:extLst>
                <a:ext uri="{FF2B5EF4-FFF2-40B4-BE49-F238E27FC236}">
                  <a16:creationId xmlns:a16="http://schemas.microsoft.com/office/drawing/2014/main" id="{E15D0F52-9502-8CA4-E9E8-044D048752AB}"/>
                </a:ext>
              </a:extLst>
            </p:cNvPr>
            <p:cNvSpPr/>
            <p:nvPr/>
          </p:nvSpPr>
          <p:spPr>
            <a:xfrm>
              <a:off x="6103700" y="4009000"/>
              <a:ext cx="62425" cy="53350"/>
            </a:xfrm>
            <a:custGeom>
              <a:avLst/>
              <a:gdLst/>
              <a:ahLst/>
              <a:cxnLst/>
              <a:rect l="l" t="t" r="r" b="b"/>
              <a:pathLst>
                <a:path w="2497" h="2134" extrusionOk="0">
                  <a:moveTo>
                    <a:pt x="1066" y="1"/>
                  </a:moveTo>
                  <a:cubicBezTo>
                    <a:pt x="481" y="1"/>
                    <a:pt x="1" y="480"/>
                    <a:pt x="1" y="1066"/>
                  </a:cubicBezTo>
                  <a:cubicBezTo>
                    <a:pt x="1" y="1710"/>
                    <a:pt x="530" y="2134"/>
                    <a:pt x="1079" y="2134"/>
                  </a:cubicBezTo>
                  <a:cubicBezTo>
                    <a:pt x="1340" y="2134"/>
                    <a:pt x="1607" y="2037"/>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7" name="Google Shape;3038;p55">
              <a:extLst>
                <a:ext uri="{FF2B5EF4-FFF2-40B4-BE49-F238E27FC236}">
                  <a16:creationId xmlns:a16="http://schemas.microsoft.com/office/drawing/2014/main" id="{B9021F18-8985-85E9-8518-677686B7794B}"/>
                </a:ext>
              </a:extLst>
            </p:cNvPr>
            <p:cNvSpPr/>
            <p:nvPr/>
          </p:nvSpPr>
          <p:spPr>
            <a:xfrm>
              <a:off x="6179925" y="3704150"/>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8" name="Google Shape;3039;p55">
              <a:extLst>
                <a:ext uri="{FF2B5EF4-FFF2-40B4-BE49-F238E27FC236}">
                  <a16:creationId xmlns:a16="http://schemas.microsoft.com/office/drawing/2014/main" id="{8B6FCDE9-4066-34FA-2058-7787D7849941}"/>
                </a:ext>
              </a:extLst>
            </p:cNvPr>
            <p:cNvSpPr/>
            <p:nvPr/>
          </p:nvSpPr>
          <p:spPr>
            <a:xfrm>
              <a:off x="617992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9" name="Google Shape;3040;p55">
              <a:extLst>
                <a:ext uri="{FF2B5EF4-FFF2-40B4-BE49-F238E27FC236}">
                  <a16:creationId xmlns:a16="http://schemas.microsoft.com/office/drawing/2014/main" id="{59DCD4F3-AF1D-B690-1F10-1E363CE639D3}"/>
                </a:ext>
              </a:extLst>
            </p:cNvPr>
            <p:cNvSpPr/>
            <p:nvPr/>
          </p:nvSpPr>
          <p:spPr>
            <a:xfrm>
              <a:off x="617992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0" name="Google Shape;3041;p55">
              <a:extLst>
                <a:ext uri="{FF2B5EF4-FFF2-40B4-BE49-F238E27FC236}">
                  <a16:creationId xmlns:a16="http://schemas.microsoft.com/office/drawing/2014/main" id="{77D44FF5-7758-97B2-1098-7CE8FEC8AC38}"/>
                </a:ext>
              </a:extLst>
            </p:cNvPr>
            <p:cNvSpPr/>
            <p:nvPr/>
          </p:nvSpPr>
          <p:spPr>
            <a:xfrm>
              <a:off x="617992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1" name="Google Shape;3042;p55">
              <a:extLst>
                <a:ext uri="{FF2B5EF4-FFF2-40B4-BE49-F238E27FC236}">
                  <a16:creationId xmlns:a16="http://schemas.microsoft.com/office/drawing/2014/main" id="{3523D5C1-D644-0966-EFD1-45410F052478}"/>
                </a:ext>
              </a:extLst>
            </p:cNvPr>
            <p:cNvSpPr/>
            <p:nvPr/>
          </p:nvSpPr>
          <p:spPr>
            <a:xfrm>
              <a:off x="617992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2" name="Google Shape;3043;p55">
              <a:extLst>
                <a:ext uri="{FF2B5EF4-FFF2-40B4-BE49-F238E27FC236}">
                  <a16:creationId xmlns:a16="http://schemas.microsoft.com/office/drawing/2014/main" id="{D6B6568F-56EB-4D26-FDE7-BC9E88598979}"/>
                </a:ext>
              </a:extLst>
            </p:cNvPr>
            <p:cNvSpPr/>
            <p:nvPr/>
          </p:nvSpPr>
          <p:spPr>
            <a:xfrm>
              <a:off x="7170300" y="3780375"/>
              <a:ext cx="62400" cy="53425"/>
            </a:xfrm>
            <a:custGeom>
              <a:avLst/>
              <a:gdLst/>
              <a:ahLst/>
              <a:cxnLst/>
              <a:rect l="l" t="t" r="r" b="b"/>
              <a:pathLst>
                <a:path w="2496"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3" name="Google Shape;3044;p55">
              <a:extLst>
                <a:ext uri="{FF2B5EF4-FFF2-40B4-BE49-F238E27FC236}">
                  <a16:creationId xmlns:a16="http://schemas.microsoft.com/office/drawing/2014/main" id="{68B2600C-6970-2E16-1A8E-8FB52F86B791}"/>
                </a:ext>
              </a:extLst>
            </p:cNvPr>
            <p:cNvSpPr/>
            <p:nvPr/>
          </p:nvSpPr>
          <p:spPr>
            <a:xfrm>
              <a:off x="6865650" y="3856775"/>
              <a:ext cx="62200" cy="53250"/>
            </a:xfrm>
            <a:custGeom>
              <a:avLst/>
              <a:gdLst/>
              <a:ahLst/>
              <a:cxnLst/>
              <a:rect l="l" t="t" r="r" b="b"/>
              <a:pathLst>
                <a:path w="2488"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4" name="Google Shape;3045;p55">
              <a:extLst>
                <a:ext uri="{FF2B5EF4-FFF2-40B4-BE49-F238E27FC236}">
                  <a16:creationId xmlns:a16="http://schemas.microsoft.com/office/drawing/2014/main" id="{FC30178E-6446-8D33-3675-7EA95794DD09}"/>
                </a:ext>
              </a:extLst>
            </p:cNvPr>
            <p:cNvSpPr/>
            <p:nvPr/>
          </p:nvSpPr>
          <p:spPr>
            <a:xfrm>
              <a:off x="6865650" y="3780375"/>
              <a:ext cx="62400" cy="53425"/>
            </a:xfrm>
            <a:custGeom>
              <a:avLst/>
              <a:gdLst/>
              <a:ahLst/>
              <a:cxnLst/>
              <a:rect l="l" t="t" r="r" b="b"/>
              <a:pathLst>
                <a:path w="2496"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5" name="Google Shape;3046;p55">
              <a:extLst>
                <a:ext uri="{FF2B5EF4-FFF2-40B4-BE49-F238E27FC236}">
                  <a16:creationId xmlns:a16="http://schemas.microsoft.com/office/drawing/2014/main" id="{ACC598DA-8153-769A-EA6F-B591DB7F542B}"/>
                </a:ext>
              </a:extLst>
            </p:cNvPr>
            <p:cNvSpPr/>
            <p:nvPr/>
          </p:nvSpPr>
          <p:spPr>
            <a:xfrm>
              <a:off x="694185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6" name="Google Shape;3047;p55">
              <a:extLst>
                <a:ext uri="{FF2B5EF4-FFF2-40B4-BE49-F238E27FC236}">
                  <a16:creationId xmlns:a16="http://schemas.microsoft.com/office/drawing/2014/main" id="{53C77D3E-88C9-856B-DC4D-FB2F833F7196}"/>
                </a:ext>
              </a:extLst>
            </p:cNvPr>
            <p:cNvSpPr/>
            <p:nvPr/>
          </p:nvSpPr>
          <p:spPr>
            <a:xfrm>
              <a:off x="6789225" y="3627950"/>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6" y="1154"/>
                    <a:pt x="2017" y="8"/>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7" name="Google Shape;3048;p55">
              <a:extLst>
                <a:ext uri="{FF2B5EF4-FFF2-40B4-BE49-F238E27FC236}">
                  <a16:creationId xmlns:a16="http://schemas.microsoft.com/office/drawing/2014/main" id="{9838EAD0-8B9F-ABEB-E059-ECAC73B74F5C}"/>
                </a:ext>
              </a:extLst>
            </p:cNvPr>
            <p:cNvSpPr/>
            <p:nvPr/>
          </p:nvSpPr>
          <p:spPr>
            <a:xfrm>
              <a:off x="6637000" y="3475725"/>
              <a:ext cx="62225" cy="53350"/>
            </a:xfrm>
            <a:custGeom>
              <a:avLst/>
              <a:gdLst/>
              <a:ahLst/>
              <a:cxnLst/>
              <a:rect l="l" t="t" r="r" b="b"/>
              <a:pathLst>
                <a:path w="2489" h="2134" extrusionOk="0">
                  <a:moveTo>
                    <a:pt x="1066" y="0"/>
                  </a:moveTo>
                  <a:cubicBezTo>
                    <a:pt x="472" y="0"/>
                    <a:pt x="1" y="472"/>
                    <a:pt x="1" y="1065"/>
                  </a:cubicBezTo>
                  <a:cubicBezTo>
                    <a:pt x="1" y="1709"/>
                    <a:pt x="526" y="2133"/>
                    <a:pt x="1072" y="2133"/>
                  </a:cubicBezTo>
                  <a:cubicBezTo>
                    <a:pt x="1333" y="2133"/>
                    <a:pt x="1598" y="2037"/>
                    <a:pt x="1813"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8" name="Google Shape;3049;p55">
              <a:extLst>
                <a:ext uri="{FF2B5EF4-FFF2-40B4-BE49-F238E27FC236}">
                  <a16:creationId xmlns:a16="http://schemas.microsoft.com/office/drawing/2014/main" id="{47602338-0461-3D89-66E2-450B2EDDF66B}"/>
                </a:ext>
              </a:extLst>
            </p:cNvPr>
            <p:cNvSpPr/>
            <p:nvPr/>
          </p:nvSpPr>
          <p:spPr>
            <a:xfrm>
              <a:off x="6256150" y="3399500"/>
              <a:ext cx="62200" cy="53350"/>
            </a:xfrm>
            <a:custGeom>
              <a:avLst/>
              <a:gdLst/>
              <a:ahLst/>
              <a:cxnLst/>
              <a:rect l="l" t="t" r="r" b="b"/>
              <a:pathLst>
                <a:path w="2488" h="2134" extrusionOk="0">
                  <a:moveTo>
                    <a:pt x="1065" y="1"/>
                  </a:moveTo>
                  <a:cubicBezTo>
                    <a:pt x="472" y="1"/>
                    <a:pt x="0" y="480"/>
                    <a:pt x="0" y="1066"/>
                  </a:cubicBezTo>
                  <a:cubicBezTo>
                    <a:pt x="0" y="1709"/>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9" name="Google Shape;3050;p55">
              <a:extLst>
                <a:ext uri="{FF2B5EF4-FFF2-40B4-BE49-F238E27FC236}">
                  <a16:creationId xmlns:a16="http://schemas.microsoft.com/office/drawing/2014/main" id="{B38DD1A1-4207-7080-BEDA-700D53279E16}"/>
                </a:ext>
              </a:extLst>
            </p:cNvPr>
            <p:cNvSpPr/>
            <p:nvPr/>
          </p:nvSpPr>
          <p:spPr>
            <a:xfrm>
              <a:off x="6484575" y="3551925"/>
              <a:ext cx="62425" cy="53250"/>
            </a:xfrm>
            <a:custGeom>
              <a:avLst/>
              <a:gdLst/>
              <a:ahLst/>
              <a:cxnLst/>
              <a:rect l="l" t="t" r="r" b="b"/>
              <a:pathLst>
                <a:path w="2497" h="2130" extrusionOk="0">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0" name="Google Shape;3051;p55">
              <a:extLst>
                <a:ext uri="{FF2B5EF4-FFF2-40B4-BE49-F238E27FC236}">
                  <a16:creationId xmlns:a16="http://schemas.microsoft.com/office/drawing/2014/main" id="{C60980A1-1E08-B80F-99E5-685634FF66FD}"/>
                </a:ext>
              </a:extLst>
            </p:cNvPr>
            <p:cNvSpPr/>
            <p:nvPr/>
          </p:nvSpPr>
          <p:spPr>
            <a:xfrm>
              <a:off x="6484575" y="347572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1" name="Google Shape;3052;p55">
              <a:extLst>
                <a:ext uri="{FF2B5EF4-FFF2-40B4-BE49-F238E27FC236}">
                  <a16:creationId xmlns:a16="http://schemas.microsoft.com/office/drawing/2014/main" id="{2D52D5CC-9A07-7465-77B7-79A4CC76EC7F}"/>
                </a:ext>
              </a:extLst>
            </p:cNvPr>
            <p:cNvSpPr/>
            <p:nvPr/>
          </p:nvSpPr>
          <p:spPr>
            <a:xfrm>
              <a:off x="6408350" y="3551925"/>
              <a:ext cx="62425" cy="53250"/>
            </a:xfrm>
            <a:custGeom>
              <a:avLst/>
              <a:gdLst/>
              <a:ahLst/>
              <a:cxnLst/>
              <a:rect l="l" t="t" r="r" b="b"/>
              <a:pathLst>
                <a:path w="2497" h="2130" extrusionOk="0">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2" name="Google Shape;3053;p55">
              <a:extLst>
                <a:ext uri="{FF2B5EF4-FFF2-40B4-BE49-F238E27FC236}">
                  <a16:creationId xmlns:a16="http://schemas.microsoft.com/office/drawing/2014/main" id="{78356A36-A1FC-2FF1-7F52-1DA6020B1ACC}"/>
                </a:ext>
              </a:extLst>
            </p:cNvPr>
            <p:cNvSpPr/>
            <p:nvPr/>
          </p:nvSpPr>
          <p:spPr>
            <a:xfrm>
              <a:off x="6408350" y="3475725"/>
              <a:ext cx="62425" cy="53350"/>
            </a:xfrm>
            <a:custGeom>
              <a:avLst/>
              <a:gdLst/>
              <a:ahLst/>
              <a:cxnLst/>
              <a:rect l="l" t="t" r="r" b="b"/>
              <a:pathLst>
                <a:path w="2497" h="2134" extrusionOk="0">
                  <a:moveTo>
                    <a:pt x="1074" y="0"/>
                  </a:moveTo>
                  <a:cubicBezTo>
                    <a:pt x="481" y="0"/>
                    <a:pt x="1" y="472"/>
                    <a:pt x="1" y="1065"/>
                  </a:cubicBezTo>
                  <a:cubicBezTo>
                    <a:pt x="1" y="1709"/>
                    <a:pt x="526" y="2133"/>
                    <a:pt x="1075" y="2133"/>
                  </a:cubicBezTo>
                  <a:cubicBezTo>
                    <a:pt x="1337" y="2133"/>
                    <a:pt x="1604" y="2037"/>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3" name="Google Shape;3054;p55">
              <a:extLst>
                <a:ext uri="{FF2B5EF4-FFF2-40B4-BE49-F238E27FC236}">
                  <a16:creationId xmlns:a16="http://schemas.microsoft.com/office/drawing/2014/main" id="{B61509F7-8BCB-19D3-463A-140E3787F523}"/>
                </a:ext>
              </a:extLst>
            </p:cNvPr>
            <p:cNvSpPr/>
            <p:nvPr/>
          </p:nvSpPr>
          <p:spPr>
            <a:xfrm>
              <a:off x="6332350"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3"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4" name="Google Shape;3055;p55">
              <a:extLst>
                <a:ext uri="{FF2B5EF4-FFF2-40B4-BE49-F238E27FC236}">
                  <a16:creationId xmlns:a16="http://schemas.microsoft.com/office/drawing/2014/main" id="{4144EA03-89D1-1D16-A5C9-CA5AED2D1DB3}"/>
                </a:ext>
              </a:extLst>
            </p:cNvPr>
            <p:cNvSpPr/>
            <p:nvPr/>
          </p:nvSpPr>
          <p:spPr>
            <a:xfrm>
              <a:off x="6332350" y="33995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5" name="Google Shape;3056;p55">
              <a:extLst>
                <a:ext uri="{FF2B5EF4-FFF2-40B4-BE49-F238E27FC236}">
                  <a16:creationId xmlns:a16="http://schemas.microsoft.com/office/drawing/2014/main" id="{66540DCB-0D4B-5D33-D272-23BDF5655DA1}"/>
                </a:ext>
              </a:extLst>
            </p:cNvPr>
            <p:cNvSpPr/>
            <p:nvPr/>
          </p:nvSpPr>
          <p:spPr>
            <a:xfrm>
              <a:off x="7094075" y="4237450"/>
              <a:ext cx="62425" cy="53425"/>
            </a:xfrm>
            <a:custGeom>
              <a:avLst/>
              <a:gdLst/>
              <a:ahLst/>
              <a:cxnLst/>
              <a:rect l="l" t="t" r="r" b="b"/>
              <a:pathLst>
                <a:path w="2497" h="2137" extrusionOk="0">
                  <a:moveTo>
                    <a:pt x="1066" y="0"/>
                  </a:moveTo>
                  <a:cubicBezTo>
                    <a:pt x="480" y="8"/>
                    <a:pt x="1" y="480"/>
                    <a:pt x="1" y="1073"/>
                  </a:cubicBezTo>
                  <a:cubicBezTo>
                    <a:pt x="1" y="1711"/>
                    <a:pt x="525" y="2137"/>
                    <a:pt x="1073" y="2137"/>
                  </a:cubicBezTo>
                  <a:cubicBezTo>
                    <a:pt x="1336" y="2137"/>
                    <a:pt x="1603" y="2040"/>
                    <a:pt x="1822" y="1821"/>
                  </a:cubicBezTo>
                  <a:cubicBezTo>
                    <a:pt x="2496"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6" name="Google Shape;3057;p55">
              <a:extLst>
                <a:ext uri="{FF2B5EF4-FFF2-40B4-BE49-F238E27FC236}">
                  <a16:creationId xmlns:a16="http://schemas.microsoft.com/office/drawing/2014/main" id="{BC90C4C5-2E09-2230-6829-ECB1EC7D5C18}"/>
                </a:ext>
              </a:extLst>
            </p:cNvPr>
            <p:cNvSpPr/>
            <p:nvPr/>
          </p:nvSpPr>
          <p:spPr>
            <a:xfrm>
              <a:off x="7017875" y="4389875"/>
              <a:ext cx="62400" cy="53350"/>
            </a:xfrm>
            <a:custGeom>
              <a:avLst/>
              <a:gdLst/>
              <a:ahLst/>
              <a:cxnLst/>
              <a:rect l="l" t="t" r="r" b="b"/>
              <a:pathLst>
                <a:path w="2496" h="2134" extrusionOk="0">
                  <a:moveTo>
                    <a:pt x="1073" y="0"/>
                  </a:moveTo>
                  <a:cubicBezTo>
                    <a:pt x="480" y="0"/>
                    <a:pt x="8"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7" name="Google Shape;3058;p55">
              <a:extLst>
                <a:ext uri="{FF2B5EF4-FFF2-40B4-BE49-F238E27FC236}">
                  <a16:creationId xmlns:a16="http://schemas.microsoft.com/office/drawing/2014/main" id="{DA0D8145-0884-539A-1062-BB8307AB0AD6}"/>
                </a:ext>
              </a:extLst>
            </p:cNvPr>
            <p:cNvSpPr/>
            <p:nvPr/>
          </p:nvSpPr>
          <p:spPr>
            <a:xfrm>
              <a:off x="7017875" y="4313650"/>
              <a:ext cx="62400" cy="53450"/>
            </a:xfrm>
            <a:custGeom>
              <a:avLst/>
              <a:gdLst/>
              <a:ahLst/>
              <a:cxnLst/>
              <a:rect l="l" t="t" r="r" b="b"/>
              <a:pathLst>
                <a:path w="2496" h="2138" extrusionOk="0">
                  <a:moveTo>
                    <a:pt x="1073" y="1"/>
                  </a:moveTo>
                  <a:cubicBezTo>
                    <a:pt x="480" y="1"/>
                    <a:pt x="8" y="480"/>
                    <a:pt x="0" y="1066"/>
                  </a:cubicBezTo>
                  <a:cubicBezTo>
                    <a:pt x="0" y="1709"/>
                    <a:pt x="529" y="2137"/>
                    <a:pt x="1078" y="2137"/>
                  </a:cubicBezTo>
                  <a:cubicBezTo>
                    <a:pt x="1339" y="2137"/>
                    <a:pt x="1606" y="2040"/>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8" name="Google Shape;3059;p55">
              <a:extLst>
                <a:ext uri="{FF2B5EF4-FFF2-40B4-BE49-F238E27FC236}">
                  <a16:creationId xmlns:a16="http://schemas.microsoft.com/office/drawing/2014/main" id="{69713CA1-9B3B-CE7E-F6F7-7E1E5528E6A0}"/>
                </a:ext>
              </a:extLst>
            </p:cNvPr>
            <p:cNvSpPr/>
            <p:nvPr/>
          </p:nvSpPr>
          <p:spPr>
            <a:xfrm>
              <a:off x="6941850" y="438987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7"/>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9" name="Google Shape;3060;p55">
              <a:extLst>
                <a:ext uri="{FF2B5EF4-FFF2-40B4-BE49-F238E27FC236}">
                  <a16:creationId xmlns:a16="http://schemas.microsoft.com/office/drawing/2014/main" id="{7017D5CC-1E78-0251-9D59-CCBD23A76182}"/>
                </a:ext>
              </a:extLst>
            </p:cNvPr>
            <p:cNvSpPr/>
            <p:nvPr/>
          </p:nvSpPr>
          <p:spPr>
            <a:xfrm>
              <a:off x="6484575" y="438987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0" name="Google Shape;3061;p55">
              <a:extLst>
                <a:ext uri="{FF2B5EF4-FFF2-40B4-BE49-F238E27FC236}">
                  <a16:creationId xmlns:a16="http://schemas.microsoft.com/office/drawing/2014/main" id="{877CFAE2-5DC7-4325-3357-ED75285016A8}"/>
                </a:ext>
              </a:extLst>
            </p:cNvPr>
            <p:cNvSpPr/>
            <p:nvPr/>
          </p:nvSpPr>
          <p:spPr>
            <a:xfrm>
              <a:off x="6560800" y="4237450"/>
              <a:ext cx="62200" cy="53425"/>
            </a:xfrm>
            <a:custGeom>
              <a:avLst/>
              <a:gdLst/>
              <a:ahLst/>
              <a:cxnLst/>
              <a:rect l="l" t="t" r="r" b="b"/>
              <a:pathLst>
                <a:path w="2488" h="2137" extrusionOk="0">
                  <a:moveTo>
                    <a:pt x="1065" y="0"/>
                  </a:moveTo>
                  <a:cubicBezTo>
                    <a:pt x="480" y="8"/>
                    <a:pt x="0" y="480"/>
                    <a:pt x="0" y="1073"/>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1" name="Google Shape;3062;p55">
              <a:extLst>
                <a:ext uri="{FF2B5EF4-FFF2-40B4-BE49-F238E27FC236}">
                  <a16:creationId xmlns:a16="http://schemas.microsoft.com/office/drawing/2014/main" id="{A71B3927-9DA6-44CF-5889-F8F5ABE86D74}"/>
                </a:ext>
              </a:extLst>
            </p:cNvPr>
            <p:cNvSpPr/>
            <p:nvPr/>
          </p:nvSpPr>
          <p:spPr>
            <a:xfrm>
              <a:off x="6560800" y="4161425"/>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2" name="Google Shape;3063;p55">
              <a:extLst>
                <a:ext uri="{FF2B5EF4-FFF2-40B4-BE49-F238E27FC236}">
                  <a16:creationId xmlns:a16="http://schemas.microsoft.com/office/drawing/2014/main" id="{BE224E39-D11A-DF7C-A14A-D8F5CB414EA9}"/>
                </a:ext>
              </a:extLst>
            </p:cNvPr>
            <p:cNvSpPr/>
            <p:nvPr/>
          </p:nvSpPr>
          <p:spPr>
            <a:xfrm>
              <a:off x="6560800" y="4085225"/>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7"/>
                    <a:pt x="1821" y="1821"/>
                  </a:cubicBezTo>
                  <a:cubicBezTo>
                    <a:pt x="2488" y="1147"/>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3" name="Google Shape;3064;p55">
              <a:extLst>
                <a:ext uri="{FF2B5EF4-FFF2-40B4-BE49-F238E27FC236}">
                  <a16:creationId xmlns:a16="http://schemas.microsoft.com/office/drawing/2014/main" id="{613E7A0F-8366-5D34-54EB-01DD8FFAFF22}"/>
                </a:ext>
              </a:extLst>
            </p:cNvPr>
            <p:cNvSpPr/>
            <p:nvPr/>
          </p:nvSpPr>
          <p:spPr>
            <a:xfrm>
              <a:off x="6560800" y="4009000"/>
              <a:ext cx="62200" cy="53350"/>
            </a:xfrm>
            <a:custGeom>
              <a:avLst/>
              <a:gdLst/>
              <a:ahLst/>
              <a:cxnLst/>
              <a:rect l="l" t="t" r="r" b="b"/>
              <a:pathLst>
                <a:path w="2488" h="2134" extrusionOk="0">
                  <a:moveTo>
                    <a:pt x="1065" y="1"/>
                  </a:moveTo>
                  <a:cubicBezTo>
                    <a:pt x="480"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4" name="Google Shape;3065;p55">
              <a:extLst>
                <a:ext uri="{FF2B5EF4-FFF2-40B4-BE49-F238E27FC236}">
                  <a16:creationId xmlns:a16="http://schemas.microsoft.com/office/drawing/2014/main" id="{8DC58301-7F9B-8D89-2F8E-0C4AE886A5EC}"/>
                </a:ext>
              </a:extLst>
            </p:cNvPr>
            <p:cNvSpPr/>
            <p:nvPr/>
          </p:nvSpPr>
          <p:spPr>
            <a:xfrm>
              <a:off x="6560800" y="393280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5" name="Google Shape;3066;p55">
              <a:extLst>
                <a:ext uri="{FF2B5EF4-FFF2-40B4-BE49-F238E27FC236}">
                  <a16:creationId xmlns:a16="http://schemas.microsoft.com/office/drawing/2014/main" id="{2B2CF027-0D44-6B00-BF4B-A11852865C29}"/>
                </a:ext>
              </a:extLst>
            </p:cNvPr>
            <p:cNvSpPr/>
            <p:nvPr/>
          </p:nvSpPr>
          <p:spPr>
            <a:xfrm>
              <a:off x="6560800" y="385677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6" name="Google Shape;3067;p55">
              <a:extLst>
                <a:ext uri="{FF2B5EF4-FFF2-40B4-BE49-F238E27FC236}">
                  <a16:creationId xmlns:a16="http://schemas.microsoft.com/office/drawing/2014/main" id="{062A94AB-262B-FB0E-59DB-051EB357584A}"/>
                </a:ext>
              </a:extLst>
            </p:cNvPr>
            <p:cNvSpPr/>
            <p:nvPr/>
          </p:nvSpPr>
          <p:spPr>
            <a:xfrm>
              <a:off x="656080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7" name="Google Shape;3068;p55">
              <a:extLst>
                <a:ext uri="{FF2B5EF4-FFF2-40B4-BE49-F238E27FC236}">
                  <a16:creationId xmlns:a16="http://schemas.microsoft.com/office/drawing/2014/main" id="{CA9A8173-B80B-9D2E-4A98-FB5929461368}"/>
                </a:ext>
              </a:extLst>
            </p:cNvPr>
            <p:cNvSpPr/>
            <p:nvPr/>
          </p:nvSpPr>
          <p:spPr>
            <a:xfrm>
              <a:off x="6484575" y="4237450"/>
              <a:ext cx="62425" cy="53425"/>
            </a:xfrm>
            <a:custGeom>
              <a:avLst/>
              <a:gdLst/>
              <a:ahLst/>
              <a:cxnLst/>
              <a:rect l="l" t="t" r="r" b="b"/>
              <a:pathLst>
                <a:path w="2497" h="2137" extrusionOk="0">
                  <a:moveTo>
                    <a:pt x="1065" y="0"/>
                  </a:moveTo>
                  <a:cubicBezTo>
                    <a:pt x="480" y="8"/>
                    <a:pt x="1" y="480"/>
                    <a:pt x="1" y="1073"/>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8" name="Google Shape;3069;p55">
              <a:extLst>
                <a:ext uri="{FF2B5EF4-FFF2-40B4-BE49-F238E27FC236}">
                  <a16:creationId xmlns:a16="http://schemas.microsoft.com/office/drawing/2014/main" id="{76DAA34B-2918-0987-30E2-6F3E4A73C68C}"/>
                </a:ext>
              </a:extLst>
            </p:cNvPr>
            <p:cNvSpPr/>
            <p:nvPr/>
          </p:nvSpPr>
          <p:spPr>
            <a:xfrm>
              <a:off x="6484575" y="3780375"/>
              <a:ext cx="62425" cy="53425"/>
            </a:xfrm>
            <a:custGeom>
              <a:avLst/>
              <a:gdLst/>
              <a:ahLst/>
              <a:cxnLst/>
              <a:rect l="l" t="t" r="r" b="b"/>
              <a:pathLst>
                <a:path w="2497" h="2137" extrusionOk="0">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9" name="Google Shape;3070;p55">
              <a:extLst>
                <a:ext uri="{FF2B5EF4-FFF2-40B4-BE49-F238E27FC236}">
                  <a16:creationId xmlns:a16="http://schemas.microsoft.com/office/drawing/2014/main" id="{2B9C0502-02A9-7F24-52C8-77EBD89D2987}"/>
                </a:ext>
              </a:extLst>
            </p:cNvPr>
            <p:cNvSpPr/>
            <p:nvPr/>
          </p:nvSpPr>
          <p:spPr>
            <a:xfrm>
              <a:off x="6484575" y="3704150"/>
              <a:ext cx="62425" cy="53450"/>
            </a:xfrm>
            <a:custGeom>
              <a:avLst/>
              <a:gdLst/>
              <a:ahLst/>
              <a:cxnLst/>
              <a:rect l="l" t="t" r="r" b="b"/>
              <a:pathLst>
                <a:path w="2497" h="2138" extrusionOk="0">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0" name="Google Shape;3071;p55">
              <a:extLst>
                <a:ext uri="{FF2B5EF4-FFF2-40B4-BE49-F238E27FC236}">
                  <a16:creationId xmlns:a16="http://schemas.microsoft.com/office/drawing/2014/main" id="{B1834B35-CD6F-EB85-38BE-8E0331685670}"/>
                </a:ext>
              </a:extLst>
            </p:cNvPr>
            <p:cNvSpPr/>
            <p:nvPr/>
          </p:nvSpPr>
          <p:spPr>
            <a:xfrm>
              <a:off x="6408350" y="4237450"/>
              <a:ext cx="62425" cy="53425"/>
            </a:xfrm>
            <a:custGeom>
              <a:avLst/>
              <a:gdLst/>
              <a:ahLst/>
              <a:cxnLst/>
              <a:rect l="l" t="t" r="r" b="b"/>
              <a:pathLst>
                <a:path w="2497" h="2137" extrusionOk="0">
                  <a:moveTo>
                    <a:pt x="1074" y="0"/>
                  </a:moveTo>
                  <a:cubicBezTo>
                    <a:pt x="481" y="8"/>
                    <a:pt x="9" y="480"/>
                    <a:pt x="1" y="1073"/>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1" name="Google Shape;3072;p55">
              <a:extLst>
                <a:ext uri="{FF2B5EF4-FFF2-40B4-BE49-F238E27FC236}">
                  <a16:creationId xmlns:a16="http://schemas.microsoft.com/office/drawing/2014/main" id="{954DBD52-2643-D211-640A-65966FD3EC17}"/>
                </a:ext>
              </a:extLst>
            </p:cNvPr>
            <p:cNvSpPr/>
            <p:nvPr/>
          </p:nvSpPr>
          <p:spPr>
            <a:xfrm>
              <a:off x="6408350" y="4161425"/>
              <a:ext cx="62425" cy="53300"/>
            </a:xfrm>
            <a:custGeom>
              <a:avLst/>
              <a:gdLst/>
              <a:ahLst/>
              <a:cxnLst/>
              <a:rect l="l" t="t" r="r" b="b"/>
              <a:pathLst>
                <a:path w="2497" h="2132" extrusionOk="0">
                  <a:moveTo>
                    <a:pt x="1074" y="1"/>
                  </a:moveTo>
                  <a:cubicBezTo>
                    <a:pt x="481" y="1"/>
                    <a:pt x="1"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2" name="Google Shape;3073;p55">
              <a:extLst>
                <a:ext uri="{FF2B5EF4-FFF2-40B4-BE49-F238E27FC236}">
                  <a16:creationId xmlns:a16="http://schemas.microsoft.com/office/drawing/2014/main" id="{EBA50E0C-D83C-347E-27B0-ED44AE92EBF3}"/>
                </a:ext>
              </a:extLst>
            </p:cNvPr>
            <p:cNvSpPr/>
            <p:nvPr/>
          </p:nvSpPr>
          <p:spPr>
            <a:xfrm>
              <a:off x="6408350" y="3780375"/>
              <a:ext cx="62425" cy="53425"/>
            </a:xfrm>
            <a:custGeom>
              <a:avLst/>
              <a:gdLst/>
              <a:ahLst/>
              <a:cxnLst/>
              <a:rect l="l" t="t" r="r" b="b"/>
              <a:pathLst>
                <a:path w="2497" h="2137" extrusionOk="0">
                  <a:moveTo>
                    <a:pt x="1074" y="0"/>
                  </a:moveTo>
                  <a:cubicBezTo>
                    <a:pt x="481" y="0"/>
                    <a:pt x="1"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3" name="Google Shape;3074;p55">
              <a:extLst>
                <a:ext uri="{FF2B5EF4-FFF2-40B4-BE49-F238E27FC236}">
                  <a16:creationId xmlns:a16="http://schemas.microsoft.com/office/drawing/2014/main" id="{A0E027B9-EB1B-5026-201F-3ED5E27F5636}"/>
                </a:ext>
              </a:extLst>
            </p:cNvPr>
            <p:cNvSpPr/>
            <p:nvPr/>
          </p:nvSpPr>
          <p:spPr>
            <a:xfrm>
              <a:off x="6408350" y="3704150"/>
              <a:ext cx="62425" cy="53450"/>
            </a:xfrm>
            <a:custGeom>
              <a:avLst/>
              <a:gdLst/>
              <a:ahLst/>
              <a:cxnLst/>
              <a:rect l="l" t="t" r="r" b="b"/>
              <a:pathLst>
                <a:path w="2497" h="2138" extrusionOk="0">
                  <a:moveTo>
                    <a:pt x="1074" y="1"/>
                  </a:moveTo>
                  <a:cubicBezTo>
                    <a:pt x="481" y="1"/>
                    <a:pt x="9"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4" name="Google Shape;3075;p55">
              <a:extLst>
                <a:ext uri="{FF2B5EF4-FFF2-40B4-BE49-F238E27FC236}">
                  <a16:creationId xmlns:a16="http://schemas.microsoft.com/office/drawing/2014/main" id="{ECE66358-1001-A032-5912-90D47899E58F}"/>
                </a:ext>
              </a:extLst>
            </p:cNvPr>
            <p:cNvSpPr/>
            <p:nvPr/>
          </p:nvSpPr>
          <p:spPr>
            <a:xfrm>
              <a:off x="6332350" y="4161425"/>
              <a:ext cx="62225" cy="53300"/>
            </a:xfrm>
            <a:custGeom>
              <a:avLst/>
              <a:gdLst/>
              <a:ahLst/>
              <a:cxnLst/>
              <a:rect l="l" t="t" r="r" b="b"/>
              <a:pathLst>
                <a:path w="2489" h="2132" extrusionOk="0">
                  <a:moveTo>
                    <a:pt x="1066" y="1"/>
                  </a:moveTo>
                  <a:cubicBezTo>
                    <a:pt x="472" y="1"/>
                    <a:pt x="1" y="472"/>
                    <a:pt x="1" y="1066"/>
                  </a:cubicBezTo>
                  <a:cubicBezTo>
                    <a:pt x="1" y="1708"/>
                    <a:pt x="523" y="2131"/>
                    <a:pt x="1067" y="2131"/>
                  </a:cubicBezTo>
                  <a:cubicBezTo>
                    <a:pt x="1329" y="2131"/>
                    <a:pt x="1597" y="2033"/>
                    <a:pt x="1813" y="1814"/>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5" name="Google Shape;3076;p55">
              <a:extLst>
                <a:ext uri="{FF2B5EF4-FFF2-40B4-BE49-F238E27FC236}">
                  <a16:creationId xmlns:a16="http://schemas.microsoft.com/office/drawing/2014/main" id="{57377415-3AFF-36B6-96A2-40A5F92D654C}"/>
                </a:ext>
              </a:extLst>
            </p:cNvPr>
            <p:cNvSpPr/>
            <p:nvPr/>
          </p:nvSpPr>
          <p:spPr>
            <a:xfrm>
              <a:off x="6332350"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3" y="1821"/>
                  </a:cubicBezTo>
                  <a:cubicBezTo>
                    <a:pt x="2488" y="1147"/>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6" name="Google Shape;3077;p55">
              <a:extLst>
                <a:ext uri="{FF2B5EF4-FFF2-40B4-BE49-F238E27FC236}">
                  <a16:creationId xmlns:a16="http://schemas.microsoft.com/office/drawing/2014/main" id="{7075BF68-A099-E235-CE66-502FE7502DEA}"/>
                </a:ext>
              </a:extLst>
            </p:cNvPr>
            <p:cNvSpPr/>
            <p:nvPr/>
          </p:nvSpPr>
          <p:spPr>
            <a:xfrm>
              <a:off x="6332350" y="3780375"/>
              <a:ext cx="62425" cy="53425"/>
            </a:xfrm>
            <a:custGeom>
              <a:avLst/>
              <a:gdLst/>
              <a:ahLst/>
              <a:cxnLst/>
              <a:rect l="l" t="t" r="r" b="b"/>
              <a:pathLst>
                <a:path w="2497" h="2137" extrusionOk="0">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7" name="Google Shape;3078;p55">
              <a:extLst>
                <a:ext uri="{FF2B5EF4-FFF2-40B4-BE49-F238E27FC236}">
                  <a16:creationId xmlns:a16="http://schemas.microsoft.com/office/drawing/2014/main" id="{B5AB531D-D4B8-37B9-BA30-0D607F0C5BA9}"/>
                </a:ext>
              </a:extLst>
            </p:cNvPr>
            <p:cNvSpPr/>
            <p:nvPr/>
          </p:nvSpPr>
          <p:spPr>
            <a:xfrm>
              <a:off x="633235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8" name="Google Shape;3079;p55">
              <a:extLst>
                <a:ext uri="{FF2B5EF4-FFF2-40B4-BE49-F238E27FC236}">
                  <a16:creationId xmlns:a16="http://schemas.microsoft.com/office/drawing/2014/main" id="{A7DF05AE-36B1-0F23-D7DB-212AB1FD4E3F}"/>
                </a:ext>
              </a:extLst>
            </p:cNvPr>
            <p:cNvSpPr/>
            <p:nvPr/>
          </p:nvSpPr>
          <p:spPr>
            <a:xfrm>
              <a:off x="6256150" y="4085225"/>
              <a:ext cx="62200" cy="53350"/>
            </a:xfrm>
            <a:custGeom>
              <a:avLst/>
              <a:gdLst/>
              <a:ahLst/>
              <a:cxnLst/>
              <a:rect l="l" t="t" r="r" b="b"/>
              <a:pathLst>
                <a:path w="2488" h="2134" extrusionOk="0">
                  <a:moveTo>
                    <a:pt x="1065" y="0"/>
                  </a:moveTo>
                  <a:cubicBezTo>
                    <a:pt x="480" y="0"/>
                    <a:pt x="0" y="480"/>
                    <a:pt x="0" y="1065"/>
                  </a:cubicBezTo>
                  <a:cubicBezTo>
                    <a:pt x="0" y="1709"/>
                    <a:pt x="525" y="2133"/>
                    <a:pt x="1071" y="2133"/>
                  </a:cubicBezTo>
                  <a:cubicBezTo>
                    <a:pt x="1332" y="2133"/>
                    <a:pt x="1598" y="2037"/>
                    <a:pt x="1813" y="1821"/>
                  </a:cubicBezTo>
                  <a:cubicBezTo>
                    <a:pt x="2488" y="1147"/>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9" name="Google Shape;3080;p55">
              <a:extLst>
                <a:ext uri="{FF2B5EF4-FFF2-40B4-BE49-F238E27FC236}">
                  <a16:creationId xmlns:a16="http://schemas.microsoft.com/office/drawing/2014/main" id="{5AFE7444-DB39-73E3-8C5E-6F73BDB8F87A}"/>
                </a:ext>
              </a:extLst>
            </p:cNvPr>
            <p:cNvSpPr/>
            <p:nvPr/>
          </p:nvSpPr>
          <p:spPr>
            <a:xfrm>
              <a:off x="6256150" y="3704150"/>
              <a:ext cx="62200" cy="53450"/>
            </a:xfrm>
            <a:custGeom>
              <a:avLst/>
              <a:gdLst/>
              <a:ahLst/>
              <a:cxnLst/>
              <a:rect l="l" t="t" r="r" b="b"/>
              <a:pathLst>
                <a:path w="2488" h="2138" extrusionOk="0">
                  <a:moveTo>
                    <a:pt x="1065" y="1"/>
                  </a:moveTo>
                  <a:cubicBezTo>
                    <a:pt x="480" y="1"/>
                    <a:pt x="0" y="480"/>
                    <a:pt x="0" y="1066"/>
                  </a:cubicBezTo>
                  <a:cubicBezTo>
                    <a:pt x="0" y="1709"/>
                    <a:pt x="525" y="2137"/>
                    <a:pt x="1071" y="2137"/>
                  </a:cubicBezTo>
                  <a:cubicBezTo>
                    <a:pt x="1332" y="2137"/>
                    <a:pt x="1597"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0" name="Google Shape;3081;p55">
              <a:extLst>
                <a:ext uri="{FF2B5EF4-FFF2-40B4-BE49-F238E27FC236}">
                  <a16:creationId xmlns:a16="http://schemas.microsoft.com/office/drawing/2014/main" id="{E34FEBBF-20D3-191D-D69B-A2282969A1DE}"/>
                </a:ext>
              </a:extLst>
            </p:cNvPr>
            <p:cNvSpPr/>
            <p:nvPr/>
          </p:nvSpPr>
          <p:spPr>
            <a:xfrm>
              <a:off x="6256150" y="3627950"/>
              <a:ext cx="62200" cy="53425"/>
            </a:xfrm>
            <a:custGeom>
              <a:avLst/>
              <a:gdLst/>
              <a:ahLst/>
              <a:cxnLst/>
              <a:rect l="l" t="t" r="r" b="b"/>
              <a:pathLst>
                <a:path w="2488" h="2137" extrusionOk="0">
                  <a:moveTo>
                    <a:pt x="1065" y="0"/>
                  </a:moveTo>
                  <a:cubicBezTo>
                    <a:pt x="472" y="8"/>
                    <a:pt x="0" y="480"/>
                    <a:pt x="0" y="1073"/>
                  </a:cubicBezTo>
                  <a:cubicBezTo>
                    <a:pt x="0" y="1711"/>
                    <a:pt x="524" y="2137"/>
                    <a:pt x="1070" y="2137"/>
                  </a:cubicBezTo>
                  <a:cubicBezTo>
                    <a:pt x="1331" y="2137"/>
                    <a:pt x="1597" y="2039"/>
                    <a:pt x="1813"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1" name="Google Shape;3082;p55">
              <a:extLst>
                <a:ext uri="{FF2B5EF4-FFF2-40B4-BE49-F238E27FC236}">
                  <a16:creationId xmlns:a16="http://schemas.microsoft.com/office/drawing/2014/main" id="{FBA78FB1-D486-3FFB-CBD3-C58B313A5C4F}"/>
                </a:ext>
              </a:extLst>
            </p:cNvPr>
            <p:cNvSpPr/>
            <p:nvPr/>
          </p:nvSpPr>
          <p:spPr>
            <a:xfrm>
              <a:off x="6179925" y="40852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2" name="Google Shape;3083;p55">
              <a:extLst>
                <a:ext uri="{FF2B5EF4-FFF2-40B4-BE49-F238E27FC236}">
                  <a16:creationId xmlns:a16="http://schemas.microsoft.com/office/drawing/2014/main" id="{778E5439-15FE-8EFD-37ED-384E8CABAC0A}"/>
                </a:ext>
              </a:extLst>
            </p:cNvPr>
            <p:cNvSpPr/>
            <p:nvPr/>
          </p:nvSpPr>
          <p:spPr>
            <a:xfrm>
              <a:off x="6179925" y="3627950"/>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3" name="Google Shape;3084;p55">
              <a:extLst>
                <a:ext uri="{FF2B5EF4-FFF2-40B4-BE49-F238E27FC236}">
                  <a16:creationId xmlns:a16="http://schemas.microsoft.com/office/drawing/2014/main" id="{4FC80D58-7503-9B91-AA05-C1CEAC72735E}"/>
                </a:ext>
              </a:extLst>
            </p:cNvPr>
            <p:cNvSpPr/>
            <p:nvPr/>
          </p:nvSpPr>
          <p:spPr>
            <a:xfrm>
              <a:off x="6103700" y="4085225"/>
              <a:ext cx="62425" cy="53350"/>
            </a:xfrm>
            <a:custGeom>
              <a:avLst/>
              <a:gdLst/>
              <a:ahLst/>
              <a:cxnLst/>
              <a:rect l="l" t="t" r="r" b="b"/>
              <a:pathLst>
                <a:path w="2497" h="2134" extrusionOk="0">
                  <a:moveTo>
                    <a:pt x="1066" y="0"/>
                  </a:moveTo>
                  <a:cubicBezTo>
                    <a:pt x="481" y="0"/>
                    <a:pt x="9" y="480"/>
                    <a:pt x="1" y="1065"/>
                  </a:cubicBezTo>
                  <a:cubicBezTo>
                    <a:pt x="1" y="1709"/>
                    <a:pt x="526" y="2133"/>
                    <a:pt x="1075" y="2133"/>
                  </a:cubicBezTo>
                  <a:cubicBezTo>
                    <a:pt x="1337" y="2133"/>
                    <a:pt x="1604" y="2037"/>
                    <a:pt x="1822" y="1821"/>
                  </a:cubicBezTo>
                  <a:cubicBezTo>
                    <a:pt x="2497" y="1147"/>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4" name="Google Shape;3085;p55">
              <a:extLst>
                <a:ext uri="{FF2B5EF4-FFF2-40B4-BE49-F238E27FC236}">
                  <a16:creationId xmlns:a16="http://schemas.microsoft.com/office/drawing/2014/main" id="{B036BF36-FFC8-1B09-3D56-3BA5AD41EE01}"/>
                </a:ext>
              </a:extLst>
            </p:cNvPr>
            <p:cNvSpPr/>
            <p:nvPr/>
          </p:nvSpPr>
          <p:spPr>
            <a:xfrm>
              <a:off x="6103700" y="3704150"/>
              <a:ext cx="62425" cy="53450"/>
            </a:xfrm>
            <a:custGeom>
              <a:avLst/>
              <a:gdLst/>
              <a:ahLst/>
              <a:cxnLst/>
              <a:rect l="l" t="t" r="r" b="b"/>
              <a:pathLst>
                <a:path w="2497" h="2138" extrusionOk="0">
                  <a:moveTo>
                    <a:pt x="1066" y="1"/>
                  </a:moveTo>
                  <a:cubicBezTo>
                    <a:pt x="481" y="1"/>
                    <a:pt x="9"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5" name="Google Shape;3086;p55">
              <a:extLst>
                <a:ext uri="{FF2B5EF4-FFF2-40B4-BE49-F238E27FC236}">
                  <a16:creationId xmlns:a16="http://schemas.microsoft.com/office/drawing/2014/main" id="{832D074B-5925-0B62-C4F6-D948602A258B}"/>
                </a:ext>
              </a:extLst>
            </p:cNvPr>
            <p:cNvSpPr/>
            <p:nvPr/>
          </p:nvSpPr>
          <p:spPr>
            <a:xfrm>
              <a:off x="6027500" y="4085225"/>
              <a:ext cx="62425" cy="53350"/>
            </a:xfrm>
            <a:custGeom>
              <a:avLst/>
              <a:gdLst/>
              <a:ahLst/>
              <a:cxnLst/>
              <a:rect l="l" t="t" r="r" b="b"/>
              <a:pathLst>
                <a:path w="2497" h="2134" extrusionOk="0">
                  <a:moveTo>
                    <a:pt x="1073" y="0"/>
                  </a:moveTo>
                  <a:cubicBezTo>
                    <a:pt x="480" y="0"/>
                    <a:pt x="9"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6" name="Google Shape;3087;p55">
              <a:extLst>
                <a:ext uri="{FF2B5EF4-FFF2-40B4-BE49-F238E27FC236}">
                  <a16:creationId xmlns:a16="http://schemas.microsoft.com/office/drawing/2014/main" id="{9A3315A3-3EF8-18C6-78F9-543EFDC6124A}"/>
                </a:ext>
              </a:extLst>
            </p:cNvPr>
            <p:cNvSpPr/>
            <p:nvPr/>
          </p:nvSpPr>
          <p:spPr>
            <a:xfrm>
              <a:off x="6027500" y="3780375"/>
              <a:ext cx="62425" cy="53425"/>
            </a:xfrm>
            <a:custGeom>
              <a:avLst/>
              <a:gdLst/>
              <a:ahLst/>
              <a:cxnLst/>
              <a:rect l="l" t="t" r="r" b="b"/>
              <a:pathLst>
                <a:path w="2497" h="2137" extrusionOk="0">
                  <a:moveTo>
                    <a:pt x="1073" y="0"/>
                  </a:moveTo>
                  <a:cubicBezTo>
                    <a:pt x="480" y="0"/>
                    <a:pt x="9" y="480"/>
                    <a:pt x="0" y="1065"/>
                  </a:cubicBezTo>
                  <a:cubicBezTo>
                    <a:pt x="0" y="1709"/>
                    <a:pt x="529" y="2137"/>
                    <a:pt x="1080" y="2137"/>
                  </a:cubicBezTo>
                  <a:cubicBezTo>
                    <a:pt x="1343" y="2137"/>
                    <a:pt x="1611" y="2039"/>
                    <a:pt x="1830" y="1821"/>
                  </a:cubicBezTo>
                  <a:cubicBezTo>
                    <a:pt x="2496" y="1146"/>
                    <a:pt x="2025"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7" name="Google Shape;3088;p55">
              <a:extLst>
                <a:ext uri="{FF2B5EF4-FFF2-40B4-BE49-F238E27FC236}">
                  <a16:creationId xmlns:a16="http://schemas.microsoft.com/office/drawing/2014/main" id="{B4724A7B-9256-9D6F-A43F-A81482861B81}"/>
                </a:ext>
              </a:extLst>
            </p:cNvPr>
            <p:cNvSpPr/>
            <p:nvPr/>
          </p:nvSpPr>
          <p:spPr>
            <a:xfrm>
              <a:off x="6027500" y="3704150"/>
              <a:ext cx="62425" cy="53450"/>
            </a:xfrm>
            <a:custGeom>
              <a:avLst/>
              <a:gdLst/>
              <a:ahLst/>
              <a:cxnLst/>
              <a:rect l="l" t="t" r="r" b="b"/>
              <a:pathLst>
                <a:path w="2497" h="2138" extrusionOk="0">
                  <a:moveTo>
                    <a:pt x="1073" y="1"/>
                  </a:moveTo>
                  <a:cubicBezTo>
                    <a:pt x="480" y="1"/>
                    <a:pt x="9" y="480"/>
                    <a:pt x="0" y="1066"/>
                  </a:cubicBezTo>
                  <a:cubicBezTo>
                    <a:pt x="0" y="1709"/>
                    <a:pt x="529" y="2137"/>
                    <a:pt x="1078" y="2137"/>
                  </a:cubicBezTo>
                  <a:cubicBezTo>
                    <a:pt x="1340" y="2137"/>
                    <a:pt x="1606" y="2040"/>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8" name="Google Shape;3089;p55">
              <a:extLst>
                <a:ext uri="{FF2B5EF4-FFF2-40B4-BE49-F238E27FC236}">
                  <a16:creationId xmlns:a16="http://schemas.microsoft.com/office/drawing/2014/main" id="{9975750E-3E40-865D-F62E-EE4A2400C404}"/>
                </a:ext>
              </a:extLst>
            </p:cNvPr>
            <p:cNvSpPr/>
            <p:nvPr/>
          </p:nvSpPr>
          <p:spPr>
            <a:xfrm>
              <a:off x="5951475"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9" y="1147"/>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9" name="Google Shape;3090;p55">
              <a:extLst>
                <a:ext uri="{FF2B5EF4-FFF2-40B4-BE49-F238E27FC236}">
                  <a16:creationId xmlns:a16="http://schemas.microsoft.com/office/drawing/2014/main" id="{05B0C6FC-2142-6F44-D184-6D8D7998C3FD}"/>
                </a:ext>
              </a:extLst>
            </p:cNvPr>
            <p:cNvSpPr/>
            <p:nvPr/>
          </p:nvSpPr>
          <p:spPr>
            <a:xfrm>
              <a:off x="5951475" y="385677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0" name="Google Shape;3091;p55">
              <a:extLst>
                <a:ext uri="{FF2B5EF4-FFF2-40B4-BE49-F238E27FC236}">
                  <a16:creationId xmlns:a16="http://schemas.microsoft.com/office/drawing/2014/main" id="{F026F566-8E87-5483-3266-94879EC018C7}"/>
                </a:ext>
              </a:extLst>
            </p:cNvPr>
            <p:cNvSpPr/>
            <p:nvPr/>
          </p:nvSpPr>
          <p:spPr>
            <a:xfrm>
              <a:off x="5951475" y="3780375"/>
              <a:ext cx="62425" cy="53425"/>
            </a:xfrm>
            <a:custGeom>
              <a:avLst/>
              <a:gdLst/>
              <a:ahLst/>
              <a:cxnLst/>
              <a:rect l="l" t="t" r="r" b="b"/>
              <a:pathLst>
                <a:path w="2497" h="2137" extrusionOk="0">
                  <a:moveTo>
                    <a:pt x="1066" y="0"/>
                  </a:moveTo>
                  <a:cubicBezTo>
                    <a:pt x="472"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1" name="Google Shape;3092;p55">
              <a:extLst>
                <a:ext uri="{FF2B5EF4-FFF2-40B4-BE49-F238E27FC236}">
                  <a16:creationId xmlns:a16="http://schemas.microsoft.com/office/drawing/2014/main" id="{0D4EA990-89CA-F1B7-1D08-FC6A09969305}"/>
                </a:ext>
              </a:extLst>
            </p:cNvPr>
            <p:cNvSpPr/>
            <p:nvPr/>
          </p:nvSpPr>
          <p:spPr>
            <a:xfrm>
              <a:off x="5875275" y="40852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2" name="Google Shape;3093;p55">
              <a:extLst>
                <a:ext uri="{FF2B5EF4-FFF2-40B4-BE49-F238E27FC236}">
                  <a16:creationId xmlns:a16="http://schemas.microsoft.com/office/drawing/2014/main" id="{9421174B-1A8A-469B-2E04-E99FC4241DA6}"/>
                </a:ext>
              </a:extLst>
            </p:cNvPr>
            <p:cNvSpPr/>
            <p:nvPr/>
          </p:nvSpPr>
          <p:spPr>
            <a:xfrm>
              <a:off x="587527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3" name="Google Shape;3094;p55">
              <a:extLst>
                <a:ext uri="{FF2B5EF4-FFF2-40B4-BE49-F238E27FC236}">
                  <a16:creationId xmlns:a16="http://schemas.microsoft.com/office/drawing/2014/main" id="{F6379906-4F52-5C26-959D-5BB9685F7C21}"/>
                </a:ext>
              </a:extLst>
            </p:cNvPr>
            <p:cNvSpPr/>
            <p:nvPr/>
          </p:nvSpPr>
          <p:spPr>
            <a:xfrm>
              <a:off x="587527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5"/>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4" name="Google Shape;3095;p55">
              <a:extLst>
                <a:ext uri="{FF2B5EF4-FFF2-40B4-BE49-F238E27FC236}">
                  <a16:creationId xmlns:a16="http://schemas.microsoft.com/office/drawing/2014/main" id="{36CC5E3D-0646-AFE7-9494-F2EDC8EB3659}"/>
                </a:ext>
              </a:extLst>
            </p:cNvPr>
            <p:cNvSpPr/>
            <p:nvPr/>
          </p:nvSpPr>
          <p:spPr>
            <a:xfrm>
              <a:off x="587527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5" name="Google Shape;3096;p55">
              <a:extLst>
                <a:ext uri="{FF2B5EF4-FFF2-40B4-BE49-F238E27FC236}">
                  <a16:creationId xmlns:a16="http://schemas.microsoft.com/office/drawing/2014/main" id="{7D0B5A43-50E6-544D-C4AB-23F8CA3D9C15}"/>
                </a:ext>
              </a:extLst>
            </p:cNvPr>
            <p:cNvSpPr/>
            <p:nvPr/>
          </p:nvSpPr>
          <p:spPr>
            <a:xfrm>
              <a:off x="4504050" y="3856775"/>
              <a:ext cx="62200" cy="53250"/>
            </a:xfrm>
            <a:custGeom>
              <a:avLst/>
              <a:gdLst/>
              <a:ahLst/>
              <a:cxnLst/>
              <a:rect l="l" t="t" r="r" b="b"/>
              <a:pathLst>
                <a:path w="2488"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6" name="Google Shape;3097;p55">
              <a:extLst>
                <a:ext uri="{FF2B5EF4-FFF2-40B4-BE49-F238E27FC236}">
                  <a16:creationId xmlns:a16="http://schemas.microsoft.com/office/drawing/2014/main" id="{10F3485E-3DAF-0B57-5497-2DE9EA852AF2}"/>
                </a:ext>
              </a:extLst>
            </p:cNvPr>
            <p:cNvSpPr/>
            <p:nvPr/>
          </p:nvSpPr>
          <p:spPr>
            <a:xfrm>
              <a:off x="450405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7" name="Google Shape;3098;p55">
              <a:extLst>
                <a:ext uri="{FF2B5EF4-FFF2-40B4-BE49-F238E27FC236}">
                  <a16:creationId xmlns:a16="http://schemas.microsoft.com/office/drawing/2014/main" id="{88B161B8-A941-BFEF-F903-0C1D34319817}"/>
                </a:ext>
              </a:extLst>
            </p:cNvPr>
            <p:cNvSpPr/>
            <p:nvPr/>
          </p:nvSpPr>
          <p:spPr>
            <a:xfrm>
              <a:off x="4504050"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8" name="Google Shape;3099;p55">
              <a:extLst>
                <a:ext uri="{FF2B5EF4-FFF2-40B4-BE49-F238E27FC236}">
                  <a16:creationId xmlns:a16="http://schemas.microsoft.com/office/drawing/2014/main" id="{B0C720C7-1B9F-ED45-2532-4F9924182064}"/>
                </a:ext>
              </a:extLst>
            </p:cNvPr>
            <p:cNvSpPr/>
            <p:nvPr/>
          </p:nvSpPr>
          <p:spPr>
            <a:xfrm>
              <a:off x="4427825" y="3932800"/>
              <a:ext cx="62425" cy="53425"/>
            </a:xfrm>
            <a:custGeom>
              <a:avLst/>
              <a:gdLst/>
              <a:ahLst/>
              <a:cxnLst/>
              <a:rect l="l" t="t" r="r" b="b"/>
              <a:pathLst>
                <a:path w="2497" h="2137" extrusionOk="0">
                  <a:moveTo>
                    <a:pt x="1065" y="0"/>
                  </a:moveTo>
                  <a:cubicBezTo>
                    <a:pt x="480" y="8"/>
                    <a:pt x="9"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9" name="Google Shape;3100;p55">
              <a:extLst>
                <a:ext uri="{FF2B5EF4-FFF2-40B4-BE49-F238E27FC236}">
                  <a16:creationId xmlns:a16="http://schemas.microsoft.com/office/drawing/2014/main" id="{E93217DB-092D-A052-60CD-C426FE86DC4D}"/>
                </a:ext>
              </a:extLst>
            </p:cNvPr>
            <p:cNvSpPr/>
            <p:nvPr/>
          </p:nvSpPr>
          <p:spPr>
            <a:xfrm>
              <a:off x="4427825" y="3856775"/>
              <a:ext cx="62350" cy="53250"/>
            </a:xfrm>
            <a:custGeom>
              <a:avLst/>
              <a:gdLst/>
              <a:ahLst/>
              <a:cxnLst/>
              <a:rect l="l" t="t" r="r" b="b"/>
              <a:pathLst>
                <a:path w="2494" h="2130" extrusionOk="0">
                  <a:moveTo>
                    <a:pt x="1075" y="1"/>
                  </a:moveTo>
                  <a:cubicBezTo>
                    <a:pt x="1072" y="1"/>
                    <a:pt x="1069" y="1"/>
                    <a:pt x="1065" y="1"/>
                  </a:cubicBezTo>
                  <a:cubicBezTo>
                    <a:pt x="480" y="1"/>
                    <a:pt x="9" y="472"/>
                    <a:pt x="1" y="1066"/>
                  </a:cubicBezTo>
                  <a:cubicBezTo>
                    <a:pt x="1" y="1704"/>
                    <a:pt x="525" y="2129"/>
                    <a:pt x="1073" y="2129"/>
                  </a:cubicBezTo>
                  <a:cubicBezTo>
                    <a:pt x="1335" y="2129"/>
                    <a:pt x="1603" y="2032"/>
                    <a:pt x="1822" y="1814"/>
                  </a:cubicBezTo>
                  <a:cubicBezTo>
                    <a:pt x="2494" y="1149"/>
                    <a:pt x="2020" y="1"/>
                    <a:pt x="107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0" name="Google Shape;3101;p55">
              <a:extLst>
                <a:ext uri="{FF2B5EF4-FFF2-40B4-BE49-F238E27FC236}">
                  <a16:creationId xmlns:a16="http://schemas.microsoft.com/office/drawing/2014/main" id="{863532EE-9AAB-5AD8-CD38-D484AEF71B48}"/>
                </a:ext>
              </a:extLst>
            </p:cNvPr>
            <p:cNvSpPr/>
            <p:nvPr/>
          </p:nvSpPr>
          <p:spPr>
            <a:xfrm>
              <a:off x="4427825" y="3780375"/>
              <a:ext cx="62425" cy="53425"/>
            </a:xfrm>
            <a:custGeom>
              <a:avLst/>
              <a:gdLst/>
              <a:ahLst/>
              <a:cxnLst/>
              <a:rect l="l" t="t" r="r" b="b"/>
              <a:pathLst>
                <a:path w="2497" h="2137" extrusionOk="0">
                  <a:moveTo>
                    <a:pt x="1065" y="0"/>
                  </a:moveTo>
                  <a:cubicBezTo>
                    <a:pt x="480" y="0"/>
                    <a:pt x="1" y="480"/>
                    <a:pt x="1" y="1065"/>
                  </a:cubicBezTo>
                  <a:cubicBezTo>
                    <a:pt x="1" y="1709"/>
                    <a:pt x="529" y="2137"/>
                    <a:pt x="1080" y="2137"/>
                  </a:cubicBezTo>
                  <a:cubicBezTo>
                    <a:pt x="1343" y="2137"/>
                    <a:pt x="1612" y="2039"/>
                    <a:pt x="1830"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1" name="Google Shape;3102;p55">
              <a:extLst>
                <a:ext uri="{FF2B5EF4-FFF2-40B4-BE49-F238E27FC236}">
                  <a16:creationId xmlns:a16="http://schemas.microsoft.com/office/drawing/2014/main" id="{3CEB92AE-F074-1F93-A591-F20CABFFB25D}"/>
                </a:ext>
              </a:extLst>
            </p:cNvPr>
            <p:cNvSpPr/>
            <p:nvPr/>
          </p:nvSpPr>
          <p:spPr>
            <a:xfrm>
              <a:off x="4351600" y="3171075"/>
              <a:ext cx="62425" cy="53350"/>
            </a:xfrm>
            <a:custGeom>
              <a:avLst/>
              <a:gdLst/>
              <a:ahLst/>
              <a:cxnLst/>
              <a:rect l="l" t="t" r="r" b="b"/>
              <a:pathLst>
                <a:path w="2497" h="2134" extrusionOk="0">
                  <a:moveTo>
                    <a:pt x="1074" y="0"/>
                  </a:moveTo>
                  <a:cubicBezTo>
                    <a:pt x="481" y="0"/>
                    <a:pt x="9" y="472"/>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2" name="Google Shape;3103;p55">
              <a:extLst>
                <a:ext uri="{FF2B5EF4-FFF2-40B4-BE49-F238E27FC236}">
                  <a16:creationId xmlns:a16="http://schemas.microsoft.com/office/drawing/2014/main" id="{6DA5F19A-2EED-226B-6FD4-2219F65071DD}"/>
                </a:ext>
              </a:extLst>
            </p:cNvPr>
            <p:cNvSpPr/>
            <p:nvPr/>
          </p:nvSpPr>
          <p:spPr>
            <a:xfrm>
              <a:off x="4351600" y="32470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3" name="Google Shape;3104;p55">
              <a:extLst>
                <a:ext uri="{FF2B5EF4-FFF2-40B4-BE49-F238E27FC236}">
                  <a16:creationId xmlns:a16="http://schemas.microsoft.com/office/drawing/2014/main" id="{FF14F0B0-A5D9-DA97-671B-A6BCF8FE150D}"/>
                </a:ext>
              </a:extLst>
            </p:cNvPr>
            <p:cNvSpPr/>
            <p:nvPr/>
          </p:nvSpPr>
          <p:spPr>
            <a:xfrm>
              <a:off x="3970950" y="279020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4" name="Google Shape;3105;p55">
              <a:extLst>
                <a:ext uri="{FF2B5EF4-FFF2-40B4-BE49-F238E27FC236}">
                  <a16:creationId xmlns:a16="http://schemas.microsoft.com/office/drawing/2014/main" id="{C5D19143-4D37-95AE-2DCA-7F5969193A21}"/>
                </a:ext>
              </a:extLst>
            </p:cNvPr>
            <p:cNvSpPr/>
            <p:nvPr/>
          </p:nvSpPr>
          <p:spPr>
            <a:xfrm>
              <a:off x="3970950" y="2866425"/>
              <a:ext cx="62225" cy="53275"/>
            </a:xfrm>
            <a:custGeom>
              <a:avLst/>
              <a:gdLst/>
              <a:ahLst/>
              <a:cxnLst/>
              <a:rect l="l" t="t" r="r" b="b"/>
              <a:pathLst>
                <a:path w="2489" h="2131" extrusionOk="0">
                  <a:moveTo>
                    <a:pt x="1065" y="0"/>
                  </a:moveTo>
                  <a:cubicBezTo>
                    <a:pt x="472" y="0"/>
                    <a:pt x="1" y="472"/>
                    <a:pt x="1" y="1065"/>
                  </a:cubicBezTo>
                  <a:cubicBezTo>
                    <a:pt x="1" y="1707"/>
                    <a:pt x="523" y="2131"/>
                    <a:pt x="1067" y="2131"/>
                  </a:cubicBezTo>
                  <a:cubicBezTo>
                    <a:pt x="1329" y="2131"/>
                    <a:pt x="1597" y="2032"/>
                    <a:pt x="1813" y="1813"/>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5" name="Google Shape;3106;p55">
              <a:extLst>
                <a:ext uri="{FF2B5EF4-FFF2-40B4-BE49-F238E27FC236}">
                  <a16:creationId xmlns:a16="http://schemas.microsoft.com/office/drawing/2014/main" id="{DD436B86-9A43-5BF8-A656-48431C6CBC63}"/>
                </a:ext>
              </a:extLst>
            </p:cNvPr>
            <p:cNvSpPr/>
            <p:nvPr/>
          </p:nvSpPr>
          <p:spPr>
            <a:xfrm>
              <a:off x="3970950" y="2942425"/>
              <a:ext cx="62225" cy="53450"/>
            </a:xfrm>
            <a:custGeom>
              <a:avLst/>
              <a:gdLst/>
              <a:ahLst/>
              <a:cxnLst/>
              <a:rect l="l" t="t" r="r" b="b"/>
              <a:pathLst>
                <a:path w="2489" h="2138" extrusionOk="0">
                  <a:moveTo>
                    <a:pt x="1065" y="1"/>
                  </a:moveTo>
                  <a:cubicBezTo>
                    <a:pt x="472" y="1"/>
                    <a:pt x="1" y="480"/>
                    <a:pt x="1" y="1066"/>
                  </a:cubicBezTo>
                  <a:cubicBezTo>
                    <a:pt x="1" y="1709"/>
                    <a:pt x="526" y="2137"/>
                    <a:pt x="1072"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6" name="Google Shape;3107;p55">
              <a:extLst>
                <a:ext uri="{FF2B5EF4-FFF2-40B4-BE49-F238E27FC236}">
                  <a16:creationId xmlns:a16="http://schemas.microsoft.com/office/drawing/2014/main" id="{4492E379-D06E-3446-06DD-171824094CC0}"/>
                </a:ext>
              </a:extLst>
            </p:cNvPr>
            <p:cNvSpPr/>
            <p:nvPr/>
          </p:nvSpPr>
          <p:spPr>
            <a:xfrm>
              <a:off x="3970950" y="301865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7" name="Google Shape;3108;p55">
              <a:extLst>
                <a:ext uri="{FF2B5EF4-FFF2-40B4-BE49-F238E27FC236}">
                  <a16:creationId xmlns:a16="http://schemas.microsoft.com/office/drawing/2014/main" id="{BB8CA60E-B33C-A895-D58D-0A826D7D498F}"/>
                </a:ext>
              </a:extLst>
            </p:cNvPr>
            <p:cNvSpPr/>
            <p:nvPr/>
          </p:nvSpPr>
          <p:spPr>
            <a:xfrm>
              <a:off x="3970950" y="309485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8" name="Google Shape;3109;p55">
              <a:extLst>
                <a:ext uri="{FF2B5EF4-FFF2-40B4-BE49-F238E27FC236}">
                  <a16:creationId xmlns:a16="http://schemas.microsoft.com/office/drawing/2014/main" id="{D7B46936-23EA-05F2-70B5-48123EF6A2A2}"/>
                </a:ext>
              </a:extLst>
            </p:cNvPr>
            <p:cNvSpPr/>
            <p:nvPr/>
          </p:nvSpPr>
          <p:spPr>
            <a:xfrm>
              <a:off x="3970950" y="3171075"/>
              <a:ext cx="62225" cy="53350"/>
            </a:xfrm>
            <a:custGeom>
              <a:avLst/>
              <a:gdLst/>
              <a:ahLst/>
              <a:cxnLst/>
              <a:rect l="l" t="t" r="r" b="b"/>
              <a:pathLst>
                <a:path w="2489" h="2134" extrusionOk="0">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9" name="Google Shape;3110;p55">
              <a:extLst>
                <a:ext uri="{FF2B5EF4-FFF2-40B4-BE49-F238E27FC236}">
                  <a16:creationId xmlns:a16="http://schemas.microsoft.com/office/drawing/2014/main" id="{CDA13BC6-EFB5-36AC-6B3D-75BCD70B4969}"/>
                </a:ext>
              </a:extLst>
            </p:cNvPr>
            <p:cNvSpPr/>
            <p:nvPr/>
          </p:nvSpPr>
          <p:spPr>
            <a:xfrm>
              <a:off x="3970950" y="3247075"/>
              <a:ext cx="62225" cy="53450"/>
            </a:xfrm>
            <a:custGeom>
              <a:avLst/>
              <a:gdLst/>
              <a:ahLst/>
              <a:cxnLst/>
              <a:rect l="l" t="t" r="r" b="b"/>
              <a:pathLst>
                <a:path w="2489" h="2138" extrusionOk="0">
                  <a:moveTo>
                    <a:pt x="1065" y="1"/>
                  </a:moveTo>
                  <a:cubicBezTo>
                    <a:pt x="472" y="9"/>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0" name="Google Shape;3111;p55">
              <a:extLst>
                <a:ext uri="{FF2B5EF4-FFF2-40B4-BE49-F238E27FC236}">
                  <a16:creationId xmlns:a16="http://schemas.microsoft.com/office/drawing/2014/main" id="{B21AFCE8-6654-48CA-249A-9FBF8DD5C2B3}"/>
                </a:ext>
              </a:extLst>
            </p:cNvPr>
            <p:cNvSpPr/>
            <p:nvPr/>
          </p:nvSpPr>
          <p:spPr>
            <a:xfrm>
              <a:off x="3970950" y="332330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1" name="Google Shape;3112;p55">
              <a:extLst>
                <a:ext uri="{FF2B5EF4-FFF2-40B4-BE49-F238E27FC236}">
                  <a16:creationId xmlns:a16="http://schemas.microsoft.com/office/drawing/2014/main" id="{9AA50E2A-E4FE-9A11-5842-160823765DCB}"/>
                </a:ext>
              </a:extLst>
            </p:cNvPr>
            <p:cNvSpPr/>
            <p:nvPr/>
          </p:nvSpPr>
          <p:spPr>
            <a:xfrm>
              <a:off x="3970950" y="339950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2" name="Google Shape;3113;p55">
              <a:extLst>
                <a:ext uri="{FF2B5EF4-FFF2-40B4-BE49-F238E27FC236}">
                  <a16:creationId xmlns:a16="http://schemas.microsoft.com/office/drawing/2014/main" id="{EB987428-D8E5-45EE-B632-9C8D8FE0860E}"/>
                </a:ext>
              </a:extLst>
            </p:cNvPr>
            <p:cNvSpPr/>
            <p:nvPr/>
          </p:nvSpPr>
          <p:spPr>
            <a:xfrm>
              <a:off x="3970950" y="3475725"/>
              <a:ext cx="62225" cy="53350"/>
            </a:xfrm>
            <a:custGeom>
              <a:avLst/>
              <a:gdLst/>
              <a:ahLst/>
              <a:cxnLst/>
              <a:rect l="l" t="t" r="r" b="b"/>
              <a:pathLst>
                <a:path w="2489" h="2134" extrusionOk="0">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3" name="Google Shape;3114;p55">
              <a:extLst>
                <a:ext uri="{FF2B5EF4-FFF2-40B4-BE49-F238E27FC236}">
                  <a16:creationId xmlns:a16="http://schemas.microsoft.com/office/drawing/2014/main" id="{EA993D17-9D4A-5F00-EC1A-327E4FC485A9}"/>
                </a:ext>
              </a:extLst>
            </p:cNvPr>
            <p:cNvSpPr/>
            <p:nvPr/>
          </p:nvSpPr>
          <p:spPr>
            <a:xfrm>
              <a:off x="3970950" y="3551925"/>
              <a:ext cx="62225" cy="53250"/>
            </a:xfrm>
            <a:custGeom>
              <a:avLst/>
              <a:gdLst/>
              <a:ahLst/>
              <a:cxnLst/>
              <a:rect l="l" t="t" r="r" b="b"/>
              <a:pathLst>
                <a:path w="2489" h="2130" extrusionOk="0">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4" name="Google Shape;3115;p55">
              <a:extLst>
                <a:ext uri="{FF2B5EF4-FFF2-40B4-BE49-F238E27FC236}">
                  <a16:creationId xmlns:a16="http://schemas.microsoft.com/office/drawing/2014/main" id="{D69D7E2B-ADC7-8E25-2ADC-1A427304D03D}"/>
                </a:ext>
              </a:extLst>
            </p:cNvPr>
            <p:cNvSpPr/>
            <p:nvPr/>
          </p:nvSpPr>
          <p:spPr>
            <a:xfrm>
              <a:off x="3970950" y="3627950"/>
              <a:ext cx="62225" cy="53425"/>
            </a:xfrm>
            <a:custGeom>
              <a:avLst/>
              <a:gdLst/>
              <a:ahLst/>
              <a:cxnLst/>
              <a:rect l="l" t="t" r="r" b="b"/>
              <a:pathLst>
                <a:path w="2489" h="2137" extrusionOk="0">
                  <a:moveTo>
                    <a:pt x="1065" y="0"/>
                  </a:moveTo>
                  <a:cubicBezTo>
                    <a:pt x="472" y="8"/>
                    <a:pt x="1" y="480"/>
                    <a:pt x="1" y="1073"/>
                  </a:cubicBezTo>
                  <a:cubicBezTo>
                    <a:pt x="1" y="1711"/>
                    <a:pt x="525" y="2137"/>
                    <a:pt x="1071" y="2137"/>
                  </a:cubicBezTo>
                  <a:cubicBezTo>
                    <a:pt x="1332" y="2137"/>
                    <a:pt x="1598" y="2039"/>
                    <a:pt x="1813" y="1821"/>
                  </a:cubicBezTo>
                  <a:cubicBezTo>
                    <a:pt x="2488"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5" name="Google Shape;3116;p55">
              <a:extLst>
                <a:ext uri="{FF2B5EF4-FFF2-40B4-BE49-F238E27FC236}">
                  <a16:creationId xmlns:a16="http://schemas.microsoft.com/office/drawing/2014/main" id="{E825DCD3-41FA-056F-D9D9-A6484F7A261E}"/>
                </a:ext>
              </a:extLst>
            </p:cNvPr>
            <p:cNvSpPr/>
            <p:nvPr/>
          </p:nvSpPr>
          <p:spPr>
            <a:xfrm>
              <a:off x="3970950" y="3704150"/>
              <a:ext cx="62225" cy="53450"/>
            </a:xfrm>
            <a:custGeom>
              <a:avLst/>
              <a:gdLst/>
              <a:ahLst/>
              <a:cxnLst/>
              <a:rect l="l" t="t" r="r" b="b"/>
              <a:pathLst>
                <a:path w="2489" h="2138" extrusionOk="0">
                  <a:moveTo>
                    <a:pt x="1065" y="1"/>
                  </a:moveTo>
                  <a:cubicBezTo>
                    <a:pt x="472" y="1"/>
                    <a:pt x="1" y="480"/>
                    <a:pt x="1" y="1066"/>
                  </a:cubicBezTo>
                  <a:cubicBezTo>
                    <a:pt x="1" y="1709"/>
                    <a:pt x="526" y="2137"/>
                    <a:pt x="1072" y="2137"/>
                  </a:cubicBezTo>
                  <a:cubicBezTo>
                    <a:pt x="1332" y="2137"/>
                    <a:pt x="1598" y="2040"/>
                    <a:pt x="1813"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6" name="Google Shape;3117;p55">
              <a:extLst>
                <a:ext uri="{FF2B5EF4-FFF2-40B4-BE49-F238E27FC236}">
                  <a16:creationId xmlns:a16="http://schemas.microsoft.com/office/drawing/2014/main" id="{16761D92-69E2-3F54-D413-E98724E663AB}"/>
                </a:ext>
              </a:extLst>
            </p:cNvPr>
            <p:cNvSpPr/>
            <p:nvPr/>
          </p:nvSpPr>
          <p:spPr>
            <a:xfrm>
              <a:off x="3970950" y="3780375"/>
              <a:ext cx="62425" cy="53425"/>
            </a:xfrm>
            <a:custGeom>
              <a:avLst/>
              <a:gdLst/>
              <a:ahLst/>
              <a:cxnLst/>
              <a:rect l="l" t="t" r="r" b="b"/>
              <a:pathLst>
                <a:path w="2497" h="2137" extrusionOk="0">
                  <a:moveTo>
                    <a:pt x="1065" y="0"/>
                  </a:moveTo>
                  <a:cubicBezTo>
                    <a:pt x="472"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7" name="Google Shape;3118;p55">
              <a:extLst>
                <a:ext uri="{FF2B5EF4-FFF2-40B4-BE49-F238E27FC236}">
                  <a16:creationId xmlns:a16="http://schemas.microsoft.com/office/drawing/2014/main" id="{27741AD6-B82D-8153-4806-74647D79D153}"/>
                </a:ext>
              </a:extLst>
            </p:cNvPr>
            <p:cNvSpPr/>
            <p:nvPr/>
          </p:nvSpPr>
          <p:spPr>
            <a:xfrm>
              <a:off x="3970950" y="3856775"/>
              <a:ext cx="62225" cy="53250"/>
            </a:xfrm>
            <a:custGeom>
              <a:avLst/>
              <a:gdLst/>
              <a:ahLst/>
              <a:cxnLst/>
              <a:rect l="l" t="t" r="r" b="b"/>
              <a:pathLst>
                <a:path w="2489" h="2130" extrusionOk="0">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8" name="Google Shape;3119;p55">
              <a:extLst>
                <a:ext uri="{FF2B5EF4-FFF2-40B4-BE49-F238E27FC236}">
                  <a16:creationId xmlns:a16="http://schemas.microsoft.com/office/drawing/2014/main" id="{F97F50A0-EFB9-0716-2617-93613396EAAB}"/>
                </a:ext>
              </a:extLst>
            </p:cNvPr>
            <p:cNvSpPr/>
            <p:nvPr/>
          </p:nvSpPr>
          <p:spPr>
            <a:xfrm>
              <a:off x="3970950" y="4009000"/>
              <a:ext cx="62225" cy="53350"/>
            </a:xfrm>
            <a:custGeom>
              <a:avLst/>
              <a:gdLst/>
              <a:ahLst/>
              <a:cxnLst/>
              <a:rect l="l" t="t" r="r" b="b"/>
              <a:pathLst>
                <a:path w="2489" h="2134" extrusionOk="0">
                  <a:moveTo>
                    <a:pt x="1065" y="1"/>
                  </a:moveTo>
                  <a:cubicBezTo>
                    <a:pt x="472" y="1"/>
                    <a:pt x="1" y="480"/>
                    <a:pt x="1" y="1066"/>
                  </a:cubicBezTo>
                  <a:cubicBezTo>
                    <a:pt x="1" y="1710"/>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9" name="Google Shape;3120;p55">
              <a:extLst>
                <a:ext uri="{FF2B5EF4-FFF2-40B4-BE49-F238E27FC236}">
                  <a16:creationId xmlns:a16="http://schemas.microsoft.com/office/drawing/2014/main" id="{FDB1B07E-39AF-104B-AAE5-56E5C27880D2}"/>
                </a:ext>
              </a:extLst>
            </p:cNvPr>
            <p:cNvSpPr/>
            <p:nvPr/>
          </p:nvSpPr>
          <p:spPr>
            <a:xfrm>
              <a:off x="4046950" y="27902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0" name="Google Shape;3121;p55">
              <a:extLst>
                <a:ext uri="{FF2B5EF4-FFF2-40B4-BE49-F238E27FC236}">
                  <a16:creationId xmlns:a16="http://schemas.microsoft.com/office/drawing/2014/main" id="{FC3A9534-8FD4-CF22-9E77-5885CA89A215}"/>
                </a:ext>
              </a:extLst>
            </p:cNvPr>
            <p:cNvSpPr/>
            <p:nvPr/>
          </p:nvSpPr>
          <p:spPr>
            <a:xfrm>
              <a:off x="4046950" y="286642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1" name="Google Shape;3122;p55">
              <a:extLst>
                <a:ext uri="{FF2B5EF4-FFF2-40B4-BE49-F238E27FC236}">
                  <a16:creationId xmlns:a16="http://schemas.microsoft.com/office/drawing/2014/main" id="{9D066197-9FCC-D7A2-CDE6-91A0586CF917}"/>
                </a:ext>
              </a:extLst>
            </p:cNvPr>
            <p:cNvSpPr/>
            <p:nvPr/>
          </p:nvSpPr>
          <p:spPr>
            <a:xfrm>
              <a:off x="4046950" y="2942425"/>
              <a:ext cx="62425" cy="53450"/>
            </a:xfrm>
            <a:custGeom>
              <a:avLst/>
              <a:gdLst/>
              <a:ahLst/>
              <a:cxnLst/>
              <a:rect l="l" t="t" r="r" b="b"/>
              <a:pathLst>
                <a:path w="2497" h="2138" extrusionOk="0">
                  <a:moveTo>
                    <a:pt x="1074" y="1"/>
                  </a:moveTo>
                  <a:cubicBezTo>
                    <a:pt x="481" y="9"/>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2" name="Google Shape;3123;p55">
              <a:extLst>
                <a:ext uri="{FF2B5EF4-FFF2-40B4-BE49-F238E27FC236}">
                  <a16:creationId xmlns:a16="http://schemas.microsoft.com/office/drawing/2014/main" id="{9E7D9333-C849-A8AD-FC79-550357A65929}"/>
                </a:ext>
              </a:extLst>
            </p:cNvPr>
            <p:cNvSpPr/>
            <p:nvPr/>
          </p:nvSpPr>
          <p:spPr>
            <a:xfrm>
              <a:off x="4046950" y="301865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3" name="Google Shape;3124;p55">
              <a:extLst>
                <a:ext uri="{FF2B5EF4-FFF2-40B4-BE49-F238E27FC236}">
                  <a16:creationId xmlns:a16="http://schemas.microsoft.com/office/drawing/2014/main" id="{C3172F85-361F-D685-E6EF-3AAE0AD81D6F}"/>
                </a:ext>
              </a:extLst>
            </p:cNvPr>
            <p:cNvSpPr/>
            <p:nvPr/>
          </p:nvSpPr>
          <p:spPr>
            <a:xfrm>
              <a:off x="4046950" y="309485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4" name="Google Shape;3125;p55">
              <a:extLst>
                <a:ext uri="{FF2B5EF4-FFF2-40B4-BE49-F238E27FC236}">
                  <a16:creationId xmlns:a16="http://schemas.microsoft.com/office/drawing/2014/main" id="{284D41EE-BFB7-A22E-D8CC-F9AF3F1618FF}"/>
                </a:ext>
              </a:extLst>
            </p:cNvPr>
            <p:cNvSpPr/>
            <p:nvPr/>
          </p:nvSpPr>
          <p:spPr>
            <a:xfrm>
              <a:off x="4046950" y="317107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5" name="Google Shape;3126;p55">
              <a:extLst>
                <a:ext uri="{FF2B5EF4-FFF2-40B4-BE49-F238E27FC236}">
                  <a16:creationId xmlns:a16="http://schemas.microsoft.com/office/drawing/2014/main" id="{7D7016D2-540F-7D61-6D4D-7797BE03E33F}"/>
                </a:ext>
              </a:extLst>
            </p:cNvPr>
            <p:cNvSpPr/>
            <p:nvPr/>
          </p:nvSpPr>
          <p:spPr>
            <a:xfrm>
              <a:off x="4046950" y="32470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6" name="Google Shape;3127;p55">
              <a:extLst>
                <a:ext uri="{FF2B5EF4-FFF2-40B4-BE49-F238E27FC236}">
                  <a16:creationId xmlns:a16="http://schemas.microsoft.com/office/drawing/2014/main" id="{4C1F8BF0-F407-03BA-4F25-E67AEF585F55}"/>
                </a:ext>
              </a:extLst>
            </p:cNvPr>
            <p:cNvSpPr/>
            <p:nvPr/>
          </p:nvSpPr>
          <p:spPr>
            <a:xfrm>
              <a:off x="4046950" y="3323300"/>
              <a:ext cx="62425" cy="53425"/>
            </a:xfrm>
            <a:custGeom>
              <a:avLst/>
              <a:gdLst/>
              <a:ahLst/>
              <a:cxnLst/>
              <a:rect l="l" t="t" r="r" b="b"/>
              <a:pathLst>
                <a:path w="2497" h="2137" extrusionOk="0">
                  <a:moveTo>
                    <a:pt x="1074" y="0"/>
                  </a:moveTo>
                  <a:cubicBezTo>
                    <a:pt x="481" y="8"/>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7" name="Google Shape;3128;p55">
              <a:extLst>
                <a:ext uri="{FF2B5EF4-FFF2-40B4-BE49-F238E27FC236}">
                  <a16:creationId xmlns:a16="http://schemas.microsoft.com/office/drawing/2014/main" id="{DD1BB83F-7960-2C0A-0792-4A3695835FAF}"/>
                </a:ext>
              </a:extLst>
            </p:cNvPr>
            <p:cNvSpPr/>
            <p:nvPr/>
          </p:nvSpPr>
          <p:spPr>
            <a:xfrm>
              <a:off x="4046950" y="33995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8" name="Google Shape;3129;p55">
              <a:extLst>
                <a:ext uri="{FF2B5EF4-FFF2-40B4-BE49-F238E27FC236}">
                  <a16:creationId xmlns:a16="http://schemas.microsoft.com/office/drawing/2014/main" id="{08877F3C-4DF3-AD01-2DA9-741BFE8C9D42}"/>
                </a:ext>
              </a:extLst>
            </p:cNvPr>
            <p:cNvSpPr/>
            <p:nvPr/>
          </p:nvSpPr>
          <p:spPr>
            <a:xfrm>
              <a:off x="4046950" y="34757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9" name="Google Shape;3130;p55">
              <a:extLst>
                <a:ext uri="{FF2B5EF4-FFF2-40B4-BE49-F238E27FC236}">
                  <a16:creationId xmlns:a16="http://schemas.microsoft.com/office/drawing/2014/main" id="{8730EF5D-7CFA-1FDA-77E5-499787068E7F}"/>
                </a:ext>
              </a:extLst>
            </p:cNvPr>
            <p:cNvSpPr/>
            <p:nvPr/>
          </p:nvSpPr>
          <p:spPr>
            <a:xfrm>
              <a:off x="4046950" y="3551925"/>
              <a:ext cx="62425" cy="53250"/>
            </a:xfrm>
            <a:custGeom>
              <a:avLst/>
              <a:gdLst/>
              <a:ahLst/>
              <a:cxnLst/>
              <a:rect l="l" t="t" r="r" b="b"/>
              <a:pathLst>
                <a:path w="2497" h="2130" extrusionOk="0">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0" name="Google Shape;3131;p55">
              <a:extLst>
                <a:ext uri="{FF2B5EF4-FFF2-40B4-BE49-F238E27FC236}">
                  <a16:creationId xmlns:a16="http://schemas.microsoft.com/office/drawing/2014/main" id="{3F3BA4EA-016D-8A1E-E27F-241B8E2C7A0A}"/>
                </a:ext>
              </a:extLst>
            </p:cNvPr>
            <p:cNvSpPr/>
            <p:nvPr/>
          </p:nvSpPr>
          <p:spPr>
            <a:xfrm>
              <a:off x="4046950" y="36279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1" name="Google Shape;3132;p55">
              <a:extLst>
                <a:ext uri="{FF2B5EF4-FFF2-40B4-BE49-F238E27FC236}">
                  <a16:creationId xmlns:a16="http://schemas.microsoft.com/office/drawing/2014/main" id="{7C6BF8E9-2A88-89F0-CAE5-883BEE6FD814}"/>
                </a:ext>
              </a:extLst>
            </p:cNvPr>
            <p:cNvSpPr/>
            <p:nvPr/>
          </p:nvSpPr>
          <p:spPr>
            <a:xfrm>
              <a:off x="4046950" y="37041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2" name="Google Shape;3133;p55">
              <a:extLst>
                <a:ext uri="{FF2B5EF4-FFF2-40B4-BE49-F238E27FC236}">
                  <a16:creationId xmlns:a16="http://schemas.microsoft.com/office/drawing/2014/main" id="{D73CC73F-2CBD-F4D3-36D1-7677860E2FB0}"/>
                </a:ext>
              </a:extLst>
            </p:cNvPr>
            <p:cNvSpPr/>
            <p:nvPr/>
          </p:nvSpPr>
          <p:spPr>
            <a:xfrm>
              <a:off x="4123175"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3" name="Google Shape;3134;p55">
              <a:extLst>
                <a:ext uri="{FF2B5EF4-FFF2-40B4-BE49-F238E27FC236}">
                  <a16:creationId xmlns:a16="http://schemas.microsoft.com/office/drawing/2014/main" id="{75932E0C-67E5-9E9D-AA36-3F2DEAAB9001}"/>
                </a:ext>
              </a:extLst>
            </p:cNvPr>
            <p:cNvSpPr/>
            <p:nvPr/>
          </p:nvSpPr>
          <p:spPr>
            <a:xfrm>
              <a:off x="4123175" y="2866425"/>
              <a:ext cx="62425" cy="53275"/>
            </a:xfrm>
            <a:custGeom>
              <a:avLst/>
              <a:gdLst/>
              <a:ahLst/>
              <a:cxnLst/>
              <a:rect l="l" t="t" r="r" b="b"/>
              <a:pathLst>
                <a:path w="2497" h="2131" extrusionOk="0">
                  <a:moveTo>
                    <a:pt x="1065" y="0"/>
                  </a:moveTo>
                  <a:cubicBezTo>
                    <a:pt x="480" y="0"/>
                    <a:pt x="0" y="472"/>
                    <a:pt x="0" y="1065"/>
                  </a:cubicBezTo>
                  <a:cubicBezTo>
                    <a:pt x="0" y="1707"/>
                    <a:pt x="523" y="2131"/>
                    <a:pt x="1070" y="2131"/>
                  </a:cubicBezTo>
                  <a:cubicBezTo>
                    <a:pt x="1333" y="2131"/>
                    <a:pt x="1602" y="2032"/>
                    <a:pt x="1821" y="1813"/>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4" name="Google Shape;3135;p55">
              <a:extLst>
                <a:ext uri="{FF2B5EF4-FFF2-40B4-BE49-F238E27FC236}">
                  <a16:creationId xmlns:a16="http://schemas.microsoft.com/office/drawing/2014/main" id="{36034028-CA12-63E2-C6CB-62F6F05ED942}"/>
                </a:ext>
              </a:extLst>
            </p:cNvPr>
            <p:cNvSpPr/>
            <p:nvPr/>
          </p:nvSpPr>
          <p:spPr>
            <a:xfrm>
              <a:off x="4123175" y="2942425"/>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5" name="Google Shape;3136;p55">
              <a:extLst>
                <a:ext uri="{FF2B5EF4-FFF2-40B4-BE49-F238E27FC236}">
                  <a16:creationId xmlns:a16="http://schemas.microsoft.com/office/drawing/2014/main" id="{0CFE3481-BAB4-F13F-6848-36392B373927}"/>
                </a:ext>
              </a:extLst>
            </p:cNvPr>
            <p:cNvSpPr/>
            <p:nvPr/>
          </p:nvSpPr>
          <p:spPr>
            <a:xfrm>
              <a:off x="4123175" y="301865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6" name="Google Shape;3137;p55">
              <a:extLst>
                <a:ext uri="{FF2B5EF4-FFF2-40B4-BE49-F238E27FC236}">
                  <a16:creationId xmlns:a16="http://schemas.microsoft.com/office/drawing/2014/main" id="{8997DF12-AD1C-A778-0472-7A712DAA229E}"/>
                </a:ext>
              </a:extLst>
            </p:cNvPr>
            <p:cNvSpPr/>
            <p:nvPr/>
          </p:nvSpPr>
          <p:spPr>
            <a:xfrm>
              <a:off x="4123175" y="309485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7" name="Google Shape;3138;p55">
              <a:extLst>
                <a:ext uri="{FF2B5EF4-FFF2-40B4-BE49-F238E27FC236}">
                  <a16:creationId xmlns:a16="http://schemas.microsoft.com/office/drawing/2014/main" id="{5A36A399-A02F-C518-D4D6-F2DBAC49FA2E}"/>
                </a:ext>
              </a:extLst>
            </p:cNvPr>
            <p:cNvSpPr/>
            <p:nvPr/>
          </p:nvSpPr>
          <p:spPr>
            <a:xfrm>
              <a:off x="4123175" y="3171075"/>
              <a:ext cx="62425" cy="53350"/>
            </a:xfrm>
            <a:custGeom>
              <a:avLst/>
              <a:gdLst/>
              <a:ahLst/>
              <a:cxnLst/>
              <a:rect l="l" t="t" r="r" b="b"/>
              <a:pathLst>
                <a:path w="2497" h="2134" extrusionOk="0">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8" name="Google Shape;3139;p55">
              <a:extLst>
                <a:ext uri="{FF2B5EF4-FFF2-40B4-BE49-F238E27FC236}">
                  <a16:creationId xmlns:a16="http://schemas.microsoft.com/office/drawing/2014/main" id="{0210DE3D-39AB-FA69-BBF5-90BEB29F3824}"/>
                </a:ext>
              </a:extLst>
            </p:cNvPr>
            <p:cNvSpPr/>
            <p:nvPr/>
          </p:nvSpPr>
          <p:spPr>
            <a:xfrm>
              <a:off x="4123175" y="32470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9" name="Google Shape;3140;p55">
              <a:extLst>
                <a:ext uri="{FF2B5EF4-FFF2-40B4-BE49-F238E27FC236}">
                  <a16:creationId xmlns:a16="http://schemas.microsoft.com/office/drawing/2014/main" id="{14506A9B-DABE-E7AC-E268-D14900E3CAA7}"/>
                </a:ext>
              </a:extLst>
            </p:cNvPr>
            <p:cNvSpPr/>
            <p:nvPr/>
          </p:nvSpPr>
          <p:spPr>
            <a:xfrm>
              <a:off x="4123175" y="332330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0" name="Google Shape;3141;p55">
              <a:extLst>
                <a:ext uri="{FF2B5EF4-FFF2-40B4-BE49-F238E27FC236}">
                  <a16:creationId xmlns:a16="http://schemas.microsoft.com/office/drawing/2014/main" id="{3B13D819-9229-00ED-1260-D5D3451A9B21}"/>
                </a:ext>
              </a:extLst>
            </p:cNvPr>
            <p:cNvSpPr/>
            <p:nvPr/>
          </p:nvSpPr>
          <p:spPr>
            <a:xfrm>
              <a:off x="4123175" y="33995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1" name="Google Shape;3142;p55">
              <a:extLst>
                <a:ext uri="{FF2B5EF4-FFF2-40B4-BE49-F238E27FC236}">
                  <a16:creationId xmlns:a16="http://schemas.microsoft.com/office/drawing/2014/main" id="{B0D8A103-4E59-C2E1-65A9-1EF3F56032F1}"/>
                </a:ext>
              </a:extLst>
            </p:cNvPr>
            <p:cNvSpPr/>
            <p:nvPr/>
          </p:nvSpPr>
          <p:spPr>
            <a:xfrm>
              <a:off x="4123175" y="3475725"/>
              <a:ext cx="62425" cy="53350"/>
            </a:xfrm>
            <a:custGeom>
              <a:avLst/>
              <a:gdLst/>
              <a:ahLst/>
              <a:cxnLst/>
              <a:rect l="l" t="t" r="r" b="b"/>
              <a:pathLst>
                <a:path w="2497" h="2134" extrusionOk="0">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2" name="Google Shape;3143;p55">
              <a:extLst>
                <a:ext uri="{FF2B5EF4-FFF2-40B4-BE49-F238E27FC236}">
                  <a16:creationId xmlns:a16="http://schemas.microsoft.com/office/drawing/2014/main" id="{487BBDA1-E710-838D-DB75-9C5D2E2A2618}"/>
                </a:ext>
              </a:extLst>
            </p:cNvPr>
            <p:cNvSpPr/>
            <p:nvPr/>
          </p:nvSpPr>
          <p:spPr>
            <a:xfrm>
              <a:off x="4123175" y="3551925"/>
              <a:ext cx="62425" cy="53250"/>
            </a:xfrm>
            <a:custGeom>
              <a:avLst/>
              <a:gdLst/>
              <a:ahLst/>
              <a:cxnLst/>
              <a:rect l="l" t="t" r="r" b="b"/>
              <a:pathLst>
                <a:path w="2497" h="2130" extrusionOk="0">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3" name="Google Shape;3144;p55">
              <a:extLst>
                <a:ext uri="{FF2B5EF4-FFF2-40B4-BE49-F238E27FC236}">
                  <a16:creationId xmlns:a16="http://schemas.microsoft.com/office/drawing/2014/main" id="{8FEF36C5-01DF-CCF3-FD9E-977D8D42FBCC}"/>
                </a:ext>
              </a:extLst>
            </p:cNvPr>
            <p:cNvSpPr/>
            <p:nvPr/>
          </p:nvSpPr>
          <p:spPr>
            <a:xfrm>
              <a:off x="4123175" y="3627950"/>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4" name="Google Shape;3145;p55">
              <a:extLst>
                <a:ext uri="{FF2B5EF4-FFF2-40B4-BE49-F238E27FC236}">
                  <a16:creationId xmlns:a16="http://schemas.microsoft.com/office/drawing/2014/main" id="{D0EB8D7C-4D1E-19A1-9B34-E04BD876E027}"/>
                </a:ext>
              </a:extLst>
            </p:cNvPr>
            <p:cNvSpPr/>
            <p:nvPr/>
          </p:nvSpPr>
          <p:spPr>
            <a:xfrm>
              <a:off x="4199400" y="301865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5" name="Google Shape;3146;p55">
              <a:extLst>
                <a:ext uri="{FF2B5EF4-FFF2-40B4-BE49-F238E27FC236}">
                  <a16:creationId xmlns:a16="http://schemas.microsoft.com/office/drawing/2014/main" id="{76611947-2FD4-6733-9215-8B619FDBAFBE}"/>
                </a:ext>
              </a:extLst>
            </p:cNvPr>
            <p:cNvSpPr/>
            <p:nvPr/>
          </p:nvSpPr>
          <p:spPr>
            <a:xfrm>
              <a:off x="4199400" y="309485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6" name="Google Shape;3147;p55">
              <a:extLst>
                <a:ext uri="{FF2B5EF4-FFF2-40B4-BE49-F238E27FC236}">
                  <a16:creationId xmlns:a16="http://schemas.microsoft.com/office/drawing/2014/main" id="{9159DA11-25F2-0C30-F8DC-DD60818773A7}"/>
                </a:ext>
              </a:extLst>
            </p:cNvPr>
            <p:cNvSpPr/>
            <p:nvPr/>
          </p:nvSpPr>
          <p:spPr>
            <a:xfrm>
              <a:off x="4199400" y="317107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7" name="Google Shape;3148;p55">
              <a:extLst>
                <a:ext uri="{FF2B5EF4-FFF2-40B4-BE49-F238E27FC236}">
                  <a16:creationId xmlns:a16="http://schemas.microsoft.com/office/drawing/2014/main" id="{7E6664B9-41D8-1E0F-C382-0E1978D86EF4}"/>
                </a:ext>
              </a:extLst>
            </p:cNvPr>
            <p:cNvSpPr/>
            <p:nvPr/>
          </p:nvSpPr>
          <p:spPr>
            <a:xfrm>
              <a:off x="4199400" y="3247075"/>
              <a:ext cx="62200" cy="53450"/>
            </a:xfrm>
            <a:custGeom>
              <a:avLst/>
              <a:gdLst/>
              <a:ahLst/>
              <a:cxnLst/>
              <a:rect l="l" t="t" r="r" b="b"/>
              <a:pathLst>
                <a:path w="2488" h="2138" extrusionOk="0">
                  <a:moveTo>
                    <a:pt x="1065" y="1"/>
                  </a:moveTo>
                  <a:cubicBezTo>
                    <a:pt x="480" y="9"/>
                    <a:pt x="0" y="480"/>
                    <a:pt x="0" y="1074"/>
                  </a:cubicBezTo>
                  <a:cubicBezTo>
                    <a:pt x="0" y="1712"/>
                    <a:pt x="524"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8" name="Google Shape;3149;p55">
              <a:extLst>
                <a:ext uri="{FF2B5EF4-FFF2-40B4-BE49-F238E27FC236}">
                  <a16:creationId xmlns:a16="http://schemas.microsoft.com/office/drawing/2014/main" id="{A0B8519B-B16B-299F-CD89-D5C998B24FB7}"/>
                </a:ext>
              </a:extLst>
            </p:cNvPr>
            <p:cNvSpPr/>
            <p:nvPr/>
          </p:nvSpPr>
          <p:spPr>
            <a:xfrm>
              <a:off x="4275600" y="3018650"/>
              <a:ext cx="62225" cy="53425"/>
            </a:xfrm>
            <a:custGeom>
              <a:avLst/>
              <a:gdLst/>
              <a:ahLst/>
              <a:cxnLst/>
              <a:rect l="l" t="t" r="r" b="b"/>
              <a:pathLst>
                <a:path w="2489" h="2137" extrusionOk="0">
                  <a:moveTo>
                    <a:pt x="1066" y="0"/>
                  </a:moveTo>
                  <a:cubicBezTo>
                    <a:pt x="472"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9" name="Google Shape;3150;p55">
              <a:extLst>
                <a:ext uri="{FF2B5EF4-FFF2-40B4-BE49-F238E27FC236}">
                  <a16:creationId xmlns:a16="http://schemas.microsoft.com/office/drawing/2014/main" id="{1F808D60-BD39-6A74-29C7-810A3DE0010B}"/>
                </a:ext>
              </a:extLst>
            </p:cNvPr>
            <p:cNvSpPr/>
            <p:nvPr/>
          </p:nvSpPr>
          <p:spPr>
            <a:xfrm>
              <a:off x="4275600" y="309485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3"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0" name="Google Shape;3151;p55">
              <a:extLst>
                <a:ext uri="{FF2B5EF4-FFF2-40B4-BE49-F238E27FC236}">
                  <a16:creationId xmlns:a16="http://schemas.microsoft.com/office/drawing/2014/main" id="{BF6E36C8-9669-FED2-9395-A92B785AF41B}"/>
                </a:ext>
              </a:extLst>
            </p:cNvPr>
            <p:cNvSpPr/>
            <p:nvPr/>
          </p:nvSpPr>
          <p:spPr>
            <a:xfrm>
              <a:off x="4275600" y="3171075"/>
              <a:ext cx="62225" cy="53275"/>
            </a:xfrm>
            <a:custGeom>
              <a:avLst/>
              <a:gdLst/>
              <a:ahLst/>
              <a:cxnLst/>
              <a:rect l="l" t="t" r="r" b="b"/>
              <a:pathLst>
                <a:path w="2489" h="2131" extrusionOk="0">
                  <a:moveTo>
                    <a:pt x="1066" y="0"/>
                  </a:moveTo>
                  <a:cubicBezTo>
                    <a:pt x="472" y="0"/>
                    <a:pt x="1" y="472"/>
                    <a:pt x="1" y="1065"/>
                  </a:cubicBezTo>
                  <a:cubicBezTo>
                    <a:pt x="1" y="1707"/>
                    <a:pt x="523" y="2131"/>
                    <a:pt x="1067" y="2131"/>
                  </a:cubicBezTo>
                  <a:cubicBezTo>
                    <a:pt x="1329" y="2131"/>
                    <a:pt x="1597" y="2032"/>
                    <a:pt x="1813" y="1813"/>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1" name="Google Shape;3152;p55">
              <a:extLst>
                <a:ext uri="{FF2B5EF4-FFF2-40B4-BE49-F238E27FC236}">
                  <a16:creationId xmlns:a16="http://schemas.microsoft.com/office/drawing/2014/main" id="{0C810CB8-DEB1-C9D9-0D37-EBC2660720D1}"/>
                </a:ext>
              </a:extLst>
            </p:cNvPr>
            <p:cNvSpPr/>
            <p:nvPr/>
          </p:nvSpPr>
          <p:spPr>
            <a:xfrm>
              <a:off x="4275600" y="3247075"/>
              <a:ext cx="62225" cy="53450"/>
            </a:xfrm>
            <a:custGeom>
              <a:avLst/>
              <a:gdLst/>
              <a:ahLst/>
              <a:cxnLst/>
              <a:rect l="l" t="t" r="r" b="b"/>
              <a:pathLst>
                <a:path w="2489" h="2138" extrusionOk="0">
                  <a:moveTo>
                    <a:pt x="1066" y="1"/>
                  </a:moveTo>
                  <a:cubicBezTo>
                    <a:pt x="472"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2" name="Google Shape;3153;p55">
              <a:extLst>
                <a:ext uri="{FF2B5EF4-FFF2-40B4-BE49-F238E27FC236}">
                  <a16:creationId xmlns:a16="http://schemas.microsoft.com/office/drawing/2014/main" id="{2DC06F4F-640F-A127-AB0A-B3BAB18B2C1A}"/>
                </a:ext>
              </a:extLst>
            </p:cNvPr>
            <p:cNvSpPr/>
            <p:nvPr/>
          </p:nvSpPr>
          <p:spPr>
            <a:xfrm>
              <a:off x="4275475" y="3323300"/>
              <a:ext cx="62350" cy="53425"/>
            </a:xfrm>
            <a:custGeom>
              <a:avLst/>
              <a:gdLst/>
              <a:ahLst/>
              <a:cxnLst/>
              <a:rect l="l" t="t" r="r" b="b"/>
              <a:pathLst>
                <a:path w="2494" h="2137" extrusionOk="0">
                  <a:moveTo>
                    <a:pt x="1071" y="0"/>
                  </a:moveTo>
                  <a:cubicBezTo>
                    <a:pt x="485" y="8"/>
                    <a:pt x="6" y="480"/>
                    <a:pt x="6" y="1065"/>
                  </a:cubicBezTo>
                  <a:cubicBezTo>
                    <a:pt x="0" y="1709"/>
                    <a:pt x="527" y="2137"/>
                    <a:pt x="1075" y="2137"/>
                  </a:cubicBezTo>
                  <a:cubicBezTo>
                    <a:pt x="1337" y="2137"/>
                    <a:pt x="1603" y="2039"/>
                    <a:pt x="1818" y="1821"/>
                  </a:cubicBezTo>
                  <a:cubicBezTo>
                    <a:pt x="2493" y="1154"/>
                    <a:pt x="2022"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3" name="Google Shape;3154;p55">
              <a:extLst>
                <a:ext uri="{FF2B5EF4-FFF2-40B4-BE49-F238E27FC236}">
                  <a16:creationId xmlns:a16="http://schemas.microsoft.com/office/drawing/2014/main" id="{20A3D235-B945-C7AE-7AE6-B3882E25EA63}"/>
                </a:ext>
              </a:extLst>
            </p:cNvPr>
            <p:cNvSpPr/>
            <p:nvPr/>
          </p:nvSpPr>
          <p:spPr>
            <a:xfrm>
              <a:off x="4199400" y="332330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4" name="Google Shape;3155;p55">
              <a:extLst>
                <a:ext uri="{FF2B5EF4-FFF2-40B4-BE49-F238E27FC236}">
                  <a16:creationId xmlns:a16="http://schemas.microsoft.com/office/drawing/2014/main" id="{F6B0CB95-2D67-8BC6-4E71-0F3896BC711D}"/>
                </a:ext>
              </a:extLst>
            </p:cNvPr>
            <p:cNvSpPr/>
            <p:nvPr/>
          </p:nvSpPr>
          <p:spPr>
            <a:xfrm>
              <a:off x="4199400" y="33995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5" name="Google Shape;3156;p55">
              <a:extLst>
                <a:ext uri="{FF2B5EF4-FFF2-40B4-BE49-F238E27FC236}">
                  <a16:creationId xmlns:a16="http://schemas.microsoft.com/office/drawing/2014/main" id="{F0188564-414D-33BE-F34B-C698154EF57B}"/>
                </a:ext>
              </a:extLst>
            </p:cNvPr>
            <p:cNvSpPr/>
            <p:nvPr/>
          </p:nvSpPr>
          <p:spPr>
            <a:xfrm>
              <a:off x="4199400" y="3475725"/>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6" name="Google Shape;3157;p55">
              <a:extLst>
                <a:ext uri="{FF2B5EF4-FFF2-40B4-BE49-F238E27FC236}">
                  <a16:creationId xmlns:a16="http://schemas.microsoft.com/office/drawing/2014/main" id="{2C7BB3C2-E6A1-CBBF-2BC6-0B1BDD77AA67}"/>
                </a:ext>
              </a:extLst>
            </p:cNvPr>
            <p:cNvSpPr/>
            <p:nvPr/>
          </p:nvSpPr>
          <p:spPr>
            <a:xfrm>
              <a:off x="4199400" y="355192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7" name="Google Shape;3158;p55">
              <a:extLst>
                <a:ext uri="{FF2B5EF4-FFF2-40B4-BE49-F238E27FC236}">
                  <a16:creationId xmlns:a16="http://schemas.microsoft.com/office/drawing/2014/main" id="{02CF5B76-D78D-5C1B-0592-057D7A31B45A}"/>
                </a:ext>
              </a:extLst>
            </p:cNvPr>
            <p:cNvSpPr/>
            <p:nvPr/>
          </p:nvSpPr>
          <p:spPr>
            <a:xfrm>
              <a:off x="4199400" y="3627950"/>
              <a:ext cx="62200" cy="53425"/>
            </a:xfrm>
            <a:custGeom>
              <a:avLst/>
              <a:gdLst/>
              <a:ahLst/>
              <a:cxnLst/>
              <a:rect l="l" t="t" r="r" b="b"/>
              <a:pathLst>
                <a:path w="2488" h="2137" extrusionOk="0">
                  <a:moveTo>
                    <a:pt x="1065" y="0"/>
                  </a:moveTo>
                  <a:cubicBezTo>
                    <a:pt x="480" y="8"/>
                    <a:pt x="0" y="480"/>
                    <a:pt x="0" y="1073"/>
                  </a:cubicBezTo>
                  <a:cubicBezTo>
                    <a:pt x="0" y="1711"/>
                    <a:pt x="524"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8" name="Google Shape;3159;p55">
              <a:extLst>
                <a:ext uri="{FF2B5EF4-FFF2-40B4-BE49-F238E27FC236}">
                  <a16:creationId xmlns:a16="http://schemas.microsoft.com/office/drawing/2014/main" id="{85742D1A-CDF9-C446-0119-12047CC92E99}"/>
                </a:ext>
              </a:extLst>
            </p:cNvPr>
            <p:cNvSpPr/>
            <p:nvPr/>
          </p:nvSpPr>
          <p:spPr>
            <a:xfrm>
              <a:off x="4199400"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9" name="Google Shape;3160;p55">
              <a:extLst>
                <a:ext uri="{FF2B5EF4-FFF2-40B4-BE49-F238E27FC236}">
                  <a16:creationId xmlns:a16="http://schemas.microsoft.com/office/drawing/2014/main" id="{2EBBBAD8-8244-66A4-1A3A-C3F1AEF65647}"/>
                </a:ext>
              </a:extLst>
            </p:cNvPr>
            <p:cNvSpPr/>
            <p:nvPr/>
          </p:nvSpPr>
          <p:spPr>
            <a:xfrm>
              <a:off x="4123175" y="3704150"/>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0" name="Google Shape;3161;p55">
              <a:extLst>
                <a:ext uri="{FF2B5EF4-FFF2-40B4-BE49-F238E27FC236}">
                  <a16:creationId xmlns:a16="http://schemas.microsoft.com/office/drawing/2014/main" id="{A02D7791-90F8-4CEB-AC07-CFB0C6B81647}"/>
                </a:ext>
              </a:extLst>
            </p:cNvPr>
            <p:cNvSpPr/>
            <p:nvPr/>
          </p:nvSpPr>
          <p:spPr>
            <a:xfrm>
              <a:off x="412317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1" name="Google Shape;3162;p55">
              <a:extLst>
                <a:ext uri="{FF2B5EF4-FFF2-40B4-BE49-F238E27FC236}">
                  <a16:creationId xmlns:a16="http://schemas.microsoft.com/office/drawing/2014/main" id="{C432A919-B25B-4FDF-71E9-C1602FBCC97E}"/>
                </a:ext>
              </a:extLst>
            </p:cNvPr>
            <p:cNvSpPr/>
            <p:nvPr/>
          </p:nvSpPr>
          <p:spPr>
            <a:xfrm>
              <a:off x="4046950" y="3780375"/>
              <a:ext cx="62425" cy="53425"/>
            </a:xfrm>
            <a:custGeom>
              <a:avLst/>
              <a:gdLst/>
              <a:ahLst/>
              <a:cxnLst/>
              <a:rect l="l" t="t" r="r" b="b"/>
              <a:pathLst>
                <a:path w="2497" h="2137" extrusionOk="0">
                  <a:moveTo>
                    <a:pt x="1074" y="0"/>
                  </a:moveTo>
                  <a:cubicBezTo>
                    <a:pt x="481" y="0"/>
                    <a:pt x="9"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2" name="Google Shape;3163;p55">
              <a:extLst>
                <a:ext uri="{FF2B5EF4-FFF2-40B4-BE49-F238E27FC236}">
                  <a16:creationId xmlns:a16="http://schemas.microsoft.com/office/drawing/2014/main" id="{60694E5A-BAEB-ED8B-9DD2-BA889E24AC6E}"/>
                </a:ext>
              </a:extLst>
            </p:cNvPr>
            <p:cNvSpPr/>
            <p:nvPr/>
          </p:nvSpPr>
          <p:spPr>
            <a:xfrm>
              <a:off x="4046950" y="3856775"/>
              <a:ext cx="62425" cy="53250"/>
            </a:xfrm>
            <a:custGeom>
              <a:avLst/>
              <a:gdLst/>
              <a:ahLst/>
              <a:cxnLst/>
              <a:rect l="l" t="t" r="r" b="b"/>
              <a:pathLst>
                <a:path w="2497" h="2130" extrusionOk="0">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3" name="Google Shape;3164;p55">
              <a:extLst>
                <a:ext uri="{FF2B5EF4-FFF2-40B4-BE49-F238E27FC236}">
                  <a16:creationId xmlns:a16="http://schemas.microsoft.com/office/drawing/2014/main" id="{EDB3DBFF-7CF6-5E78-E1F2-120C7D082D04}"/>
                </a:ext>
              </a:extLst>
            </p:cNvPr>
            <p:cNvSpPr/>
            <p:nvPr/>
          </p:nvSpPr>
          <p:spPr>
            <a:xfrm>
              <a:off x="4046950" y="4009000"/>
              <a:ext cx="62425" cy="53350"/>
            </a:xfrm>
            <a:custGeom>
              <a:avLst/>
              <a:gdLst/>
              <a:ahLst/>
              <a:cxnLst/>
              <a:rect l="l" t="t" r="r" b="b"/>
              <a:pathLst>
                <a:path w="2497" h="2134" extrusionOk="0">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4" name="Google Shape;3165;p55">
              <a:extLst>
                <a:ext uri="{FF2B5EF4-FFF2-40B4-BE49-F238E27FC236}">
                  <a16:creationId xmlns:a16="http://schemas.microsoft.com/office/drawing/2014/main" id="{CADA3367-0720-AE3D-6E94-C1EDB6FF9015}"/>
                </a:ext>
              </a:extLst>
            </p:cNvPr>
            <p:cNvSpPr/>
            <p:nvPr/>
          </p:nvSpPr>
          <p:spPr>
            <a:xfrm>
              <a:off x="4046950" y="3932800"/>
              <a:ext cx="62425" cy="53425"/>
            </a:xfrm>
            <a:custGeom>
              <a:avLst/>
              <a:gdLst/>
              <a:ahLst/>
              <a:cxnLst/>
              <a:rect l="l" t="t" r="r" b="b"/>
              <a:pathLst>
                <a:path w="2497" h="2137" extrusionOk="0">
                  <a:moveTo>
                    <a:pt x="1074" y="0"/>
                  </a:moveTo>
                  <a:cubicBezTo>
                    <a:pt x="481" y="8"/>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5" name="Google Shape;3166;p55">
              <a:extLst>
                <a:ext uri="{FF2B5EF4-FFF2-40B4-BE49-F238E27FC236}">
                  <a16:creationId xmlns:a16="http://schemas.microsoft.com/office/drawing/2014/main" id="{EAB70F6E-2D1F-5D45-C94D-44E9A94AD7BC}"/>
                </a:ext>
              </a:extLst>
            </p:cNvPr>
            <p:cNvSpPr/>
            <p:nvPr/>
          </p:nvSpPr>
          <p:spPr>
            <a:xfrm>
              <a:off x="3970950" y="393280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55"/>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6" name="Google Shape;3167;p55">
              <a:extLst>
                <a:ext uri="{FF2B5EF4-FFF2-40B4-BE49-F238E27FC236}">
                  <a16:creationId xmlns:a16="http://schemas.microsoft.com/office/drawing/2014/main" id="{8881303B-4BB2-DD83-ADD1-D8E795AF4941}"/>
                </a:ext>
              </a:extLst>
            </p:cNvPr>
            <p:cNvSpPr/>
            <p:nvPr/>
          </p:nvSpPr>
          <p:spPr>
            <a:xfrm>
              <a:off x="3589875"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7" name="Google Shape;3168;p55">
              <a:extLst>
                <a:ext uri="{FF2B5EF4-FFF2-40B4-BE49-F238E27FC236}">
                  <a16:creationId xmlns:a16="http://schemas.microsoft.com/office/drawing/2014/main" id="{5F45FC34-9F2D-145E-F191-3F8BF722F284}"/>
                </a:ext>
              </a:extLst>
            </p:cNvPr>
            <p:cNvSpPr/>
            <p:nvPr/>
          </p:nvSpPr>
          <p:spPr>
            <a:xfrm>
              <a:off x="358987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8" name="Google Shape;3169;p55">
              <a:extLst>
                <a:ext uri="{FF2B5EF4-FFF2-40B4-BE49-F238E27FC236}">
                  <a16:creationId xmlns:a16="http://schemas.microsoft.com/office/drawing/2014/main" id="{1693B4EB-CB81-FCAC-623D-7FB2E5BBC87A}"/>
                </a:ext>
              </a:extLst>
            </p:cNvPr>
            <p:cNvSpPr/>
            <p:nvPr/>
          </p:nvSpPr>
          <p:spPr>
            <a:xfrm>
              <a:off x="3589875"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9" name="Google Shape;3170;p55">
              <a:extLst>
                <a:ext uri="{FF2B5EF4-FFF2-40B4-BE49-F238E27FC236}">
                  <a16:creationId xmlns:a16="http://schemas.microsoft.com/office/drawing/2014/main" id="{2C24C198-C9FF-C8EF-C487-DA703785DD52}"/>
                </a:ext>
              </a:extLst>
            </p:cNvPr>
            <p:cNvSpPr/>
            <p:nvPr/>
          </p:nvSpPr>
          <p:spPr>
            <a:xfrm>
              <a:off x="3589875"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0" name="Google Shape;3171;p55">
              <a:extLst>
                <a:ext uri="{FF2B5EF4-FFF2-40B4-BE49-F238E27FC236}">
                  <a16:creationId xmlns:a16="http://schemas.microsoft.com/office/drawing/2014/main" id="{69631DE0-3B04-DDE2-AE90-03F23990591F}"/>
                </a:ext>
              </a:extLst>
            </p:cNvPr>
            <p:cNvSpPr/>
            <p:nvPr/>
          </p:nvSpPr>
          <p:spPr>
            <a:xfrm>
              <a:off x="3589875" y="2942425"/>
              <a:ext cx="62225" cy="53450"/>
            </a:xfrm>
            <a:custGeom>
              <a:avLst/>
              <a:gdLst/>
              <a:ahLst/>
              <a:cxnLst/>
              <a:rect l="l" t="t" r="r" b="b"/>
              <a:pathLst>
                <a:path w="2489" h="2138" extrusionOk="0">
                  <a:moveTo>
                    <a:pt x="1066" y="1"/>
                  </a:moveTo>
                  <a:cubicBezTo>
                    <a:pt x="480" y="9"/>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1" name="Google Shape;3172;p55">
              <a:extLst>
                <a:ext uri="{FF2B5EF4-FFF2-40B4-BE49-F238E27FC236}">
                  <a16:creationId xmlns:a16="http://schemas.microsoft.com/office/drawing/2014/main" id="{4E762FCA-18B1-9F33-6E24-608909AC4DEA}"/>
                </a:ext>
              </a:extLst>
            </p:cNvPr>
            <p:cNvSpPr/>
            <p:nvPr/>
          </p:nvSpPr>
          <p:spPr>
            <a:xfrm>
              <a:off x="3589875" y="3018650"/>
              <a:ext cx="62225" cy="53425"/>
            </a:xfrm>
            <a:custGeom>
              <a:avLst/>
              <a:gdLst/>
              <a:ahLst/>
              <a:cxnLst/>
              <a:rect l="l" t="t" r="r" b="b"/>
              <a:pathLst>
                <a:path w="2489" h="2137" extrusionOk="0">
                  <a:moveTo>
                    <a:pt x="1066" y="0"/>
                  </a:moveTo>
                  <a:cubicBezTo>
                    <a:pt x="480" y="0"/>
                    <a:pt x="1" y="480"/>
                    <a:pt x="1" y="1065"/>
                  </a:cubicBezTo>
                  <a:cubicBezTo>
                    <a:pt x="1" y="1709"/>
                    <a:pt x="526" y="2137"/>
                    <a:pt x="1075" y="2137"/>
                  </a:cubicBezTo>
                  <a:cubicBezTo>
                    <a:pt x="1337" y="2137"/>
                    <a:pt x="1604" y="2039"/>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2" name="Google Shape;3173;p55">
              <a:extLst>
                <a:ext uri="{FF2B5EF4-FFF2-40B4-BE49-F238E27FC236}">
                  <a16:creationId xmlns:a16="http://schemas.microsoft.com/office/drawing/2014/main" id="{B264B6F3-FE64-F65A-9C4B-1D08F57C523D}"/>
                </a:ext>
              </a:extLst>
            </p:cNvPr>
            <p:cNvSpPr/>
            <p:nvPr/>
          </p:nvSpPr>
          <p:spPr>
            <a:xfrm>
              <a:off x="3589875"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3" name="Google Shape;3174;p55">
              <a:extLst>
                <a:ext uri="{FF2B5EF4-FFF2-40B4-BE49-F238E27FC236}">
                  <a16:creationId xmlns:a16="http://schemas.microsoft.com/office/drawing/2014/main" id="{0177854E-1E35-7693-A436-0B9F455C221F}"/>
                </a:ext>
              </a:extLst>
            </p:cNvPr>
            <p:cNvSpPr/>
            <p:nvPr/>
          </p:nvSpPr>
          <p:spPr>
            <a:xfrm>
              <a:off x="3285225"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4" name="Google Shape;3175;p55">
              <a:extLst>
                <a:ext uri="{FF2B5EF4-FFF2-40B4-BE49-F238E27FC236}">
                  <a16:creationId xmlns:a16="http://schemas.microsoft.com/office/drawing/2014/main" id="{98043DA4-B884-7311-F5FE-F68CF64F0F9F}"/>
                </a:ext>
              </a:extLst>
            </p:cNvPr>
            <p:cNvSpPr/>
            <p:nvPr/>
          </p:nvSpPr>
          <p:spPr>
            <a:xfrm>
              <a:off x="3285225" y="2942425"/>
              <a:ext cx="62225" cy="53450"/>
            </a:xfrm>
            <a:custGeom>
              <a:avLst/>
              <a:gdLst/>
              <a:ahLst/>
              <a:cxnLst/>
              <a:rect l="l" t="t" r="r" b="b"/>
              <a:pathLst>
                <a:path w="2489" h="2138" extrusionOk="0">
                  <a:moveTo>
                    <a:pt x="1066" y="1"/>
                  </a:moveTo>
                  <a:cubicBezTo>
                    <a:pt x="480" y="9"/>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5" name="Google Shape;3176;p55">
              <a:extLst>
                <a:ext uri="{FF2B5EF4-FFF2-40B4-BE49-F238E27FC236}">
                  <a16:creationId xmlns:a16="http://schemas.microsoft.com/office/drawing/2014/main" id="{1800AD4D-2BE7-F516-E909-E310CE34A5C3}"/>
                </a:ext>
              </a:extLst>
            </p:cNvPr>
            <p:cNvSpPr/>
            <p:nvPr/>
          </p:nvSpPr>
          <p:spPr>
            <a:xfrm>
              <a:off x="3285225" y="3018650"/>
              <a:ext cx="62225" cy="53425"/>
            </a:xfrm>
            <a:custGeom>
              <a:avLst/>
              <a:gdLst/>
              <a:ahLst/>
              <a:cxnLst/>
              <a:rect l="l" t="t" r="r" b="b"/>
              <a:pathLst>
                <a:path w="2489" h="2137" extrusionOk="0">
                  <a:moveTo>
                    <a:pt x="1066" y="0"/>
                  </a:moveTo>
                  <a:cubicBezTo>
                    <a:pt x="480" y="0"/>
                    <a:pt x="1" y="480"/>
                    <a:pt x="1" y="1065"/>
                  </a:cubicBezTo>
                  <a:cubicBezTo>
                    <a:pt x="1" y="1709"/>
                    <a:pt x="526" y="2137"/>
                    <a:pt x="1075"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6" name="Google Shape;3177;p55">
              <a:extLst>
                <a:ext uri="{FF2B5EF4-FFF2-40B4-BE49-F238E27FC236}">
                  <a16:creationId xmlns:a16="http://schemas.microsoft.com/office/drawing/2014/main" id="{296F4A80-CBC1-F052-E3D2-0AFFE46AF459}"/>
                </a:ext>
              </a:extLst>
            </p:cNvPr>
            <p:cNvSpPr/>
            <p:nvPr/>
          </p:nvSpPr>
          <p:spPr>
            <a:xfrm>
              <a:off x="3361450" y="2790200"/>
              <a:ext cx="62200" cy="53350"/>
            </a:xfrm>
            <a:custGeom>
              <a:avLst/>
              <a:gdLst/>
              <a:ahLst/>
              <a:cxnLst/>
              <a:rect l="l" t="t" r="r" b="b"/>
              <a:pathLst>
                <a:path w="2488" h="2134" extrusionOk="0">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7" name="Google Shape;3178;p55">
              <a:extLst>
                <a:ext uri="{FF2B5EF4-FFF2-40B4-BE49-F238E27FC236}">
                  <a16:creationId xmlns:a16="http://schemas.microsoft.com/office/drawing/2014/main" id="{D9D3482C-10B0-F8A9-8471-1258644930D8}"/>
                </a:ext>
              </a:extLst>
            </p:cNvPr>
            <p:cNvSpPr/>
            <p:nvPr/>
          </p:nvSpPr>
          <p:spPr>
            <a:xfrm>
              <a:off x="3361450" y="2866425"/>
              <a:ext cx="62200" cy="53275"/>
            </a:xfrm>
            <a:custGeom>
              <a:avLst/>
              <a:gdLst/>
              <a:ahLst/>
              <a:cxnLst/>
              <a:rect l="l" t="t" r="r" b="b"/>
              <a:pathLst>
                <a:path w="2488" h="2131" extrusionOk="0">
                  <a:moveTo>
                    <a:pt x="1065" y="0"/>
                  </a:moveTo>
                  <a:cubicBezTo>
                    <a:pt x="472"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8" name="Google Shape;3179;p55">
              <a:extLst>
                <a:ext uri="{FF2B5EF4-FFF2-40B4-BE49-F238E27FC236}">
                  <a16:creationId xmlns:a16="http://schemas.microsoft.com/office/drawing/2014/main" id="{B628F238-F672-4167-671E-65FA6F1987ED}"/>
                </a:ext>
              </a:extLst>
            </p:cNvPr>
            <p:cNvSpPr/>
            <p:nvPr/>
          </p:nvSpPr>
          <p:spPr>
            <a:xfrm>
              <a:off x="3361450" y="2942425"/>
              <a:ext cx="62200" cy="53450"/>
            </a:xfrm>
            <a:custGeom>
              <a:avLst/>
              <a:gdLst/>
              <a:ahLst/>
              <a:cxnLst/>
              <a:rect l="l" t="t" r="r" b="b"/>
              <a:pathLst>
                <a:path w="2488" h="2138" extrusionOk="0">
                  <a:moveTo>
                    <a:pt x="1065" y="1"/>
                  </a:moveTo>
                  <a:cubicBezTo>
                    <a:pt x="472" y="9"/>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9" name="Google Shape;3180;p55">
              <a:extLst>
                <a:ext uri="{FF2B5EF4-FFF2-40B4-BE49-F238E27FC236}">
                  <a16:creationId xmlns:a16="http://schemas.microsoft.com/office/drawing/2014/main" id="{2D5EBA76-C49C-F943-2BF5-18D8A942B5F0}"/>
                </a:ext>
              </a:extLst>
            </p:cNvPr>
            <p:cNvSpPr/>
            <p:nvPr/>
          </p:nvSpPr>
          <p:spPr>
            <a:xfrm>
              <a:off x="3361450" y="3018650"/>
              <a:ext cx="62200" cy="53425"/>
            </a:xfrm>
            <a:custGeom>
              <a:avLst/>
              <a:gdLst/>
              <a:ahLst/>
              <a:cxnLst/>
              <a:rect l="l" t="t" r="r" b="b"/>
              <a:pathLst>
                <a:path w="2488" h="2137" extrusionOk="0">
                  <a:moveTo>
                    <a:pt x="1065" y="0"/>
                  </a:moveTo>
                  <a:cubicBezTo>
                    <a:pt x="472"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0" name="Google Shape;3181;p55">
              <a:extLst>
                <a:ext uri="{FF2B5EF4-FFF2-40B4-BE49-F238E27FC236}">
                  <a16:creationId xmlns:a16="http://schemas.microsoft.com/office/drawing/2014/main" id="{BE69AC83-3BB8-F035-7721-F629882521EA}"/>
                </a:ext>
              </a:extLst>
            </p:cNvPr>
            <p:cNvSpPr/>
            <p:nvPr/>
          </p:nvSpPr>
          <p:spPr>
            <a:xfrm>
              <a:off x="3361450" y="3094850"/>
              <a:ext cx="62200" cy="53350"/>
            </a:xfrm>
            <a:custGeom>
              <a:avLst/>
              <a:gdLst/>
              <a:ahLst/>
              <a:cxnLst/>
              <a:rect l="l" t="t" r="r" b="b"/>
              <a:pathLst>
                <a:path w="2488" h="2134" extrusionOk="0">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1" name="Google Shape;3182;p55">
              <a:extLst>
                <a:ext uri="{FF2B5EF4-FFF2-40B4-BE49-F238E27FC236}">
                  <a16:creationId xmlns:a16="http://schemas.microsoft.com/office/drawing/2014/main" id="{55898BBC-5FC4-781E-FD1C-D2CFC8E14066}"/>
                </a:ext>
              </a:extLst>
            </p:cNvPr>
            <p:cNvSpPr/>
            <p:nvPr/>
          </p:nvSpPr>
          <p:spPr>
            <a:xfrm>
              <a:off x="3437450" y="26377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2" name="Google Shape;3183;p55">
              <a:extLst>
                <a:ext uri="{FF2B5EF4-FFF2-40B4-BE49-F238E27FC236}">
                  <a16:creationId xmlns:a16="http://schemas.microsoft.com/office/drawing/2014/main" id="{125CC089-E799-7D3D-3070-5204F8DDAE2F}"/>
                </a:ext>
              </a:extLst>
            </p:cNvPr>
            <p:cNvSpPr/>
            <p:nvPr/>
          </p:nvSpPr>
          <p:spPr>
            <a:xfrm>
              <a:off x="3437450" y="271400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3" name="Google Shape;3184;p55">
              <a:extLst>
                <a:ext uri="{FF2B5EF4-FFF2-40B4-BE49-F238E27FC236}">
                  <a16:creationId xmlns:a16="http://schemas.microsoft.com/office/drawing/2014/main" id="{58C87C7E-265F-267F-5E7F-52ED960B5BF3}"/>
                </a:ext>
              </a:extLst>
            </p:cNvPr>
            <p:cNvSpPr/>
            <p:nvPr/>
          </p:nvSpPr>
          <p:spPr>
            <a:xfrm>
              <a:off x="3437450" y="2790200"/>
              <a:ext cx="62425" cy="53350"/>
            </a:xfrm>
            <a:custGeom>
              <a:avLst/>
              <a:gdLst/>
              <a:ahLst/>
              <a:cxnLst/>
              <a:rect l="l" t="t" r="r" b="b"/>
              <a:pathLst>
                <a:path w="2497" h="2134" extrusionOk="0">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4" name="Google Shape;3185;p55">
              <a:extLst>
                <a:ext uri="{FF2B5EF4-FFF2-40B4-BE49-F238E27FC236}">
                  <a16:creationId xmlns:a16="http://schemas.microsoft.com/office/drawing/2014/main" id="{C2F13FB7-F8A9-91EC-6CE1-4A94CC1C6E44}"/>
                </a:ext>
              </a:extLst>
            </p:cNvPr>
            <p:cNvSpPr/>
            <p:nvPr/>
          </p:nvSpPr>
          <p:spPr>
            <a:xfrm>
              <a:off x="3437450" y="2866425"/>
              <a:ext cx="62425" cy="53275"/>
            </a:xfrm>
            <a:custGeom>
              <a:avLst/>
              <a:gdLst/>
              <a:ahLst/>
              <a:cxnLst/>
              <a:rect l="l" t="t" r="r" b="b"/>
              <a:pathLst>
                <a:path w="2497" h="2131" extrusionOk="0">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5" name="Google Shape;3186;p55">
              <a:extLst>
                <a:ext uri="{FF2B5EF4-FFF2-40B4-BE49-F238E27FC236}">
                  <a16:creationId xmlns:a16="http://schemas.microsoft.com/office/drawing/2014/main" id="{AA87A75D-C01A-4151-8D14-97506C586923}"/>
                </a:ext>
              </a:extLst>
            </p:cNvPr>
            <p:cNvSpPr/>
            <p:nvPr/>
          </p:nvSpPr>
          <p:spPr>
            <a:xfrm>
              <a:off x="3437450" y="2942425"/>
              <a:ext cx="62425" cy="53450"/>
            </a:xfrm>
            <a:custGeom>
              <a:avLst/>
              <a:gdLst/>
              <a:ahLst/>
              <a:cxnLst/>
              <a:rect l="l" t="t" r="r" b="b"/>
              <a:pathLst>
                <a:path w="2497" h="2138" extrusionOk="0">
                  <a:moveTo>
                    <a:pt x="1074" y="1"/>
                  </a:moveTo>
                  <a:cubicBezTo>
                    <a:pt x="480" y="9"/>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6" name="Google Shape;3187;p55">
              <a:extLst>
                <a:ext uri="{FF2B5EF4-FFF2-40B4-BE49-F238E27FC236}">
                  <a16:creationId xmlns:a16="http://schemas.microsoft.com/office/drawing/2014/main" id="{A76EC6F7-81D3-9DE1-54B5-80EABA51B5DB}"/>
                </a:ext>
              </a:extLst>
            </p:cNvPr>
            <p:cNvSpPr/>
            <p:nvPr/>
          </p:nvSpPr>
          <p:spPr>
            <a:xfrm>
              <a:off x="3437450" y="3018650"/>
              <a:ext cx="62425" cy="53425"/>
            </a:xfrm>
            <a:custGeom>
              <a:avLst/>
              <a:gdLst/>
              <a:ahLst/>
              <a:cxnLst/>
              <a:rect l="l" t="t" r="r" b="b"/>
              <a:pathLst>
                <a:path w="2497" h="2137" extrusionOk="0">
                  <a:moveTo>
                    <a:pt x="1074" y="0"/>
                  </a:moveTo>
                  <a:cubicBezTo>
                    <a:pt x="480" y="0"/>
                    <a:pt x="9" y="480"/>
                    <a:pt x="1" y="1065"/>
                  </a:cubicBezTo>
                  <a:cubicBezTo>
                    <a:pt x="1" y="1709"/>
                    <a:pt x="530" y="2137"/>
                    <a:pt x="1078" y="2137"/>
                  </a:cubicBezTo>
                  <a:cubicBezTo>
                    <a:pt x="1340" y="2137"/>
                    <a:pt x="1606" y="2039"/>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7" name="Google Shape;3188;p55">
              <a:extLst>
                <a:ext uri="{FF2B5EF4-FFF2-40B4-BE49-F238E27FC236}">
                  <a16:creationId xmlns:a16="http://schemas.microsoft.com/office/drawing/2014/main" id="{A941B7D8-77BB-F2CE-9788-F0CC47D0FED8}"/>
                </a:ext>
              </a:extLst>
            </p:cNvPr>
            <p:cNvSpPr/>
            <p:nvPr/>
          </p:nvSpPr>
          <p:spPr>
            <a:xfrm>
              <a:off x="3437450" y="3094850"/>
              <a:ext cx="62425" cy="53350"/>
            </a:xfrm>
            <a:custGeom>
              <a:avLst/>
              <a:gdLst/>
              <a:ahLst/>
              <a:cxnLst/>
              <a:rect l="l" t="t" r="r" b="b"/>
              <a:pathLst>
                <a:path w="2497" h="2134" extrusionOk="0">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8" name="Google Shape;3189;p55">
              <a:extLst>
                <a:ext uri="{FF2B5EF4-FFF2-40B4-BE49-F238E27FC236}">
                  <a16:creationId xmlns:a16="http://schemas.microsoft.com/office/drawing/2014/main" id="{EABE42C1-AC9F-370C-B6CD-709377663F73}"/>
                </a:ext>
              </a:extLst>
            </p:cNvPr>
            <p:cNvSpPr/>
            <p:nvPr/>
          </p:nvSpPr>
          <p:spPr>
            <a:xfrm>
              <a:off x="3513675" y="26377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9" name="Google Shape;3190;p55">
              <a:extLst>
                <a:ext uri="{FF2B5EF4-FFF2-40B4-BE49-F238E27FC236}">
                  <a16:creationId xmlns:a16="http://schemas.microsoft.com/office/drawing/2014/main" id="{9FDF3820-83D3-E33A-C671-BEB960008E3B}"/>
                </a:ext>
              </a:extLst>
            </p:cNvPr>
            <p:cNvSpPr/>
            <p:nvPr/>
          </p:nvSpPr>
          <p:spPr>
            <a:xfrm>
              <a:off x="351367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0" name="Google Shape;3191;p55">
              <a:extLst>
                <a:ext uri="{FF2B5EF4-FFF2-40B4-BE49-F238E27FC236}">
                  <a16:creationId xmlns:a16="http://schemas.microsoft.com/office/drawing/2014/main" id="{FC2CD924-359F-7CEB-27BD-55848B5657F5}"/>
                </a:ext>
              </a:extLst>
            </p:cNvPr>
            <p:cNvSpPr/>
            <p:nvPr/>
          </p:nvSpPr>
          <p:spPr>
            <a:xfrm>
              <a:off x="3513675"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1" name="Google Shape;3192;p55">
              <a:extLst>
                <a:ext uri="{FF2B5EF4-FFF2-40B4-BE49-F238E27FC236}">
                  <a16:creationId xmlns:a16="http://schemas.microsoft.com/office/drawing/2014/main" id="{688B523A-8E50-BBC1-3B0A-0F2CA2EEEFB6}"/>
                </a:ext>
              </a:extLst>
            </p:cNvPr>
            <p:cNvSpPr/>
            <p:nvPr/>
          </p:nvSpPr>
          <p:spPr>
            <a:xfrm>
              <a:off x="3513675" y="2866425"/>
              <a:ext cx="62425" cy="53275"/>
            </a:xfrm>
            <a:custGeom>
              <a:avLst/>
              <a:gdLst/>
              <a:ahLst/>
              <a:cxnLst/>
              <a:rect l="l" t="t" r="r" b="b"/>
              <a:pathLst>
                <a:path w="2497" h="2131" extrusionOk="0">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2" name="Google Shape;3193;p55">
              <a:extLst>
                <a:ext uri="{FF2B5EF4-FFF2-40B4-BE49-F238E27FC236}">
                  <a16:creationId xmlns:a16="http://schemas.microsoft.com/office/drawing/2014/main" id="{F839707F-9B8E-7F4E-0C83-950EB23028EF}"/>
                </a:ext>
              </a:extLst>
            </p:cNvPr>
            <p:cNvSpPr/>
            <p:nvPr/>
          </p:nvSpPr>
          <p:spPr>
            <a:xfrm>
              <a:off x="3513675" y="2942425"/>
              <a:ext cx="62425" cy="53450"/>
            </a:xfrm>
            <a:custGeom>
              <a:avLst/>
              <a:gdLst/>
              <a:ahLst/>
              <a:cxnLst/>
              <a:rect l="l" t="t" r="r" b="b"/>
              <a:pathLst>
                <a:path w="2497" h="2138" extrusionOk="0">
                  <a:moveTo>
                    <a:pt x="1065" y="1"/>
                  </a:moveTo>
                  <a:cubicBezTo>
                    <a:pt x="480" y="9"/>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3" name="Google Shape;3194;p55">
              <a:extLst>
                <a:ext uri="{FF2B5EF4-FFF2-40B4-BE49-F238E27FC236}">
                  <a16:creationId xmlns:a16="http://schemas.microsoft.com/office/drawing/2014/main" id="{D1C206A0-E4EA-EAF0-A972-04984E69A38F}"/>
                </a:ext>
              </a:extLst>
            </p:cNvPr>
            <p:cNvSpPr/>
            <p:nvPr/>
          </p:nvSpPr>
          <p:spPr>
            <a:xfrm>
              <a:off x="3513675" y="3018650"/>
              <a:ext cx="62425" cy="53425"/>
            </a:xfrm>
            <a:custGeom>
              <a:avLst/>
              <a:gdLst/>
              <a:ahLst/>
              <a:cxnLst/>
              <a:rect l="l" t="t" r="r" b="b"/>
              <a:pathLst>
                <a:path w="2497"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4" name="Google Shape;3195;p55">
              <a:extLst>
                <a:ext uri="{FF2B5EF4-FFF2-40B4-BE49-F238E27FC236}">
                  <a16:creationId xmlns:a16="http://schemas.microsoft.com/office/drawing/2014/main" id="{BC296D20-FC53-3B0E-E437-3A8FD060D981}"/>
                </a:ext>
              </a:extLst>
            </p:cNvPr>
            <p:cNvSpPr/>
            <p:nvPr/>
          </p:nvSpPr>
          <p:spPr>
            <a:xfrm>
              <a:off x="3513675" y="309485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5" name="Google Shape;3196;p55">
              <a:extLst>
                <a:ext uri="{FF2B5EF4-FFF2-40B4-BE49-F238E27FC236}">
                  <a16:creationId xmlns:a16="http://schemas.microsoft.com/office/drawing/2014/main" id="{FD17607C-A5CE-ADB8-7674-2857D5423777}"/>
                </a:ext>
              </a:extLst>
            </p:cNvPr>
            <p:cNvSpPr/>
            <p:nvPr/>
          </p:nvSpPr>
          <p:spPr>
            <a:xfrm>
              <a:off x="3513675" y="3171075"/>
              <a:ext cx="62425" cy="53275"/>
            </a:xfrm>
            <a:custGeom>
              <a:avLst/>
              <a:gdLst/>
              <a:ahLst/>
              <a:cxnLst/>
              <a:rect l="l" t="t" r="r" b="b"/>
              <a:pathLst>
                <a:path w="2497" h="2131" extrusionOk="0">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6" name="Google Shape;3197;p55">
              <a:extLst>
                <a:ext uri="{FF2B5EF4-FFF2-40B4-BE49-F238E27FC236}">
                  <a16:creationId xmlns:a16="http://schemas.microsoft.com/office/drawing/2014/main" id="{43182377-54B8-8A64-F0C1-AD1BB87F1DE8}"/>
                </a:ext>
              </a:extLst>
            </p:cNvPr>
            <p:cNvSpPr/>
            <p:nvPr/>
          </p:nvSpPr>
          <p:spPr>
            <a:xfrm>
              <a:off x="3589875" y="317107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7" name="Google Shape;3198;p55">
              <a:extLst>
                <a:ext uri="{FF2B5EF4-FFF2-40B4-BE49-F238E27FC236}">
                  <a16:creationId xmlns:a16="http://schemas.microsoft.com/office/drawing/2014/main" id="{39696D19-2BA9-5B8C-54D3-C3FE05C5168F}"/>
                </a:ext>
              </a:extLst>
            </p:cNvPr>
            <p:cNvSpPr/>
            <p:nvPr/>
          </p:nvSpPr>
          <p:spPr>
            <a:xfrm>
              <a:off x="3666100"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8" name="Google Shape;3199;p55">
              <a:extLst>
                <a:ext uri="{FF2B5EF4-FFF2-40B4-BE49-F238E27FC236}">
                  <a16:creationId xmlns:a16="http://schemas.microsoft.com/office/drawing/2014/main" id="{A1338965-FF1F-4006-D9CC-9A518FE56767}"/>
                </a:ext>
              </a:extLst>
            </p:cNvPr>
            <p:cNvSpPr/>
            <p:nvPr/>
          </p:nvSpPr>
          <p:spPr>
            <a:xfrm>
              <a:off x="3666100" y="271400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9" name="Google Shape;3200;p55">
              <a:extLst>
                <a:ext uri="{FF2B5EF4-FFF2-40B4-BE49-F238E27FC236}">
                  <a16:creationId xmlns:a16="http://schemas.microsoft.com/office/drawing/2014/main" id="{25272445-E022-F522-04BE-0B9BCBB8D890}"/>
                </a:ext>
              </a:extLst>
            </p:cNvPr>
            <p:cNvSpPr/>
            <p:nvPr/>
          </p:nvSpPr>
          <p:spPr>
            <a:xfrm>
              <a:off x="3666100" y="279020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0" name="Google Shape;3201;p55">
              <a:extLst>
                <a:ext uri="{FF2B5EF4-FFF2-40B4-BE49-F238E27FC236}">
                  <a16:creationId xmlns:a16="http://schemas.microsoft.com/office/drawing/2014/main" id="{19CC3F8E-F7EB-DA38-1972-94B8F8AAA245}"/>
                </a:ext>
              </a:extLst>
            </p:cNvPr>
            <p:cNvSpPr/>
            <p:nvPr/>
          </p:nvSpPr>
          <p:spPr>
            <a:xfrm>
              <a:off x="3666100" y="2942425"/>
              <a:ext cx="62200" cy="53450"/>
            </a:xfrm>
            <a:custGeom>
              <a:avLst/>
              <a:gdLst/>
              <a:ahLst/>
              <a:cxnLst/>
              <a:rect l="l" t="t" r="r" b="b"/>
              <a:pathLst>
                <a:path w="2488" h="2138" extrusionOk="0">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1" name="Google Shape;3202;p55">
              <a:extLst>
                <a:ext uri="{FF2B5EF4-FFF2-40B4-BE49-F238E27FC236}">
                  <a16:creationId xmlns:a16="http://schemas.microsoft.com/office/drawing/2014/main" id="{EEF68484-05C5-02F6-F30F-22843BE40621}"/>
                </a:ext>
              </a:extLst>
            </p:cNvPr>
            <p:cNvSpPr/>
            <p:nvPr/>
          </p:nvSpPr>
          <p:spPr>
            <a:xfrm>
              <a:off x="3666100" y="3018650"/>
              <a:ext cx="62200" cy="53425"/>
            </a:xfrm>
            <a:custGeom>
              <a:avLst/>
              <a:gdLst/>
              <a:ahLst/>
              <a:cxnLst/>
              <a:rect l="l" t="t" r="r" b="b"/>
              <a:pathLst>
                <a:path w="2488"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2" name="Google Shape;3203;p55">
              <a:extLst>
                <a:ext uri="{FF2B5EF4-FFF2-40B4-BE49-F238E27FC236}">
                  <a16:creationId xmlns:a16="http://schemas.microsoft.com/office/drawing/2014/main" id="{37C32CA1-C095-12B9-79FD-BCB9C4BCB840}"/>
                </a:ext>
              </a:extLst>
            </p:cNvPr>
            <p:cNvSpPr/>
            <p:nvPr/>
          </p:nvSpPr>
          <p:spPr>
            <a:xfrm>
              <a:off x="3666100" y="309485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3" name="Google Shape;3204;p55">
              <a:extLst>
                <a:ext uri="{FF2B5EF4-FFF2-40B4-BE49-F238E27FC236}">
                  <a16:creationId xmlns:a16="http://schemas.microsoft.com/office/drawing/2014/main" id="{9705F5FB-012F-5B6C-CC5B-EF812169EE19}"/>
                </a:ext>
              </a:extLst>
            </p:cNvPr>
            <p:cNvSpPr/>
            <p:nvPr/>
          </p:nvSpPr>
          <p:spPr>
            <a:xfrm>
              <a:off x="3666100" y="317107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4" name="Google Shape;3205;p55">
              <a:extLst>
                <a:ext uri="{FF2B5EF4-FFF2-40B4-BE49-F238E27FC236}">
                  <a16:creationId xmlns:a16="http://schemas.microsoft.com/office/drawing/2014/main" id="{107D35D6-8245-AC5D-2612-4F279AAD4416}"/>
                </a:ext>
              </a:extLst>
            </p:cNvPr>
            <p:cNvSpPr/>
            <p:nvPr/>
          </p:nvSpPr>
          <p:spPr>
            <a:xfrm>
              <a:off x="3742300" y="2637775"/>
              <a:ext cx="62225" cy="53450"/>
            </a:xfrm>
            <a:custGeom>
              <a:avLst/>
              <a:gdLst/>
              <a:ahLst/>
              <a:cxnLst/>
              <a:rect l="l" t="t" r="r" b="b"/>
              <a:pathLst>
                <a:path w="2489" h="2138" extrusionOk="0">
                  <a:moveTo>
                    <a:pt x="1066" y="1"/>
                  </a:moveTo>
                  <a:cubicBezTo>
                    <a:pt x="481" y="1"/>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5" name="Google Shape;3206;p55">
              <a:extLst>
                <a:ext uri="{FF2B5EF4-FFF2-40B4-BE49-F238E27FC236}">
                  <a16:creationId xmlns:a16="http://schemas.microsoft.com/office/drawing/2014/main" id="{0323FD9A-DED7-CD30-1BAA-4729AD8C9742}"/>
                </a:ext>
              </a:extLst>
            </p:cNvPr>
            <p:cNvSpPr/>
            <p:nvPr/>
          </p:nvSpPr>
          <p:spPr>
            <a:xfrm>
              <a:off x="3742300" y="2714000"/>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6" name="Google Shape;3207;p55">
              <a:extLst>
                <a:ext uri="{FF2B5EF4-FFF2-40B4-BE49-F238E27FC236}">
                  <a16:creationId xmlns:a16="http://schemas.microsoft.com/office/drawing/2014/main" id="{8517DEB4-BA14-7910-7923-395D312B0753}"/>
                </a:ext>
              </a:extLst>
            </p:cNvPr>
            <p:cNvSpPr/>
            <p:nvPr/>
          </p:nvSpPr>
          <p:spPr>
            <a:xfrm>
              <a:off x="3742300" y="2790200"/>
              <a:ext cx="62225" cy="53350"/>
            </a:xfrm>
            <a:custGeom>
              <a:avLst/>
              <a:gdLst/>
              <a:ahLst/>
              <a:cxnLst/>
              <a:rect l="l" t="t" r="r" b="b"/>
              <a:pathLst>
                <a:path w="2489" h="2134" extrusionOk="0">
                  <a:moveTo>
                    <a:pt x="1066" y="1"/>
                  </a:moveTo>
                  <a:cubicBezTo>
                    <a:pt x="481" y="1"/>
                    <a:pt x="1" y="472"/>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7" name="Google Shape;3208;p55">
              <a:extLst>
                <a:ext uri="{FF2B5EF4-FFF2-40B4-BE49-F238E27FC236}">
                  <a16:creationId xmlns:a16="http://schemas.microsoft.com/office/drawing/2014/main" id="{146F06DB-9137-0939-FBCE-5C2EA6B1D668}"/>
                </a:ext>
              </a:extLst>
            </p:cNvPr>
            <p:cNvSpPr/>
            <p:nvPr/>
          </p:nvSpPr>
          <p:spPr>
            <a:xfrm>
              <a:off x="3742300" y="2942425"/>
              <a:ext cx="62225" cy="53450"/>
            </a:xfrm>
            <a:custGeom>
              <a:avLst/>
              <a:gdLst/>
              <a:ahLst/>
              <a:cxnLst/>
              <a:rect l="l" t="t" r="r" b="b"/>
              <a:pathLst>
                <a:path w="2489" h="2138" extrusionOk="0">
                  <a:moveTo>
                    <a:pt x="1066" y="1"/>
                  </a:moveTo>
                  <a:cubicBezTo>
                    <a:pt x="481" y="1"/>
                    <a:pt x="1" y="480"/>
                    <a:pt x="1" y="1066"/>
                  </a:cubicBezTo>
                  <a:cubicBezTo>
                    <a:pt x="1" y="1709"/>
                    <a:pt x="526" y="2137"/>
                    <a:pt x="1072" y="2137"/>
                  </a:cubicBezTo>
                  <a:cubicBezTo>
                    <a:pt x="1333" y="2137"/>
                    <a:pt x="1598" y="2040"/>
                    <a:pt x="1814" y="1822"/>
                  </a:cubicBezTo>
                  <a:cubicBezTo>
                    <a:pt x="2489"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8" name="Google Shape;3209;p55">
              <a:extLst>
                <a:ext uri="{FF2B5EF4-FFF2-40B4-BE49-F238E27FC236}">
                  <a16:creationId xmlns:a16="http://schemas.microsoft.com/office/drawing/2014/main" id="{7C751E8F-CF93-2F31-ACA8-F12D298E9736}"/>
                </a:ext>
              </a:extLst>
            </p:cNvPr>
            <p:cNvSpPr/>
            <p:nvPr/>
          </p:nvSpPr>
          <p:spPr>
            <a:xfrm>
              <a:off x="3742300" y="3018650"/>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9" name="Google Shape;3210;p55">
              <a:extLst>
                <a:ext uri="{FF2B5EF4-FFF2-40B4-BE49-F238E27FC236}">
                  <a16:creationId xmlns:a16="http://schemas.microsoft.com/office/drawing/2014/main" id="{A4F87DAC-68F4-0EF2-15C8-1A76F126C31C}"/>
                </a:ext>
              </a:extLst>
            </p:cNvPr>
            <p:cNvSpPr/>
            <p:nvPr/>
          </p:nvSpPr>
          <p:spPr>
            <a:xfrm>
              <a:off x="3742300" y="3094850"/>
              <a:ext cx="62225" cy="53350"/>
            </a:xfrm>
            <a:custGeom>
              <a:avLst/>
              <a:gdLst/>
              <a:ahLst/>
              <a:cxnLst/>
              <a:rect l="l" t="t" r="r" b="b"/>
              <a:pathLst>
                <a:path w="2489" h="2134" extrusionOk="0">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0" name="Google Shape;3211;p55">
              <a:extLst>
                <a:ext uri="{FF2B5EF4-FFF2-40B4-BE49-F238E27FC236}">
                  <a16:creationId xmlns:a16="http://schemas.microsoft.com/office/drawing/2014/main" id="{F1E97645-AB1D-6A32-7E50-2FE2293BC8D4}"/>
                </a:ext>
              </a:extLst>
            </p:cNvPr>
            <p:cNvSpPr/>
            <p:nvPr/>
          </p:nvSpPr>
          <p:spPr>
            <a:xfrm>
              <a:off x="3742300" y="3171075"/>
              <a:ext cx="62225" cy="53300"/>
            </a:xfrm>
            <a:custGeom>
              <a:avLst/>
              <a:gdLst/>
              <a:ahLst/>
              <a:cxnLst/>
              <a:rect l="l" t="t" r="r" b="b"/>
              <a:pathLst>
                <a:path w="2489" h="2132" extrusionOk="0">
                  <a:moveTo>
                    <a:pt x="1066" y="0"/>
                  </a:moveTo>
                  <a:cubicBezTo>
                    <a:pt x="481" y="0"/>
                    <a:pt x="1" y="472"/>
                    <a:pt x="1" y="1065"/>
                  </a:cubicBezTo>
                  <a:cubicBezTo>
                    <a:pt x="1" y="1705"/>
                    <a:pt x="528" y="2131"/>
                    <a:pt x="1076" y="2131"/>
                  </a:cubicBezTo>
                  <a:cubicBezTo>
                    <a:pt x="1335" y="2131"/>
                    <a:pt x="1599"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1" name="Google Shape;3212;p55">
              <a:extLst>
                <a:ext uri="{FF2B5EF4-FFF2-40B4-BE49-F238E27FC236}">
                  <a16:creationId xmlns:a16="http://schemas.microsoft.com/office/drawing/2014/main" id="{626E8893-B313-FB2B-A363-5B53CF386E3A}"/>
                </a:ext>
              </a:extLst>
            </p:cNvPr>
            <p:cNvSpPr/>
            <p:nvPr/>
          </p:nvSpPr>
          <p:spPr>
            <a:xfrm>
              <a:off x="3742300" y="3247075"/>
              <a:ext cx="62225" cy="53450"/>
            </a:xfrm>
            <a:custGeom>
              <a:avLst/>
              <a:gdLst/>
              <a:ahLst/>
              <a:cxnLst/>
              <a:rect l="l" t="t" r="r" b="b"/>
              <a:pathLst>
                <a:path w="2489" h="2138" extrusionOk="0">
                  <a:moveTo>
                    <a:pt x="1066" y="1"/>
                  </a:moveTo>
                  <a:cubicBezTo>
                    <a:pt x="481" y="9"/>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2" name="Google Shape;3213;p55">
              <a:extLst>
                <a:ext uri="{FF2B5EF4-FFF2-40B4-BE49-F238E27FC236}">
                  <a16:creationId xmlns:a16="http://schemas.microsoft.com/office/drawing/2014/main" id="{91D78EF6-AC31-DA99-4CD2-BDF017C26327}"/>
                </a:ext>
              </a:extLst>
            </p:cNvPr>
            <p:cNvSpPr/>
            <p:nvPr/>
          </p:nvSpPr>
          <p:spPr>
            <a:xfrm>
              <a:off x="3818525"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3" name="Google Shape;3214;p55">
              <a:extLst>
                <a:ext uri="{FF2B5EF4-FFF2-40B4-BE49-F238E27FC236}">
                  <a16:creationId xmlns:a16="http://schemas.microsoft.com/office/drawing/2014/main" id="{9D8EF263-3E73-1AD2-F23E-2465CB310473}"/>
                </a:ext>
              </a:extLst>
            </p:cNvPr>
            <p:cNvSpPr/>
            <p:nvPr/>
          </p:nvSpPr>
          <p:spPr>
            <a:xfrm>
              <a:off x="3818525" y="27902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4" name="Google Shape;3215;p55">
              <a:extLst>
                <a:ext uri="{FF2B5EF4-FFF2-40B4-BE49-F238E27FC236}">
                  <a16:creationId xmlns:a16="http://schemas.microsoft.com/office/drawing/2014/main" id="{8AEE63C0-66EB-493F-B123-0118690CE36F}"/>
                </a:ext>
              </a:extLst>
            </p:cNvPr>
            <p:cNvSpPr/>
            <p:nvPr/>
          </p:nvSpPr>
          <p:spPr>
            <a:xfrm>
              <a:off x="3818525" y="29424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5" name="Google Shape;3216;p55">
              <a:extLst>
                <a:ext uri="{FF2B5EF4-FFF2-40B4-BE49-F238E27FC236}">
                  <a16:creationId xmlns:a16="http://schemas.microsoft.com/office/drawing/2014/main" id="{FB994AFD-30A9-F0B9-5B67-1C367E1A68C4}"/>
                </a:ext>
              </a:extLst>
            </p:cNvPr>
            <p:cNvSpPr/>
            <p:nvPr/>
          </p:nvSpPr>
          <p:spPr>
            <a:xfrm>
              <a:off x="3818525" y="301865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6" name="Google Shape;3217;p55">
              <a:extLst>
                <a:ext uri="{FF2B5EF4-FFF2-40B4-BE49-F238E27FC236}">
                  <a16:creationId xmlns:a16="http://schemas.microsoft.com/office/drawing/2014/main" id="{3566E554-F0EE-9CFA-07C3-FE1A4EC2A24B}"/>
                </a:ext>
              </a:extLst>
            </p:cNvPr>
            <p:cNvSpPr/>
            <p:nvPr/>
          </p:nvSpPr>
          <p:spPr>
            <a:xfrm>
              <a:off x="3818525" y="309485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7" name="Google Shape;3218;p55">
              <a:extLst>
                <a:ext uri="{FF2B5EF4-FFF2-40B4-BE49-F238E27FC236}">
                  <a16:creationId xmlns:a16="http://schemas.microsoft.com/office/drawing/2014/main" id="{CE8FF944-7B69-C78F-D21D-3985702961CC}"/>
                </a:ext>
              </a:extLst>
            </p:cNvPr>
            <p:cNvSpPr/>
            <p:nvPr/>
          </p:nvSpPr>
          <p:spPr>
            <a:xfrm>
              <a:off x="3818525" y="317107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8" name="Google Shape;3219;p55">
              <a:extLst>
                <a:ext uri="{FF2B5EF4-FFF2-40B4-BE49-F238E27FC236}">
                  <a16:creationId xmlns:a16="http://schemas.microsoft.com/office/drawing/2014/main" id="{57DAB52C-295A-C7C2-2545-B79E3273D9F0}"/>
                </a:ext>
              </a:extLst>
            </p:cNvPr>
            <p:cNvSpPr/>
            <p:nvPr/>
          </p:nvSpPr>
          <p:spPr>
            <a:xfrm>
              <a:off x="3818525" y="32470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9" name="Google Shape;3220;p55">
              <a:extLst>
                <a:ext uri="{FF2B5EF4-FFF2-40B4-BE49-F238E27FC236}">
                  <a16:creationId xmlns:a16="http://schemas.microsoft.com/office/drawing/2014/main" id="{98411288-B60B-3631-782F-B64A932DC4BE}"/>
                </a:ext>
              </a:extLst>
            </p:cNvPr>
            <p:cNvSpPr/>
            <p:nvPr/>
          </p:nvSpPr>
          <p:spPr>
            <a:xfrm>
              <a:off x="3818525" y="33233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0" name="Google Shape;3221;p55">
              <a:extLst>
                <a:ext uri="{FF2B5EF4-FFF2-40B4-BE49-F238E27FC236}">
                  <a16:creationId xmlns:a16="http://schemas.microsoft.com/office/drawing/2014/main" id="{8038AFAC-D4D7-EFE0-3300-6F45A133E292}"/>
                </a:ext>
              </a:extLst>
            </p:cNvPr>
            <p:cNvSpPr/>
            <p:nvPr/>
          </p:nvSpPr>
          <p:spPr>
            <a:xfrm>
              <a:off x="3818525"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1" name="Google Shape;3222;p55">
              <a:extLst>
                <a:ext uri="{FF2B5EF4-FFF2-40B4-BE49-F238E27FC236}">
                  <a16:creationId xmlns:a16="http://schemas.microsoft.com/office/drawing/2014/main" id="{D3A78AAF-BFAB-E6F4-9105-C93ECF519D72}"/>
                </a:ext>
              </a:extLst>
            </p:cNvPr>
            <p:cNvSpPr/>
            <p:nvPr/>
          </p:nvSpPr>
          <p:spPr>
            <a:xfrm>
              <a:off x="381852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2" name="Google Shape;3223;p55">
              <a:extLst>
                <a:ext uri="{FF2B5EF4-FFF2-40B4-BE49-F238E27FC236}">
                  <a16:creationId xmlns:a16="http://schemas.microsoft.com/office/drawing/2014/main" id="{51A6D54E-0C49-794F-8DB6-877CFB127693}"/>
                </a:ext>
              </a:extLst>
            </p:cNvPr>
            <p:cNvSpPr/>
            <p:nvPr/>
          </p:nvSpPr>
          <p:spPr>
            <a:xfrm>
              <a:off x="3894725" y="27902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3" name="Google Shape;3224;p55">
              <a:extLst>
                <a:ext uri="{FF2B5EF4-FFF2-40B4-BE49-F238E27FC236}">
                  <a16:creationId xmlns:a16="http://schemas.microsoft.com/office/drawing/2014/main" id="{1962D4A8-95DF-B87A-D612-6B5509552FC3}"/>
                </a:ext>
              </a:extLst>
            </p:cNvPr>
            <p:cNvSpPr/>
            <p:nvPr/>
          </p:nvSpPr>
          <p:spPr>
            <a:xfrm>
              <a:off x="3894725" y="3932800"/>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4" name="Google Shape;3225;p55">
              <a:extLst>
                <a:ext uri="{FF2B5EF4-FFF2-40B4-BE49-F238E27FC236}">
                  <a16:creationId xmlns:a16="http://schemas.microsoft.com/office/drawing/2014/main" id="{183ABDC1-2A9F-93EF-2038-9AC3219E103B}"/>
                </a:ext>
              </a:extLst>
            </p:cNvPr>
            <p:cNvSpPr/>
            <p:nvPr/>
          </p:nvSpPr>
          <p:spPr>
            <a:xfrm>
              <a:off x="3894725" y="3856775"/>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5" name="Google Shape;3226;p55">
              <a:extLst>
                <a:ext uri="{FF2B5EF4-FFF2-40B4-BE49-F238E27FC236}">
                  <a16:creationId xmlns:a16="http://schemas.microsoft.com/office/drawing/2014/main" id="{0428263F-30F3-6823-D980-AD12B84B3C32}"/>
                </a:ext>
              </a:extLst>
            </p:cNvPr>
            <p:cNvSpPr/>
            <p:nvPr/>
          </p:nvSpPr>
          <p:spPr>
            <a:xfrm>
              <a:off x="3894725" y="3780375"/>
              <a:ext cx="62425" cy="53425"/>
            </a:xfrm>
            <a:custGeom>
              <a:avLst/>
              <a:gdLst/>
              <a:ahLst/>
              <a:cxnLst/>
              <a:rect l="l" t="t" r="r" b="b"/>
              <a:pathLst>
                <a:path w="2497" h="2137" extrusionOk="0">
                  <a:moveTo>
                    <a:pt x="1066" y="0"/>
                  </a:moveTo>
                  <a:cubicBezTo>
                    <a:pt x="481"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6" name="Google Shape;3227;p55">
              <a:extLst>
                <a:ext uri="{FF2B5EF4-FFF2-40B4-BE49-F238E27FC236}">
                  <a16:creationId xmlns:a16="http://schemas.microsoft.com/office/drawing/2014/main" id="{5083634F-3633-CC1C-E1A6-1DD9C11405EF}"/>
                </a:ext>
              </a:extLst>
            </p:cNvPr>
            <p:cNvSpPr/>
            <p:nvPr/>
          </p:nvSpPr>
          <p:spPr>
            <a:xfrm>
              <a:off x="3894725" y="3704150"/>
              <a:ext cx="62225" cy="53450"/>
            </a:xfrm>
            <a:custGeom>
              <a:avLst/>
              <a:gdLst/>
              <a:ahLst/>
              <a:cxnLst/>
              <a:rect l="l" t="t" r="r" b="b"/>
              <a:pathLst>
                <a:path w="2489" h="2138" extrusionOk="0">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7" name="Google Shape;3228;p55">
              <a:extLst>
                <a:ext uri="{FF2B5EF4-FFF2-40B4-BE49-F238E27FC236}">
                  <a16:creationId xmlns:a16="http://schemas.microsoft.com/office/drawing/2014/main" id="{AC3792FA-2DDB-F425-16AC-3655A4D39C2A}"/>
                </a:ext>
              </a:extLst>
            </p:cNvPr>
            <p:cNvSpPr/>
            <p:nvPr/>
          </p:nvSpPr>
          <p:spPr>
            <a:xfrm>
              <a:off x="3894725" y="3627950"/>
              <a:ext cx="62225" cy="53425"/>
            </a:xfrm>
            <a:custGeom>
              <a:avLst/>
              <a:gdLst/>
              <a:ahLst/>
              <a:cxnLst/>
              <a:rect l="l" t="t" r="r" b="b"/>
              <a:pathLst>
                <a:path w="2489" h="2137" extrusionOk="0">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8" name="Google Shape;3229;p55">
              <a:extLst>
                <a:ext uri="{FF2B5EF4-FFF2-40B4-BE49-F238E27FC236}">
                  <a16:creationId xmlns:a16="http://schemas.microsoft.com/office/drawing/2014/main" id="{FB5DA963-4CDB-5F83-32DF-7EE149AAC2BB}"/>
                </a:ext>
              </a:extLst>
            </p:cNvPr>
            <p:cNvSpPr/>
            <p:nvPr/>
          </p:nvSpPr>
          <p:spPr>
            <a:xfrm>
              <a:off x="3894725" y="3551925"/>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9" name="Google Shape;3230;p55">
              <a:extLst>
                <a:ext uri="{FF2B5EF4-FFF2-40B4-BE49-F238E27FC236}">
                  <a16:creationId xmlns:a16="http://schemas.microsoft.com/office/drawing/2014/main" id="{08D0AD12-DF19-67C3-4105-6962854D708B}"/>
                </a:ext>
              </a:extLst>
            </p:cNvPr>
            <p:cNvSpPr/>
            <p:nvPr/>
          </p:nvSpPr>
          <p:spPr>
            <a:xfrm>
              <a:off x="3894725"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0" name="Google Shape;3231;p55">
              <a:extLst>
                <a:ext uri="{FF2B5EF4-FFF2-40B4-BE49-F238E27FC236}">
                  <a16:creationId xmlns:a16="http://schemas.microsoft.com/office/drawing/2014/main" id="{1CFE4EB7-C819-BD8E-17F1-C1F1802D132D}"/>
                </a:ext>
              </a:extLst>
            </p:cNvPr>
            <p:cNvSpPr/>
            <p:nvPr/>
          </p:nvSpPr>
          <p:spPr>
            <a:xfrm>
              <a:off x="3894725" y="33995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1" name="Google Shape;3232;p55">
              <a:extLst>
                <a:ext uri="{FF2B5EF4-FFF2-40B4-BE49-F238E27FC236}">
                  <a16:creationId xmlns:a16="http://schemas.microsoft.com/office/drawing/2014/main" id="{0F105CA2-14A4-A758-5A15-0FBB97FB6443}"/>
                </a:ext>
              </a:extLst>
            </p:cNvPr>
            <p:cNvSpPr/>
            <p:nvPr/>
          </p:nvSpPr>
          <p:spPr>
            <a:xfrm>
              <a:off x="3894600" y="3323300"/>
              <a:ext cx="62350" cy="53425"/>
            </a:xfrm>
            <a:custGeom>
              <a:avLst/>
              <a:gdLst/>
              <a:ahLst/>
              <a:cxnLst/>
              <a:rect l="l" t="t" r="r" b="b"/>
              <a:pathLst>
                <a:path w="2494" h="2137" extrusionOk="0">
                  <a:moveTo>
                    <a:pt x="1071" y="0"/>
                  </a:moveTo>
                  <a:cubicBezTo>
                    <a:pt x="486" y="8"/>
                    <a:pt x="6" y="480"/>
                    <a:pt x="6" y="1065"/>
                  </a:cubicBezTo>
                  <a:cubicBezTo>
                    <a:pt x="0" y="1709"/>
                    <a:pt x="528" y="2137"/>
                    <a:pt x="1076" y="2137"/>
                  </a:cubicBezTo>
                  <a:cubicBezTo>
                    <a:pt x="1337" y="2137"/>
                    <a:pt x="1603" y="2039"/>
                    <a:pt x="1819" y="1821"/>
                  </a:cubicBezTo>
                  <a:cubicBezTo>
                    <a:pt x="2494" y="1154"/>
                    <a:pt x="2022"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2" name="Google Shape;3233;p55">
              <a:extLst>
                <a:ext uri="{FF2B5EF4-FFF2-40B4-BE49-F238E27FC236}">
                  <a16:creationId xmlns:a16="http://schemas.microsoft.com/office/drawing/2014/main" id="{7D5FD81C-EF52-8CCC-10F2-411DDD0E2F73}"/>
                </a:ext>
              </a:extLst>
            </p:cNvPr>
            <p:cNvSpPr/>
            <p:nvPr/>
          </p:nvSpPr>
          <p:spPr>
            <a:xfrm>
              <a:off x="3894725" y="3247075"/>
              <a:ext cx="62225" cy="53450"/>
            </a:xfrm>
            <a:custGeom>
              <a:avLst/>
              <a:gdLst/>
              <a:ahLst/>
              <a:cxnLst/>
              <a:rect l="l" t="t" r="r" b="b"/>
              <a:pathLst>
                <a:path w="2489" h="2138" extrusionOk="0">
                  <a:moveTo>
                    <a:pt x="1066" y="1"/>
                  </a:moveTo>
                  <a:cubicBezTo>
                    <a:pt x="481" y="9"/>
                    <a:pt x="1" y="480"/>
                    <a:pt x="1" y="1074"/>
                  </a:cubicBezTo>
                  <a:cubicBezTo>
                    <a:pt x="1" y="1712"/>
                    <a:pt x="525" y="2137"/>
                    <a:pt x="1074" y="2137"/>
                  </a:cubicBezTo>
                  <a:cubicBezTo>
                    <a:pt x="1336" y="2137"/>
                    <a:pt x="1604" y="2040"/>
                    <a:pt x="1822"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3" name="Google Shape;3234;p55">
              <a:extLst>
                <a:ext uri="{FF2B5EF4-FFF2-40B4-BE49-F238E27FC236}">
                  <a16:creationId xmlns:a16="http://schemas.microsoft.com/office/drawing/2014/main" id="{75FC7241-FF71-2D7C-B6FE-20D69805B4CB}"/>
                </a:ext>
              </a:extLst>
            </p:cNvPr>
            <p:cNvSpPr/>
            <p:nvPr/>
          </p:nvSpPr>
          <p:spPr>
            <a:xfrm>
              <a:off x="3894725" y="317107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4" name="Google Shape;3235;p55">
              <a:extLst>
                <a:ext uri="{FF2B5EF4-FFF2-40B4-BE49-F238E27FC236}">
                  <a16:creationId xmlns:a16="http://schemas.microsoft.com/office/drawing/2014/main" id="{5FDD71E8-BCB7-50A5-B90B-822775F5CBD4}"/>
                </a:ext>
              </a:extLst>
            </p:cNvPr>
            <p:cNvSpPr/>
            <p:nvPr/>
          </p:nvSpPr>
          <p:spPr>
            <a:xfrm>
              <a:off x="3894725" y="309485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5" name="Google Shape;3236;p55">
              <a:extLst>
                <a:ext uri="{FF2B5EF4-FFF2-40B4-BE49-F238E27FC236}">
                  <a16:creationId xmlns:a16="http://schemas.microsoft.com/office/drawing/2014/main" id="{0D1D0015-4797-1496-E498-7DA003856407}"/>
                </a:ext>
              </a:extLst>
            </p:cNvPr>
            <p:cNvSpPr/>
            <p:nvPr/>
          </p:nvSpPr>
          <p:spPr>
            <a:xfrm>
              <a:off x="3894725" y="3018650"/>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6" name="Google Shape;3237;p55">
              <a:extLst>
                <a:ext uri="{FF2B5EF4-FFF2-40B4-BE49-F238E27FC236}">
                  <a16:creationId xmlns:a16="http://schemas.microsoft.com/office/drawing/2014/main" id="{EF6F980D-03B5-DDE9-4099-317AED8B0C7F}"/>
                </a:ext>
              </a:extLst>
            </p:cNvPr>
            <p:cNvSpPr/>
            <p:nvPr/>
          </p:nvSpPr>
          <p:spPr>
            <a:xfrm>
              <a:off x="3894725" y="2942425"/>
              <a:ext cx="62225" cy="53450"/>
            </a:xfrm>
            <a:custGeom>
              <a:avLst/>
              <a:gdLst/>
              <a:ahLst/>
              <a:cxnLst/>
              <a:rect l="l" t="t" r="r" b="b"/>
              <a:pathLst>
                <a:path w="2489" h="2138" extrusionOk="0">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7" name="Google Shape;3238;p55">
              <a:extLst>
                <a:ext uri="{FF2B5EF4-FFF2-40B4-BE49-F238E27FC236}">
                  <a16:creationId xmlns:a16="http://schemas.microsoft.com/office/drawing/2014/main" id="{FFFC739D-8044-519E-9275-D330634CC5F1}"/>
                </a:ext>
              </a:extLst>
            </p:cNvPr>
            <p:cNvSpPr/>
            <p:nvPr/>
          </p:nvSpPr>
          <p:spPr>
            <a:xfrm>
              <a:off x="3894725" y="286642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8" name="Google Shape;3239;p55">
              <a:extLst>
                <a:ext uri="{FF2B5EF4-FFF2-40B4-BE49-F238E27FC236}">
                  <a16:creationId xmlns:a16="http://schemas.microsoft.com/office/drawing/2014/main" id="{0DAD050C-44D9-2DF6-E001-E93D11DBFA37}"/>
                </a:ext>
              </a:extLst>
            </p:cNvPr>
            <p:cNvSpPr/>
            <p:nvPr/>
          </p:nvSpPr>
          <p:spPr>
            <a:xfrm>
              <a:off x="3818525" y="286642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9" name="Google Shape;3240;p55">
              <a:extLst>
                <a:ext uri="{FF2B5EF4-FFF2-40B4-BE49-F238E27FC236}">
                  <a16:creationId xmlns:a16="http://schemas.microsoft.com/office/drawing/2014/main" id="{6743FC78-6810-B94F-75D5-59880D994E58}"/>
                </a:ext>
              </a:extLst>
            </p:cNvPr>
            <p:cNvSpPr/>
            <p:nvPr/>
          </p:nvSpPr>
          <p:spPr>
            <a:xfrm>
              <a:off x="3742300" y="2866425"/>
              <a:ext cx="62225" cy="53225"/>
            </a:xfrm>
            <a:custGeom>
              <a:avLst/>
              <a:gdLst/>
              <a:ahLst/>
              <a:cxnLst/>
              <a:rect l="l" t="t" r="r" b="b"/>
              <a:pathLst>
                <a:path w="2489" h="2129" extrusionOk="0">
                  <a:moveTo>
                    <a:pt x="1066" y="0"/>
                  </a:moveTo>
                  <a:cubicBezTo>
                    <a:pt x="481" y="0"/>
                    <a:pt x="1" y="472"/>
                    <a:pt x="1" y="1065"/>
                  </a:cubicBezTo>
                  <a:cubicBezTo>
                    <a:pt x="1" y="1703"/>
                    <a:pt x="525" y="2129"/>
                    <a:pt x="1071" y="2129"/>
                  </a:cubicBezTo>
                  <a:cubicBezTo>
                    <a:pt x="1332" y="2129"/>
                    <a:pt x="1598" y="2031"/>
                    <a:pt x="1814" y="1813"/>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0" name="Google Shape;3241;p55">
              <a:extLst>
                <a:ext uri="{FF2B5EF4-FFF2-40B4-BE49-F238E27FC236}">
                  <a16:creationId xmlns:a16="http://schemas.microsoft.com/office/drawing/2014/main" id="{F2CFB04B-7A80-3401-3B33-84E8C277DE40}"/>
                </a:ext>
              </a:extLst>
            </p:cNvPr>
            <p:cNvSpPr/>
            <p:nvPr/>
          </p:nvSpPr>
          <p:spPr>
            <a:xfrm>
              <a:off x="3666100" y="286642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1" name="Google Shape;3242;p55">
              <a:extLst>
                <a:ext uri="{FF2B5EF4-FFF2-40B4-BE49-F238E27FC236}">
                  <a16:creationId xmlns:a16="http://schemas.microsoft.com/office/drawing/2014/main" id="{55F77E9E-F4EB-C1E6-81FA-2007716B2B6B}"/>
                </a:ext>
              </a:extLst>
            </p:cNvPr>
            <p:cNvSpPr/>
            <p:nvPr/>
          </p:nvSpPr>
          <p:spPr>
            <a:xfrm>
              <a:off x="4504050" y="32470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2" name="Google Shape;3243;p55">
              <a:extLst>
                <a:ext uri="{FF2B5EF4-FFF2-40B4-BE49-F238E27FC236}">
                  <a16:creationId xmlns:a16="http://schemas.microsoft.com/office/drawing/2014/main" id="{5E2A4B08-4B29-D4CE-1934-37E21FB2C2D5}"/>
                </a:ext>
              </a:extLst>
            </p:cNvPr>
            <p:cNvSpPr/>
            <p:nvPr/>
          </p:nvSpPr>
          <p:spPr>
            <a:xfrm>
              <a:off x="4504050" y="3171075"/>
              <a:ext cx="62200" cy="53350"/>
            </a:xfrm>
            <a:custGeom>
              <a:avLst/>
              <a:gdLst/>
              <a:ahLst/>
              <a:cxnLst/>
              <a:rect l="l" t="t" r="r" b="b"/>
              <a:pathLst>
                <a:path w="2488" h="2134" extrusionOk="0">
                  <a:moveTo>
                    <a:pt x="1065" y="0"/>
                  </a:moveTo>
                  <a:cubicBezTo>
                    <a:pt x="480" y="0"/>
                    <a:pt x="0" y="472"/>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3" name="Google Shape;3244;p55">
              <a:extLst>
                <a:ext uri="{FF2B5EF4-FFF2-40B4-BE49-F238E27FC236}">
                  <a16:creationId xmlns:a16="http://schemas.microsoft.com/office/drawing/2014/main" id="{A9C99BD0-E35A-2661-7FA0-ECB91C940238}"/>
                </a:ext>
              </a:extLst>
            </p:cNvPr>
            <p:cNvSpPr/>
            <p:nvPr/>
          </p:nvSpPr>
          <p:spPr>
            <a:xfrm>
              <a:off x="4504050" y="309485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4" name="Google Shape;3245;p55">
              <a:extLst>
                <a:ext uri="{FF2B5EF4-FFF2-40B4-BE49-F238E27FC236}">
                  <a16:creationId xmlns:a16="http://schemas.microsoft.com/office/drawing/2014/main" id="{4F0613E9-374F-6E01-CBD1-F1670E505830}"/>
                </a:ext>
              </a:extLst>
            </p:cNvPr>
            <p:cNvSpPr/>
            <p:nvPr/>
          </p:nvSpPr>
          <p:spPr>
            <a:xfrm>
              <a:off x="4427825" y="3323300"/>
              <a:ext cx="62425" cy="53425"/>
            </a:xfrm>
            <a:custGeom>
              <a:avLst/>
              <a:gdLst/>
              <a:ahLst/>
              <a:cxnLst/>
              <a:rect l="l" t="t" r="r" b="b"/>
              <a:pathLst>
                <a:path w="2497" h="2137" extrusionOk="0">
                  <a:moveTo>
                    <a:pt x="1065" y="0"/>
                  </a:moveTo>
                  <a:cubicBezTo>
                    <a:pt x="480" y="8"/>
                    <a:pt x="9" y="480"/>
                    <a:pt x="1" y="1065"/>
                  </a:cubicBezTo>
                  <a:cubicBezTo>
                    <a:pt x="1" y="1709"/>
                    <a:pt x="526" y="2137"/>
                    <a:pt x="1074" y="2137"/>
                  </a:cubicBezTo>
                  <a:cubicBezTo>
                    <a:pt x="1336" y="2137"/>
                    <a:pt x="1603" y="2039"/>
                    <a:pt x="1822" y="1821"/>
                  </a:cubicBezTo>
                  <a:cubicBezTo>
                    <a:pt x="2496"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5" name="Google Shape;3246;p55">
              <a:extLst>
                <a:ext uri="{FF2B5EF4-FFF2-40B4-BE49-F238E27FC236}">
                  <a16:creationId xmlns:a16="http://schemas.microsoft.com/office/drawing/2014/main" id="{10D72300-783A-F5AC-4F13-B12F73FACA67}"/>
                </a:ext>
              </a:extLst>
            </p:cNvPr>
            <p:cNvSpPr/>
            <p:nvPr/>
          </p:nvSpPr>
          <p:spPr>
            <a:xfrm>
              <a:off x="4427825" y="3247075"/>
              <a:ext cx="62425" cy="53450"/>
            </a:xfrm>
            <a:custGeom>
              <a:avLst/>
              <a:gdLst/>
              <a:ahLst/>
              <a:cxnLst/>
              <a:rect l="l" t="t" r="r" b="b"/>
              <a:pathLst>
                <a:path w="2497" h="2138" extrusionOk="0">
                  <a:moveTo>
                    <a:pt x="1065" y="1"/>
                  </a:moveTo>
                  <a:cubicBezTo>
                    <a:pt x="480" y="9"/>
                    <a:pt x="1" y="480"/>
                    <a:pt x="1" y="1074"/>
                  </a:cubicBezTo>
                  <a:cubicBezTo>
                    <a:pt x="1" y="1712"/>
                    <a:pt x="529" y="2137"/>
                    <a:pt x="1077" y="2137"/>
                  </a:cubicBezTo>
                  <a:cubicBezTo>
                    <a:pt x="1339" y="2137"/>
                    <a:pt x="1606" y="2040"/>
                    <a:pt x="1822" y="1822"/>
                  </a:cubicBezTo>
                  <a:cubicBezTo>
                    <a:pt x="2496"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6" name="Google Shape;3247;p55">
              <a:extLst>
                <a:ext uri="{FF2B5EF4-FFF2-40B4-BE49-F238E27FC236}">
                  <a16:creationId xmlns:a16="http://schemas.microsoft.com/office/drawing/2014/main" id="{70214D6B-911A-B3CC-FD36-E6026BFCECCB}"/>
                </a:ext>
              </a:extLst>
            </p:cNvPr>
            <p:cNvSpPr/>
            <p:nvPr/>
          </p:nvSpPr>
          <p:spPr>
            <a:xfrm>
              <a:off x="4427825" y="3171075"/>
              <a:ext cx="62425" cy="53275"/>
            </a:xfrm>
            <a:custGeom>
              <a:avLst/>
              <a:gdLst/>
              <a:ahLst/>
              <a:cxnLst/>
              <a:rect l="l" t="t" r="r" b="b"/>
              <a:pathLst>
                <a:path w="2497" h="2131" extrusionOk="0">
                  <a:moveTo>
                    <a:pt x="1065" y="0"/>
                  </a:moveTo>
                  <a:cubicBezTo>
                    <a:pt x="480" y="0"/>
                    <a:pt x="9" y="472"/>
                    <a:pt x="1" y="1065"/>
                  </a:cubicBezTo>
                  <a:cubicBezTo>
                    <a:pt x="1" y="1707"/>
                    <a:pt x="523" y="2131"/>
                    <a:pt x="1070" y="2131"/>
                  </a:cubicBezTo>
                  <a:cubicBezTo>
                    <a:pt x="1333" y="2131"/>
                    <a:pt x="1602" y="2032"/>
                    <a:pt x="1822" y="1813"/>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7" name="Google Shape;3248;p55">
              <a:extLst>
                <a:ext uri="{FF2B5EF4-FFF2-40B4-BE49-F238E27FC236}">
                  <a16:creationId xmlns:a16="http://schemas.microsoft.com/office/drawing/2014/main" id="{5FA5348A-8183-8B5F-E07C-E82AFB046BBD}"/>
                </a:ext>
              </a:extLst>
            </p:cNvPr>
            <p:cNvSpPr/>
            <p:nvPr/>
          </p:nvSpPr>
          <p:spPr>
            <a:xfrm>
              <a:off x="4427825" y="3094850"/>
              <a:ext cx="62425" cy="53350"/>
            </a:xfrm>
            <a:custGeom>
              <a:avLst/>
              <a:gdLst/>
              <a:ahLst/>
              <a:cxnLst/>
              <a:rect l="l" t="t" r="r" b="b"/>
              <a:pathLst>
                <a:path w="2497" h="2134" extrusionOk="0">
                  <a:moveTo>
                    <a:pt x="1065" y="1"/>
                  </a:moveTo>
                  <a:cubicBezTo>
                    <a:pt x="480" y="1"/>
                    <a:pt x="1"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8" name="Google Shape;3249;p55">
              <a:extLst>
                <a:ext uri="{FF2B5EF4-FFF2-40B4-BE49-F238E27FC236}">
                  <a16:creationId xmlns:a16="http://schemas.microsoft.com/office/drawing/2014/main" id="{D623AD7B-E2DF-A35B-4940-675290C80CF7}"/>
                </a:ext>
              </a:extLst>
            </p:cNvPr>
            <p:cNvSpPr/>
            <p:nvPr/>
          </p:nvSpPr>
          <p:spPr>
            <a:xfrm>
              <a:off x="4427825" y="3018650"/>
              <a:ext cx="62425" cy="53425"/>
            </a:xfrm>
            <a:custGeom>
              <a:avLst/>
              <a:gdLst/>
              <a:ahLst/>
              <a:cxnLst/>
              <a:rect l="l" t="t" r="r" b="b"/>
              <a:pathLst>
                <a:path w="2497" h="2137" extrusionOk="0">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9" name="Google Shape;3250;p55">
              <a:extLst>
                <a:ext uri="{FF2B5EF4-FFF2-40B4-BE49-F238E27FC236}">
                  <a16:creationId xmlns:a16="http://schemas.microsoft.com/office/drawing/2014/main" id="{F443920D-164F-1244-48C1-B9AF9E1BD67D}"/>
                </a:ext>
              </a:extLst>
            </p:cNvPr>
            <p:cNvSpPr/>
            <p:nvPr/>
          </p:nvSpPr>
          <p:spPr>
            <a:xfrm>
              <a:off x="4351600" y="33995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0" name="Google Shape;3251;p55">
              <a:extLst>
                <a:ext uri="{FF2B5EF4-FFF2-40B4-BE49-F238E27FC236}">
                  <a16:creationId xmlns:a16="http://schemas.microsoft.com/office/drawing/2014/main" id="{3B3DCD61-183B-7106-E116-48F2400F692B}"/>
                </a:ext>
              </a:extLst>
            </p:cNvPr>
            <p:cNvSpPr/>
            <p:nvPr/>
          </p:nvSpPr>
          <p:spPr>
            <a:xfrm>
              <a:off x="4351600" y="332330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54"/>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1" name="Google Shape;3252;p55">
              <a:extLst>
                <a:ext uri="{FF2B5EF4-FFF2-40B4-BE49-F238E27FC236}">
                  <a16:creationId xmlns:a16="http://schemas.microsoft.com/office/drawing/2014/main" id="{4746F775-7A96-4185-7944-821B5C9742AC}"/>
                </a:ext>
              </a:extLst>
            </p:cNvPr>
            <p:cNvSpPr/>
            <p:nvPr/>
          </p:nvSpPr>
          <p:spPr>
            <a:xfrm>
              <a:off x="4351600" y="309485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2" name="Google Shape;3253;p55">
              <a:extLst>
                <a:ext uri="{FF2B5EF4-FFF2-40B4-BE49-F238E27FC236}">
                  <a16:creationId xmlns:a16="http://schemas.microsoft.com/office/drawing/2014/main" id="{DE8B4E0F-7A61-38B4-A980-D71F68C19020}"/>
                </a:ext>
              </a:extLst>
            </p:cNvPr>
            <p:cNvSpPr/>
            <p:nvPr/>
          </p:nvSpPr>
          <p:spPr>
            <a:xfrm>
              <a:off x="4351600" y="301865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3" name="Google Shape;3254;p55">
              <a:extLst>
                <a:ext uri="{FF2B5EF4-FFF2-40B4-BE49-F238E27FC236}">
                  <a16:creationId xmlns:a16="http://schemas.microsoft.com/office/drawing/2014/main" id="{5940B87B-67DA-237A-326E-378A04F6FC3F}"/>
                </a:ext>
              </a:extLst>
            </p:cNvPr>
            <p:cNvSpPr/>
            <p:nvPr/>
          </p:nvSpPr>
          <p:spPr>
            <a:xfrm>
              <a:off x="4351600" y="2942425"/>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4" name="Google Shape;3255;p55">
              <a:extLst>
                <a:ext uri="{FF2B5EF4-FFF2-40B4-BE49-F238E27FC236}">
                  <a16:creationId xmlns:a16="http://schemas.microsoft.com/office/drawing/2014/main" id="{075D90EF-D2E0-1A9E-0205-0522DE7E4390}"/>
                </a:ext>
              </a:extLst>
            </p:cNvPr>
            <p:cNvSpPr/>
            <p:nvPr/>
          </p:nvSpPr>
          <p:spPr>
            <a:xfrm>
              <a:off x="4275600" y="3780375"/>
              <a:ext cx="62425" cy="53425"/>
            </a:xfrm>
            <a:custGeom>
              <a:avLst/>
              <a:gdLst/>
              <a:ahLst/>
              <a:cxnLst/>
              <a:rect l="l" t="t" r="r" b="b"/>
              <a:pathLst>
                <a:path w="2497" h="2137" extrusionOk="0">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5" name="Google Shape;3256;p55">
              <a:extLst>
                <a:ext uri="{FF2B5EF4-FFF2-40B4-BE49-F238E27FC236}">
                  <a16:creationId xmlns:a16="http://schemas.microsoft.com/office/drawing/2014/main" id="{CCF1CB5F-7176-B167-7F8E-EB842E7DE756}"/>
                </a:ext>
              </a:extLst>
            </p:cNvPr>
            <p:cNvSpPr/>
            <p:nvPr/>
          </p:nvSpPr>
          <p:spPr>
            <a:xfrm>
              <a:off x="427560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6" name="Google Shape;3257;p55">
              <a:extLst>
                <a:ext uri="{FF2B5EF4-FFF2-40B4-BE49-F238E27FC236}">
                  <a16:creationId xmlns:a16="http://schemas.microsoft.com/office/drawing/2014/main" id="{55CC6971-A423-BE6A-F3D7-BC48A3C206BF}"/>
                </a:ext>
              </a:extLst>
            </p:cNvPr>
            <p:cNvSpPr/>
            <p:nvPr/>
          </p:nvSpPr>
          <p:spPr>
            <a:xfrm>
              <a:off x="4275600" y="3627950"/>
              <a:ext cx="62225" cy="53425"/>
            </a:xfrm>
            <a:custGeom>
              <a:avLst/>
              <a:gdLst/>
              <a:ahLst/>
              <a:cxnLst/>
              <a:rect l="l" t="t" r="r" b="b"/>
              <a:pathLst>
                <a:path w="2489" h="2137" extrusionOk="0">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7" name="Google Shape;3258;p55">
              <a:extLst>
                <a:ext uri="{FF2B5EF4-FFF2-40B4-BE49-F238E27FC236}">
                  <a16:creationId xmlns:a16="http://schemas.microsoft.com/office/drawing/2014/main" id="{3B7B29B8-1833-7AD3-E1F6-34DF8D2B3237}"/>
                </a:ext>
              </a:extLst>
            </p:cNvPr>
            <p:cNvSpPr/>
            <p:nvPr/>
          </p:nvSpPr>
          <p:spPr>
            <a:xfrm>
              <a:off x="4275600" y="355192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3" y="1814"/>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8" name="Google Shape;3259;p55">
              <a:extLst>
                <a:ext uri="{FF2B5EF4-FFF2-40B4-BE49-F238E27FC236}">
                  <a16:creationId xmlns:a16="http://schemas.microsoft.com/office/drawing/2014/main" id="{32DD2E56-FDDE-C095-5DA1-5FCB991CC5B0}"/>
                </a:ext>
              </a:extLst>
            </p:cNvPr>
            <p:cNvSpPr/>
            <p:nvPr/>
          </p:nvSpPr>
          <p:spPr>
            <a:xfrm>
              <a:off x="4275600"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9" name="Google Shape;3260;p55">
              <a:extLst>
                <a:ext uri="{FF2B5EF4-FFF2-40B4-BE49-F238E27FC236}">
                  <a16:creationId xmlns:a16="http://schemas.microsoft.com/office/drawing/2014/main" id="{D77F30EC-3F26-C540-C362-E75F3C91C4B8}"/>
                </a:ext>
              </a:extLst>
            </p:cNvPr>
            <p:cNvSpPr/>
            <p:nvPr/>
          </p:nvSpPr>
          <p:spPr>
            <a:xfrm>
              <a:off x="4275600" y="3399500"/>
              <a:ext cx="62225" cy="53350"/>
            </a:xfrm>
            <a:custGeom>
              <a:avLst/>
              <a:gdLst/>
              <a:ahLst/>
              <a:cxnLst/>
              <a:rect l="l" t="t" r="r" b="b"/>
              <a:pathLst>
                <a:path w="2489" h="2134" extrusionOk="0">
                  <a:moveTo>
                    <a:pt x="1066" y="1"/>
                  </a:moveTo>
                  <a:cubicBezTo>
                    <a:pt x="472"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0" name="Google Shape;3261;p55">
              <a:extLst>
                <a:ext uri="{FF2B5EF4-FFF2-40B4-BE49-F238E27FC236}">
                  <a16:creationId xmlns:a16="http://schemas.microsoft.com/office/drawing/2014/main" id="{3A6907F9-E1F9-3C2E-9CCB-88968F954EF8}"/>
                </a:ext>
              </a:extLst>
            </p:cNvPr>
            <p:cNvSpPr/>
            <p:nvPr/>
          </p:nvSpPr>
          <p:spPr>
            <a:xfrm>
              <a:off x="4275600"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1" name="Google Shape;3262;p55">
              <a:extLst>
                <a:ext uri="{FF2B5EF4-FFF2-40B4-BE49-F238E27FC236}">
                  <a16:creationId xmlns:a16="http://schemas.microsoft.com/office/drawing/2014/main" id="{D8EEA80E-729B-24FD-B136-28F7E3CEB481}"/>
                </a:ext>
              </a:extLst>
            </p:cNvPr>
            <p:cNvSpPr/>
            <p:nvPr/>
          </p:nvSpPr>
          <p:spPr>
            <a:xfrm>
              <a:off x="4275600" y="2866425"/>
              <a:ext cx="62225" cy="53275"/>
            </a:xfrm>
            <a:custGeom>
              <a:avLst/>
              <a:gdLst/>
              <a:ahLst/>
              <a:cxnLst/>
              <a:rect l="l" t="t" r="r" b="b"/>
              <a:pathLst>
                <a:path w="2489" h="2131" extrusionOk="0">
                  <a:moveTo>
                    <a:pt x="1066" y="0"/>
                  </a:moveTo>
                  <a:cubicBezTo>
                    <a:pt x="472"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2" name="Google Shape;3263;p55">
              <a:extLst>
                <a:ext uri="{FF2B5EF4-FFF2-40B4-BE49-F238E27FC236}">
                  <a16:creationId xmlns:a16="http://schemas.microsoft.com/office/drawing/2014/main" id="{6D292B88-6B8F-DF3E-94F6-E4533AA4176F}"/>
                </a:ext>
              </a:extLst>
            </p:cNvPr>
            <p:cNvSpPr/>
            <p:nvPr/>
          </p:nvSpPr>
          <p:spPr>
            <a:xfrm>
              <a:off x="4199400" y="385677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3" name="Google Shape;3264;p55">
              <a:extLst>
                <a:ext uri="{FF2B5EF4-FFF2-40B4-BE49-F238E27FC236}">
                  <a16:creationId xmlns:a16="http://schemas.microsoft.com/office/drawing/2014/main" id="{850C4804-D9D7-6683-59AC-9C499A7ECBD0}"/>
                </a:ext>
              </a:extLst>
            </p:cNvPr>
            <p:cNvSpPr/>
            <p:nvPr/>
          </p:nvSpPr>
          <p:spPr>
            <a:xfrm>
              <a:off x="419940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4" name="Google Shape;3265;p55">
              <a:extLst>
                <a:ext uri="{FF2B5EF4-FFF2-40B4-BE49-F238E27FC236}">
                  <a16:creationId xmlns:a16="http://schemas.microsoft.com/office/drawing/2014/main" id="{656D57EE-F2CF-74BF-88F6-F8D3E257B3FC}"/>
                </a:ext>
              </a:extLst>
            </p:cNvPr>
            <p:cNvSpPr/>
            <p:nvPr/>
          </p:nvSpPr>
          <p:spPr>
            <a:xfrm>
              <a:off x="4199400"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5" name="Google Shape;3266;p55">
              <a:extLst>
                <a:ext uri="{FF2B5EF4-FFF2-40B4-BE49-F238E27FC236}">
                  <a16:creationId xmlns:a16="http://schemas.microsoft.com/office/drawing/2014/main" id="{F6482F9E-15B8-EE32-C302-63AA08032F63}"/>
                </a:ext>
              </a:extLst>
            </p:cNvPr>
            <p:cNvSpPr/>
            <p:nvPr/>
          </p:nvSpPr>
          <p:spPr>
            <a:xfrm>
              <a:off x="4199400" y="27902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6" name="Google Shape;3267;p55">
              <a:extLst>
                <a:ext uri="{FF2B5EF4-FFF2-40B4-BE49-F238E27FC236}">
                  <a16:creationId xmlns:a16="http://schemas.microsoft.com/office/drawing/2014/main" id="{46862255-7700-5E94-8E1A-F56CD4F98748}"/>
                </a:ext>
              </a:extLst>
            </p:cNvPr>
            <p:cNvSpPr/>
            <p:nvPr/>
          </p:nvSpPr>
          <p:spPr>
            <a:xfrm>
              <a:off x="4123175" y="4085225"/>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4" y="2037"/>
                    <a:pt x="1821" y="1821"/>
                  </a:cubicBezTo>
                  <a:cubicBezTo>
                    <a:pt x="2496" y="1147"/>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7" name="Google Shape;3268;p55">
              <a:extLst>
                <a:ext uri="{FF2B5EF4-FFF2-40B4-BE49-F238E27FC236}">
                  <a16:creationId xmlns:a16="http://schemas.microsoft.com/office/drawing/2014/main" id="{54468691-11E9-CF61-DBDE-E39547BE21D6}"/>
                </a:ext>
              </a:extLst>
            </p:cNvPr>
            <p:cNvSpPr/>
            <p:nvPr/>
          </p:nvSpPr>
          <p:spPr>
            <a:xfrm>
              <a:off x="4123175" y="4009000"/>
              <a:ext cx="62425" cy="53350"/>
            </a:xfrm>
            <a:custGeom>
              <a:avLst/>
              <a:gdLst/>
              <a:ahLst/>
              <a:cxnLst/>
              <a:rect l="l" t="t" r="r" b="b"/>
              <a:pathLst>
                <a:path w="2497" h="2134" extrusionOk="0">
                  <a:moveTo>
                    <a:pt x="1065" y="1"/>
                  </a:moveTo>
                  <a:cubicBezTo>
                    <a:pt x="480" y="1"/>
                    <a:pt x="0" y="480"/>
                    <a:pt x="0" y="1066"/>
                  </a:cubicBezTo>
                  <a:cubicBezTo>
                    <a:pt x="0" y="1710"/>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8" name="Google Shape;3269;p55">
              <a:extLst>
                <a:ext uri="{FF2B5EF4-FFF2-40B4-BE49-F238E27FC236}">
                  <a16:creationId xmlns:a16="http://schemas.microsoft.com/office/drawing/2014/main" id="{64BC8569-0D33-2A2A-8575-33E26A00C69B}"/>
                </a:ext>
              </a:extLst>
            </p:cNvPr>
            <p:cNvSpPr/>
            <p:nvPr/>
          </p:nvSpPr>
          <p:spPr>
            <a:xfrm>
              <a:off x="4123175" y="393280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55"/>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9" name="Google Shape;3270;p55">
              <a:extLst>
                <a:ext uri="{FF2B5EF4-FFF2-40B4-BE49-F238E27FC236}">
                  <a16:creationId xmlns:a16="http://schemas.microsoft.com/office/drawing/2014/main" id="{DEBBDFCF-8055-28FE-63CB-CDC1778F95B5}"/>
                </a:ext>
              </a:extLst>
            </p:cNvPr>
            <p:cNvSpPr/>
            <p:nvPr/>
          </p:nvSpPr>
          <p:spPr>
            <a:xfrm>
              <a:off x="4123175" y="3856775"/>
              <a:ext cx="62425" cy="53250"/>
            </a:xfrm>
            <a:custGeom>
              <a:avLst/>
              <a:gdLst/>
              <a:ahLst/>
              <a:cxnLst/>
              <a:rect l="l" t="t" r="r" b="b"/>
              <a:pathLst>
                <a:path w="2497" h="2130" extrusionOk="0">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0" name="Google Shape;3271;p55">
              <a:extLst>
                <a:ext uri="{FF2B5EF4-FFF2-40B4-BE49-F238E27FC236}">
                  <a16:creationId xmlns:a16="http://schemas.microsoft.com/office/drawing/2014/main" id="{29A3BD25-986E-AD78-C78B-D97EB263612C}"/>
                </a:ext>
              </a:extLst>
            </p:cNvPr>
            <p:cNvSpPr/>
            <p:nvPr/>
          </p:nvSpPr>
          <p:spPr>
            <a:xfrm>
              <a:off x="412317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1" name="Google Shape;3272;p55">
              <a:extLst>
                <a:ext uri="{FF2B5EF4-FFF2-40B4-BE49-F238E27FC236}">
                  <a16:creationId xmlns:a16="http://schemas.microsoft.com/office/drawing/2014/main" id="{7986682B-C9AC-73B7-86CA-5ED7D2887EF7}"/>
                </a:ext>
              </a:extLst>
            </p:cNvPr>
            <p:cNvSpPr/>
            <p:nvPr/>
          </p:nvSpPr>
          <p:spPr>
            <a:xfrm>
              <a:off x="4046950" y="40852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2" name="Google Shape;3273;p55">
              <a:extLst>
                <a:ext uri="{FF2B5EF4-FFF2-40B4-BE49-F238E27FC236}">
                  <a16:creationId xmlns:a16="http://schemas.microsoft.com/office/drawing/2014/main" id="{BDB1933D-39C6-6074-6883-E3EA6603A451}"/>
                </a:ext>
              </a:extLst>
            </p:cNvPr>
            <p:cNvSpPr/>
            <p:nvPr/>
          </p:nvSpPr>
          <p:spPr>
            <a:xfrm>
              <a:off x="4046950" y="271400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3" name="Google Shape;3274;p55">
              <a:extLst>
                <a:ext uri="{FF2B5EF4-FFF2-40B4-BE49-F238E27FC236}">
                  <a16:creationId xmlns:a16="http://schemas.microsoft.com/office/drawing/2014/main" id="{4D3DEDFB-8026-804A-03F7-24BC69DBA249}"/>
                </a:ext>
              </a:extLst>
            </p:cNvPr>
            <p:cNvSpPr/>
            <p:nvPr/>
          </p:nvSpPr>
          <p:spPr>
            <a:xfrm>
              <a:off x="4046950" y="26377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4" name="Google Shape;3275;p55">
              <a:extLst>
                <a:ext uri="{FF2B5EF4-FFF2-40B4-BE49-F238E27FC236}">
                  <a16:creationId xmlns:a16="http://schemas.microsoft.com/office/drawing/2014/main" id="{1F489774-74F0-60DE-737A-011B209E774E}"/>
                </a:ext>
              </a:extLst>
            </p:cNvPr>
            <p:cNvSpPr/>
            <p:nvPr/>
          </p:nvSpPr>
          <p:spPr>
            <a:xfrm>
              <a:off x="3970950" y="4085225"/>
              <a:ext cx="62225" cy="53350"/>
            </a:xfrm>
            <a:custGeom>
              <a:avLst/>
              <a:gdLst/>
              <a:ahLst/>
              <a:cxnLst/>
              <a:rect l="l" t="t" r="r" b="b"/>
              <a:pathLst>
                <a:path w="2489" h="2134" extrusionOk="0">
                  <a:moveTo>
                    <a:pt x="1065" y="0"/>
                  </a:moveTo>
                  <a:cubicBezTo>
                    <a:pt x="472" y="0"/>
                    <a:pt x="1" y="480"/>
                    <a:pt x="1" y="1065"/>
                  </a:cubicBezTo>
                  <a:cubicBezTo>
                    <a:pt x="1" y="1709"/>
                    <a:pt x="526" y="2133"/>
                    <a:pt x="1072" y="2133"/>
                  </a:cubicBezTo>
                  <a:cubicBezTo>
                    <a:pt x="1333" y="2133"/>
                    <a:pt x="1598" y="2037"/>
                    <a:pt x="1813" y="1821"/>
                  </a:cubicBezTo>
                  <a:cubicBezTo>
                    <a:pt x="2488" y="1147"/>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5" name="Google Shape;3276;p55">
              <a:extLst>
                <a:ext uri="{FF2B5EF4-FFF2-40B4-BE49-F238E27FC236}">
                  <a16:creationId xmlns:a16="http://schemas.microsoft.com/office/drawing/2014/main" id="{DBA0AE64-CB49-DE52-BCD4-5A8C8E1D0DA4}"/>
                </a:ext>
              </a:extLst>
            </p:cNvPr>
            <p:cNvSpPr/>
            <p:nvPr/>
          </p:nvSpPr>
          <p:spPr>
            <a:xfrm>
              <a:off x="3970950" y="2714000"/>
              <a:ext cx="62225" cy="53350"/>
            </a:xfrm>
            <a:custGeom>
              <a:avLst/>
              <a:gdLst/>
              <a:ahLst/>
              <a:cxnLst/>
              <a:rect l="l" t="t" r="r" b="b"/>
              <a:pathLst>
                <a:path w="2489" h="2134"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6" name="Google Shape;3277;p55">
              <a:extLst>
                <a:ext uri="{FF2B5EF4-FFF2-40B4-BE49-F238E27FC236}">
                  <a16:creationId xmlns:a16="http://schemas.microsoft.com/office/drawing/2014/main" id="{D9BD81F5-CE8F-859C-D9BE-E0914017EAF4}"/>
                </a:ext>
              </a:extLst>
            </p:cNvPr>
            <p:cNvSpPr/>
            <p:nvPr/>
          </p:nvSpPr>
          <p:spPr>
            <a:xfrm>
              <a:off x="3970950" y="2637775"/>
              <a:ext cx="62225" cy="53450"/>
            </a:xfrm>
            <a:custGeom>
              <a:avLst/>
              <a:gdLst/>
              <a:ahLst/>
              <a:cxnLst/>
              <a:rect l="l" t="t" r="r" b="b"/>
              <a:pathLst>
                <a:path w="2489" h="2138" extrusionOk="0">
                  <a:moveTo>
                    <a:pt x="1065" y="1"/>
                  </a:moveTo>
                  <a:cubicBezTo>
                    <a:pt x="472" y="1"/>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7" name="Google Shape;3278;p55">
              <a:extLst>
                <a:ext uri="{FF2B5EF4-FFF2-40B4-BE49-F238E27FC236}">
                  <a16:creationId xmlns:a16="http://schemas.microsoft.com/office/drawing/2014/main" id="{22435D8A-9658-B6D1-DD56-A9E68795CC88}"/>
                </a:ext>
              </a:extLst>
            </p:cNvPr>
            <p:cNvSpPr/>
            <p:nvPr/>
          </p:nvSpPr>
          <p:spPr>
            <a:xfrm>
              <a:off x="3894725" y="4085225"/>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8" name="Google Shape;3279;p55">
              <a:extLst>
                <a:ext uri="{FF2B5EF4-FFF2-40B4-BE49-F238E27FC236}">
                  <a16:creationId xmlns:a16="http://schemas.microsoft.com/office/drawing/2014/main" id="{D1D7BDB6-221C-547B-1741-12F88C4A09D8}"/>
                </a:ext>
              </a:extLst>
            </p:cNvPr>
            <p:cNvSpPr/>
            <p:nvPr/>
          </p:nvSpPr>
          <p:spPr>
            <a:xfrm>
              <a:off x="3894725" y="4009000"/>
              <a:ext cx="62225" cy="53350"/>
            </a:xfrm>
            <a:custGeom>
              <a:avLst/>
              <a:gdLst/>
              <a:ahLst/>
              <a:cxnLst/>
              <a:rect l="l" t="t" r="r" b="b"/>
              <a:pathLst>
                <a:path w="2489" h="2134" extrusionOk="0">
                  <a:moveTo>
                    <a:pt x="1066" y="1"/>
                  </a:moveTo>
                  <a:cubicBezTo>
                    <a:pt x="481"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9" name="Google Shape;3280;p55">
              <a:extLst>
                <a:ext uri="{FF2B5EF4-FFF2-40B4-BE49-F238E27FC236}">
                  <a16:creationId xmlns:a16="http://schemas.microsoft.com/office/drawing/2014/main" id="{7317075D-D6AC-3E68-605C-00890BBA01DE}"/>
                </a:ext>
              </a:extLst>
            </p:cNvPr>
            <p:cNvSpPr/>
            <p:nvPr/>
          </p:nvSpPr>
          <p:spPr>
            <a:xfrm>
              <a:off x="3894725" y="2714000"/>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0" name="Google Shape;3281;p55">
              <a:extLst>
                <a:ext uri="{FF2B5EF4-FFF2-40B4-BE49-F238E27FC236}">
                  <a16:creationId xmlns:a16="http://schemas.microsoft.com/office/drawing/2014/main" id="{4CD169F2-9A15-C6EC-7949-6B10F8E53D02}"/>
                </a:ext>
              </a:extLst>
            </p:cNvPr>
            <p:cNvSpPr/>
            <p:nvPr/>
          </p:nvSpPr>
          <p:spPr>
            <a:xfrm>
              <a:off x="3894725" y="2637775"/>
              <a:ext cx="62225" cy="53450"/>
            </a:xfrm>
            <a:custGeom>
              <a:avLst/>
              <a:gdLst/>
              <a:ahLst/>
              <a:cxnLst/>
              <a:rect l="l" t="t" r="r" b="b"/>
              <a:pathLst>
                <a:path w="2489" h="2138" extrusionOk="0">
                  <a:moveTo>
                    <a:pt x="1066" y="1"/>
                  </a:moveTo>
                  <a:cubicBezTo>
                    <a:pt x="481" y="9"/>
                    <a:pt x="1" y="480"/>
                    <a:pt x="1" y="1074"/>
                  </a:cubicBezTo>
                  <a:cubicBezTo>
                    <a:pt x="1" y="1712"/>
                    <a:pt x="525" y="2137"/>
                    <a:pt x="1074" y="2137"/>
                  </a:cubicBezTo>
                  <a:cubicBezTo>
                    <a:pt x="1336" y="2137"/>
                    <a:pt x="1604" y="2040"/>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1" name="Google Shape;3282;p55">
              <a:extLst>
                <a:ext uri="{FF2B5EF4-FFF2-40B4-BE49-F238E27FC236}">
                  <a16:creationId xmlns:a16="http://schemas.microsoft.com/office/drawing/2014/main" id="{3AFF30CC-3383-F051-8848-743498192D43}"/>
                </a:ext>
              </a:extLst>
            </p:cNvPr>
            <p:cNvSpPr/>
            <p:nvPr/>
          </p:nvSpPr>
          <p:spPr>
            <a:xfrm>
              <a:off x="381852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2" name="Google Shape;3283;p55">
              <a:extLst>
                <a:ext uri="{FF2B5EF4-FFF2-40B4-BE49-F238E27FC236}">
                  <a16:creationId xmlns:a16="http://schemas.microsoft.com/office/drawing/2014/main" id="{42270CAD-C5DC-3ACD-79E8-4CCA0D184B43}"/>
                </a:ext>
              </a:extLst>
            </p:cNvPr>
            <p:cNvSpPr/>
            <p:nvPr/>
          </p:nvSpPr>
          <p:spPr>
            <a:xfrm>
              <a:off x="381852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3" name="Google Shape;3284;p55">
              <a:extLst>
                <a:ext uri="{FF2B5EF4-FFF2-40B4-BE49-F238E27FC236}">
                  <a16:creationId xmlns:a16="http://schemas.microsoft.com/office/drawing/2014/main" id="{A6929CE1-1031-FEB4-6518-A6DE46D9FE33}"/>
                </a:ext>
              </a:extLst>
            </p:cNvPr>
            <p:cNvSpPr/>
            <p:nvPr/>
          </p:nvSpPr>
          <p:spPr>
            <a:xfrm>
              <a:off x="381852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4" name="Google Shape;3285;p55">
              <a:extLst>
                <a:ext uri="{FF2B5EF4-FFF2-40B4-BE49-F238E27FC236}">
                  <a16:creationId xmlns:a16="http://schemas.microsoft.com/office/drawing/2014/main" id="{9987F13E-D8B2-7247-CA0C-5630D2FAE553}"/>
                </a:ext>
              </a:extLst>
            </p:cNvPr>
            <p:cNvSpPr/>
            <p:nvPr/>
          </p:nvSpPr>
          <p:spPr>
            <a:xfrm>
              <a:off x="3818525" y="3704150"/>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5" name="Google Shape;3286;p55">
              <a:extLst>
                <a:ext uri="{FF2B5EF4-FFF2-40B4-BE49-F238E27FC236}">
                  <a16:creationId xmlns:a16="http://schemas.microsoft.com/office/drawing/2014/main" id="{F2764215-D05F-EFB9-A017-26CEAAE03CD8}"/>
                </a:ext>
              </a:extLst>
            </p:cNvPr>
            <p:cNvSpPr/>
            <p:nvPr/>
          </p:nvSpPr>
          <p:spPr>
            <a:xfrm>
              <a:off x="3818525" y="3627950"/>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6" name="Google Shape;3287;p55">
              <a:extLst>
                <a:ext uri="{FF2B5EF4-FFF2-40B4-BE49-F238E27FC236}">
                  <a16:creationId xmlns:a16="http://schemas.microsoft.com/office/drawing/2014/main" id="{52712273-C3E6-C8D9-36F8-55C5DDE3B357}"/>
                </a:ext>
              </a:extLst>
            </p:cNvPr>
            <p:cNvSpPr/>
            <p:nvPr/>
          </p:nvSpPr>
          <p:spPr>
            <a:xfrm>
              <a:off x="3818525" y="355192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7" name="Google Shape;3288;p55">
              <a:extLst>
                <a:ext uri="{FF2B5EF4-FFF2-40B4-BE49-F238E27FC236}">
                  <a16:creationId xmlns:a16="http://schemas.microsoft.com/office/drawing/2014/main" id="{A607A423-9478-D782-9128-D96CFA4D80C9}"/>
                </a:ext>
              </a:extLst>
            </p:cNvPr>
            <p:cNvSpPr/>
            <p:nvPr/>
          </p:nvSpPr>
          <p:spPr>
            <a:xfrm>
              <a:off x="3818525" y="34757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8" name="Google Shape;3289;p55">
              <a:extLst>
                <a:ext uri="{FF2B5EF4-FFF2-40B4-BE49-F238E27FC236}">
                  <a16:creationId xmlns:a16="http://schemas.microsoft.com/office/drawing/2014/main" id="{B5CEA8AE-F7BF-71A9-72D7-C8BD30C29F51}"/>
                </a:ext>
              </a:extLst>
            </p:cNvPr>
            <p:cNvSpPr/>
            <p:nvPr/>
          </p:nvSpPr>
          <p:spPr>
            <a:xfrm>
              <a:off x="3818525" y="26377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9" name="Google Shape;3290;p55">
              <a:extLst>
                <a:ext uri="{FF2B5EF4-FFF2-40B4-BE49-F238E27FC236}">
                  <a16:creationId xmlns:a16="http://schemas.microsoft.com/office/drawing/2014/main" id="{2C23C815-2B34-4E15-9552-F707A43479C8}"/>
                </a:ext>
              </a:extLst>
            </p:cNvPr>
            <p:cNvSpPr/>
            <p:nvPr/>
          </p:nvSpPr>
          <p:spPr>
            <a:xfrm>
              <a:off x="3742300" y="3780375"/>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0" name="Google Shape;3291;p55">
              <a:extLst>
                <a:ext uri="{FF2B5EF4-FFF2-40B4-BE49-F238E27FC236}">
                  <a16:creationId xmlns:a16="http://schemas.microsoft.com/office/drawing/2014/main" id="{E989D7BC-9797-62EA-7909-787CFD580070}"/>
                </a:ext>
              </a:extLst>
            </p:cNvPr>
            <p:cNvSpPr/>
            <p:nvPr/>
          </p:nvSpPr>
          <p:spPr>
            <a:xfrm>
              <a:off x="3742300" y="3704150"/>
              <a:ext cx="62225" cy="53450"/>
            </a:xfrm>
            <a:custGeom>
              <a:avLst/>
              <a:gdLst/>
              <a:ahLst/>
              <a:cxnLst/>
              <a:rect l="l" t="t" r="r" b="b"/>
              <a:pathLst>
                <a:path w="2489" h="2138" extrusionOk="0">
                  <a:moveTo>
                    <a:pt x="1066" y="1"/>
                  </a:moveTo>
                  <a:cubicBezTo>
                    <a:pt x="481" y="1"/>
                    <a:pt x="1" y="480"/>
                    <a:pt x="1" y="1066"/>
                  </a:cubicBezTo>
                  <a:cubicBezTo>
                    <a:pt x="1" y="1709"/>
                    <a:pt x="526" y="2137"/>
                    <a:pt x="1072" y="2137"/>
                  </a:cubicBezTo>
                  <a:cubicBezTo>
                    <a:pt x="1333" y="2137"/>
                    <a:pt x="1598" y="2040"/>
                    <a:pt x="1814"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1" name="Google Shape;3292;p55">
              <a:extLst>
                <a:ext uri="{FF2B5EF4-FFF2-40B4-BE49-F238E27FC236}">
                  <a16:creationId xmlns:a16="http://schemas.microsoft.com/office/drawing/2014/main" id="{7A2FE766-B8BD-138E-1631-D9C871B4DD33}"/>
                </a:ext>
              </a:extLst>
            </p:cNvPr>
            <p:cNvSpPr/>
            <p:nvPr/>
          </p:nvSpPr>
          <p:spPr>
            <a:xfrm>
              <a:off x="3742300" y="3475725"/>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2" name="Google Shape;3293;p55">
              <a:extLst>
                <a:ext uri="{FF2B5EF4-FFF2-40B4-BE49-F238E27FC236}">
                  <a16:creationId xmlns:a16="http://schemas.microsoft.com/office/drawing/2014/main" id="{7EB8096F-C2F0-9B3B-4D8E-AD1542E71CC0}"/>
                </a:ext>
              </a:extLst>
            </p:cNvPr>
            <p:cNvSpPr/>
            <p:nvPr/>
          </p:nvSpPr>
          <p:spPr>
            <a:xfrm>
              <a:off x="3742300" y="3399500"/>
              <a:ext cx="62225" cy="53350"/>
            </a:xfrm>
            <a:custGeom>
              <a:avLst/>
              <a:gdLst/>
              <a:ahLst/>
              <a:cxnLst/>
              <a:rect l="l" t="t" r="r" b="b"/>
              <a:pathLst>
                <a:path w="2489" h="2134" extrusionOk="0">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3" name="Google Shape;3294;p55">
              <a:extLst>
                <a:ext uri="{FF2B5EF4-FFF2-40B4-BE49-F238E27FC236}">
                  <a16:creationId xmlns:a16="http://schemas.microsoft.com/office/drawing/2014/main" id="{D55A4D5D-214E-9B80-7765-31EA9CA1FFD0}"/>
                </a:ext>
              </a:extLst>
            </p:cNvPr>
            <p:cNvSpPr/>
            <p:nvPr/>
          </p:nvSpPr>
          <p:spPr>
            <a:xfrm>
              <a:off x="3742175" y="3323300"/>
              <a:ext cx="62350" cy="53425"/>
            </a:xfrm>
            <a:custGeom>
              <a:avLst/>
              <a:gdLst/>
              <a:ahLst/>
              <a:cxnLst/>
              <a:rect l="l" t="t" r="r" b="b"/>
              <a:pathLst>
                <a:path w="2494" h="2137" extrusionOk="0">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4" name="Google Shape;3295;p55">
              <a:extLst>
                <a:ext uri="{FF2B5EF4-FFF2-40B4-BE49-F238E27FC236}">
                  <a16:creationId xmlns:a16="http://schemas.microsoft.com/office/drawing/2014/main" id="{823B9567-BD97-6F67-F4B0-240C04E2FF97}"/>
                </a:ext>
              </a:extLst>
            </p:cNvPr>
            <p:cNvSpPr/>
            <p:nvPr/>
          </p:nvSpPr>
          <p:spPr>
            <a:xfrm>
              <a:off x="3742300" y="2561575"/>
              <a:ext cx="62225" cy="53425"/>
            </a:xfrm>
            <a:custGeom>
              <a:avLst/>
              <a:gdLst/>
              <a:ahLst/>
              <a:cxnLst/>
              <a:rect l="l" t="t" r="r" b="b"/>
              <a:pathLst>
                <a:path w="2489" h="2137" extrusionOk="0">
                  <a:moveTo>
                    <a:pt x="1066" y="0"/>
                  </a:moveTo>
                  <a:cubicBezTo>
                    <a:pt x="481" y="8"/>
                    <a:pt x="1" y="480"/>
                    <a:pt x="1" y="1073"/>
                  </a:cubicBezTo>
                  <a:cubicBezTo>
                    <a:pt x="1" y="1711"/>
                    <a:pt x="525" y="2137"/>
                    <a:pt x="1071" y="2137"/>
                  </a:cubicBezTo>
                  <a:cubicBezTo>
                    <a:pt x="1332" y="2137"/>
                    <a:pt x="1598" y="2039"/>
                    <a:pt x="1814" y="1821"/>
                  </a:cubicBezTo>
                  <a:cubicBezTo>
                    <a:pt x="2489" y="1154"/>
                    <a:pt x="2017" y="8"/>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5" name="Google Shape;3296;p55">
              <a:extLst>
                <a:ext uri="{FF2B5EF4-FFF2-40B4-BE49-F238E27FC236}">
                  <a16:creationId xmlns:a16="http://schemas.microsoft.com/office/drawing/2014/main" id="{01DB528D-47B0-7529-174A-776323A3DCA9}"/>
                </a:ext>
              </a:extLst>
            </p:cNvPr>
            <p:cNvSpPr/>
            <p:nvPr/>
          </p:nvSpPr>
          <p:spPr>
            <a:xfrm>
              <a:off x="3665950" y="3323300"/>
              <a:ext cx="62350" cy="53425"/>
            </a:xfrm>
            <a:custGeom>
              <a:avLst/>
              <a:gdLst/>
              <a:ahLst/>
              <a:cxnLst/>
              <a:rect l="l" t="t" r="r" b="b"/>
              <a:pathLst>
                <a:path w="2494" h="2137" extrusionOk="0">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6" name="Google Shape;3297;p55">
              <a:extLst>
                <a:ext uri="{FF2B5EF4-FFF2-40B4-BE49-F238E27FC236}">
                  <a16:creationId xmlns:a16="http://schemas.microsoft.com/office/drawing/2014/main" id="{1D99FC13-1897-C79A-C68A-E84EEC2BCFA4}"/>
                </a:ext>
              </a:extLst>
            </p:cNvPr>
            <p:cNvSpPr/>
            <p:nvPr/>
          </p:nvSpPr>
          <p:spPr>
            <a:xfrm>
              <a:off x="3666100" y="32470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7" name="Google Shape;3298;p55">
              <a:extLst>
                <a:ext uri="{FF2B5EF4-FFF2-40B4-BE49-F238E27FC236}">
                  <a16:creationId xmlns:a16="http://schemas.microsoft.com/office/drawing/2014/main" id="{97BC3953-E521-7AEB-6E16-497C274DEE23}"/>
                </a:ext>
              </a:extLst>
            </p:cNvPr>
            <p:cNvSpPr/>
            <p:nvPr/>
          </p:nvSpPr>
          <p:spPr>
            <a:xfrm>
              <a:off x="366610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8" name="Google Shape;3299;p55">
              <a:extLst>
                <a:ext uri="{FF2B5EF4-FFF2-40B4-BE49-F238E27FC236}">
                  <a16:creationId xmlns:a16="http://schemas.microsoft.com/office/drawing/2014/main" id="{DC8D4255-35EE-2A6E-DFE8-2733D7915874}"/>
                </a:ext>
              </a:extLst>
            </p:cNvPr>
            <p:cNvSpPr/>
            <p:nvPr/>
          </p:nvSpPr>
          <p:spPr>
            <a:xfrm>
              <a:off x="3589875" y="32470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9" name="Google Shape;3300;p55">
              <a:extLst>
                <a:ext uri="{FF2B5EF4-FFF2-40B4-BE49-F238E27FC236}">
                  <a16:creationId xmlns:a16="http://schemas.microsoft.com/office/drawing/2014/main" id="{04760A1F-E3E0-FC08-7FDD-A963860713AB}"/>
                </a:ext>
              </a:extLst>
            </p:cNvPr>
            <p:cNvSpPr/>
            <p:nvPr/>
          </p:nvSpPr>
          <p:spPr>
            <a:xfrm>
              <a:off x="3589875"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0" name="Google Shape;3301;p55">
              <a:extLst>
                <a:ext uri="{FF2B5EF4-FFF2-40B4-BE49-F238E27FC236}">
                  <a16:creationId xmlns:a16="http://schemas.microsoft.com/office/drawing/2014/main" id="{B2C54B90-85CD-9A7A-081D-35328BF881F1}"/>
                </a:ext>
              </a:extLst>
            </p:cNvPr>
            <p:cNvSpPr/>
            <p:nvPr/>
          </p:nvSpPr>
          <p:spPr>
            <a:xfrm>
              <a:off x="3589875" y="2485550"/>
              <a:ext cx="62225" cy="53300"/>
            </a:xfrm>
            <a:custGeom>
              <a:avLst/>
              <a:gdLst/>
              <a:ahLst/>
              <a:cxnLst/>
              <a:rect l="l" t="t" r="r" b="b"/>
              <a:pathLst>
                <a:path w="2489" h="2132" extrusionOk="0">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1" name="Google Shape;3302;p55">
              <a:extLst>
                <a:ext uri="{FF2B5EF4-FFF2-40B4-BE49-F238E27FC236}">
                  <a16:creationId xmlns:a16="http://schemas.microsoft.com/office/drawing/2014/main" id="{BDD572F1-1350-6457-17A1-F88D5B07313C}"/>
                </a:ext>
              </a:extLst>
            </p:cNvPr>
            <p:cNvSpPr/>
            <p:nvPr/>
          </p:nvSpPr>
          <p:spPr>
            <a:xfrm>
              <a:off x="3513675" y="32470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2" name="Google Shape;3303;p55">
              <a:extLst>
                <a:ext uri="{FF2B5EF4-FFF2-40B4-BE49-F238E27FC236}">
                  <a16:creationId xmlns:a16="http://schemas.microsoft.com/office/drawing/2014/main" id="{BEDD193F-363F-98ED-19E5-CBBF4B6939D3}"/>
                </a:ext>
              </a:extLst>
            </p:cNvPr>
            <p:cNvSpPr/>
            <p:nvPr/>
          </p:nvSpPr>
          <p:spPr>
            <a:xfrm>
              <a:off x="3513675" y="2561575"/>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3" name="Google Shape;3304;p55">
              <a:extLst>
                <a:ext uri="{FF2B5EF4-FFF2-40B4-BE49-F238E27FC236}">
                  <a16:creationId xmlns:a16="http://schemas.microsoft.com/office/drawing/2014/main" id="{A593C563-687F-D8FC-2436-262245F93ED7}"/>
                </a:ext>
              </a:extLst>
            </p:cNvPr>
            <p:cNvSpPr/>
            <p:nvPr/>
          </p:nvSpPr>
          <p:spPr>
            <a:xfrm>
              <a:off x="3513675" y="2485550"/>
              <a:ext cx="62425" cy="53300"/>
            </a:xfrm>
            <a:custGeom>
              <a:avLst/>
              <a:gdLst/>
              <a:ahLst/>
              <a:cxnLst/>
              <a:rect l="l" t="t" r="r" b="b"/>
              <a:pathLst>
                <a:path w="2497" h="2132" extrusionOk="0">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4" name="Google Shape;3305;p55">
              <a:extLst>
                <a:ext uri="{FF2B5EF4-FFF2-40B4-BE49-F238E27FC236}">
                  <a16:creationId xmlns:a16="http://schemas.microsoft.com/office/drawing/2014/main" id="{ECA418DE-F548-7728-C034-66D582A9A2F2}"/>
                </a:ext>
              </a:extLst>
            </p:cNvPr>
            <p:cNvSpPr/>
            <p:nvPr/>
          </p:nvSpPr>
          <p:spPr>
            <a:xfrm>
              <a:off x="3437450" y="32470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6"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5" name="Google Shape;3306;p55">
              <a:extLst>
                <a:ext uri="{FF2B5EF4-FFF2-40B4-BE49-F238E27FC236}">
                  <a16:creationId xmlns:a16="http://schemas.microsoft.com/office/drawing/2014/main" id="{E6733AA2-D1CA-228A-54FE-D26EA0A374BB}"/>
                </a:ext>
              </a:extLst>
            </p:cNvPr>
            <p:cNvSpPr/>
            <p:nvPr/>
          </p:nvSpPr>
          <p:spPr>
            <a:xfrm>
              <a:off x="3437450" y="3171075"/>
              <a:ext cx="62425" cy="53275"/>
            </a:xfrm>
            <a:custGeom>
              <a:avLst/>
              <a:gdLst/>
              <a:ahLst/>
              <a:cxnLst/>
              <a:rect l="l" t="t" r="r" b="b"/>
              <a:pathLst>
                <a:path w="2497" h="2131" extrusionOk="0">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6" name="Google Shape;3307;p55">
              <a:extLst>
                <a:ext uri="{FF2B5EF4-FFF2-40B4-BE49-F238E27FC236}">
                  <a16:creationId xmlns:a16="http://schemas.microsoft.com/office/drawing/2014/main" id="{157FC119-9668-C8BC-F4BD-3F011B782030}"/>
                </a:ext>
              </a:extLst>
            </p:cNvPr>
            <p:cNvSpPr/>
            <p:nvPr/>
          </p:nvSpPr>
          <p:spPr>
            <a:xfrm>
              <a:off x="3437450" y="2561575"/>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6" y="1154"/>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7" name="Google Shape;3308;p55">
              <a:extLst>
                <a:ext uri="{FF2B5EF4-FFF2-40B4-BE49-F238E27FC236}">
                  <a16:creationId xmlns:a16="http://schemas.microsoft.com/office/drawing/2014/main" id="{02DF7E02-E8F9-F8DD-37A1-6C4AC774D5A5}"/>
                </a:ext>
              </a:extLst>
            </p:cNvPr>
            <p:cNvSpPr/>
            <p:nvPr/>
          </p:nvSpPr>
          <p:spPr>
            <a:xfrm>
              <a:off x="3437450" y="2485550"/>
              <a:ext cx="62425" cy="53300"/>
            </a:xfrm>
            <a:custGeom>
              <a:avLst/>
              <a:gdLst/>
              <a:ahLst/>
              <a:cxnLst/>
              <a:rect l="l" t="t" r="r" b="b"/>
              <a:pathLst>
                <a:path w="2497" h="2132" extrusionOk="0">
                  <a:moveTo>
                    <a:pt x="1074" y="1"/>
                  </a:moveTo>
                  <a:cubicBezTo>
                    <a:pt x="480" y="1"/>
                    <a:pt x="9" y="480"/>
                    <a:pt x="1" y="1066"/>
                  </a:cubicBezTo>
                  <a:cubicBezTo>
                    <a:pt x="1" y="1708"/>
                    <a:pt x="527"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8" name="Google Shape;3309;p55">
              <a:extLst>
                <a:ext uri="{FF2B5EF4-FFF2-40B4-BE49-F238E27FC236}">
                  <a16:creationId xmlns:a16="http://schemas.microsoft.com/office/drawing/2014/main" id="{479E645D-CEAD-BE07-6867-4B1FD1951752}"/>
                </a:ext>
              </a:extLst>
            </p:cNvPr>
            <p:cNvSpPr/>
            <p:nvPr/>
          </p:nvSpPr>
          <p:spPr>
            <a:xfrm>
              <a:off x="3361450" y="3171075"/>
              <a:ext cx="62200" cy="53275"/>
            </a:xfrm>
            <a:custGeom>
              <a:avLst/>
              <a:gdLst/>
              <a:ahLst/>
              <a:cxnLst/>
              <a:rect l="l" t="t" r="r" b="b"/>
              <a:pathLst>
                <a:path w="2488"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9" name="Google Shape;3310;p55">
              <a:extLst>
                <a:ext uri="{FF2B5EF4-FFF2-40B4-BE49-F238E27FC236}">
                  <a16:creationId xmlns:a16="http://schemas.microsoft.com/office/drawing/2014/main" id="{43C56B50-F855-B6DC-EEB6-C0FD739302B8}"/>
                </a:ext>
              </a:extLst>
            </p:cNvPr>
            <p:cNvSpPr/>
            <p:nvPr/>
          </p:nvSpPr>
          <p:spPr>
            <a:xfrm>
              <a:off x="3361450" y="271400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0" name="Google Shape;3311;p55">
              <a:extLst>
                <a:ext uri="{FF2B5EF4-FFF2-40B4-BE49-F238E27FC236}">
                  <a16:creationId xmlns:a16="http://schemas.microsoft.com/office/drawing/2014/main" id="{73847A4A-4242-372C-0F54-A41501D55743}"/>
                </a:ext>
              </a:extLst>
            </p:cNvPr>
            <p:cNvSpPr/>
            <p:nvPr/>
          </p:nvSpPr>
          <p:spPr>
            <a:xfrm>
              <a:off x="3361450" y="2637775"/>
              <a:ext cx="62200" cy="53450"/>
            </a:xfrm>
            <a:custGeom>
              <a:avLst/>
              <a:gdLst/>
              <a:ahLst/>
              <a:cxnLst/>
              <a:rect l="l" t="t" r="r" b="b"/>
              <a:pathLst>
                <a:path w="2488" h="2138" extrusionOk="0">
                  <a:moveTo>
                    <a:pt x="1065" y="1"/>
                  </a:moveTo>
                  <a:cubicBezTo>
                    <a:pt x="472"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1" name="Google Shape;3312;p55">
              <a:extLst>
                <a:ext uri="{FF2B5EF4-FFF2-40B4-BE49-F238E27FC236}">
                  <a16:creationId xmlns:a16="http://schemas.microsoft.com/office/drawing/2014/main" id="{5458531C-3675-C110-3AA9-F1C21F3FE902}"/>
                </a:ext>
              </a:extLst>
            </p:cNvPr>
            <p:cNvSpPr/>
            <p:nvPr/>
          </p:nvSpPr>
          <p:spPr>
            <a:xfrm>
              <a:off x="3361450" y="2561575"/>
              <a:ext cx="62200" cy="53425"/>
            </a:xfrm>
            <a:custGeom>
              <a:avLst/>
              <a:gdLst/>
              <a:ahLst/>
              <a:cxnLst/>
              <a:rect l="l" t="t" r="r" b="b"/>
              <a:pathLst>
                <a:path w="2488" h="2137" extrusionOk="0">
                  <a:moveTo>
                    <a:pt x="1065" y="0"/>
                  </a:moveTo>
                  <a:cubicBezTo>
                    <a:pt x="472" y="8"/>
                    <a:pt x="0" y="480"/>
                    <a:pt x="0" y="1073"/>
                  </a:cubicBezTo>
                  <a:cubicBezTo>
                    <a:pt x="0" y="1711"/>
                    <a:pt x="525" y="2137"/>
                    <a:pt x="1070" y="2137"/>
                  </a:cubicBezTo>
                  <a:cubicBezTo>
                    <a:pt x="1332" y="2137"/>
                    <a:pt x="1597" y="2039"/>
                    <a:pt x="1813"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2" name="Google Shape;3313;p55">
              <a:extLst>
                <a:ext uri="{FF2B5EF4-FFF2-40B4-BE49-F238E27FC236}">
                  <a16:creationId xmlns:a16="http://schemas.microsoft.com/office/drawing/2014/main" id="{4979A7C8-9929-FB4C-144D-7B5FBF048D2F}"/>
                </a:ext>
              </a:extLst>
            </p:cNvPr>
            <p:cNvSpPr/>
            <p:nvPr/>
          </p:nvSpPr>
          <p:spPr>
            <a:xfrm>
              <a:off x="3285225" y="317107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3" name="Google Shape;3314;p55">
              <a:extLst>
                <a:ext uri="{FF2B5EF4-FFF2-40B4-BE49-F238E27FC236}">
                  <a16:creationId xmlns:a16="http://schemas.microsoft.com/office/drawing/2014/main" id="{8A700CBA-DA63-0A04-22F9-217B114E6ACD}"/>
                </a:ext>
              </a:extLst>
            </p:cNvPr>
            <p:cNvSpPr/>
            <p:nvPr/>
          </p:nvSpPr>
          <p:spPr>
            <a:xfrm>
              <a:off x="3285225"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4" name="Google Shape;3315;p55">
              <a:extLst>
                <a:ext uri="{FF2B5EF4-FFF2-40B4-BE49-F238E27FC236}">
                  <a16:creationId xmlns:a16="http://schemas.microsoft.com/office/drawing/2014/main" id="{A1AD1ACB-4BDB-DAE6-C02C-747425AC109E}"/>
                </a:ext>
              </a:extLst>
            </p:cNvPr>
            <p:cNvSpPr/>
            <p:nvPr/>
          </p:nvSpPr>
          <p:spPr>
            <a:xfrm>
              <a:off x="3285225"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5" name="Google Shape;3316;p55">
              <a:extLst>
                <a:ext uri="{FF2B5EF4-FFF2-40B4-BE49-F238E27FC236}">
                  <a16:creationId xmlns:a16="http://schemas.microsoft.com/office/drawing/2014/main" id="{91FA7C3F-22DF-C1D7-76C4-BF70DDEF0B03}"/>
                </a:ext>
              </a:extLst>
            </p:cNvPr>
            <p:cNvSpPr/>
            <p:nvPr/>
          </p:nvSpPr>
          <p:spPr>
            <a:xfrm>
              <a:off x="328522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6" name="Google Shape;3317;p55">
              <a:extLst>
                <a:ext uri="{FF2B5EF4-FFF2-40B4-BE49-F238E27FC236}">
                  <a16:creationId xmlns:a16="http://schemas.microsoft.com/office/drawing/2014/main" id="{62A3E395-4C5D-7F33-4E7A-A600B29AE75A}"/>
                </a:ext>
              </a:extLst>
            </p:cNvPr>
            <p:cNvSpPr/>
            <p:nvPr/>
          </p:nvSpPr>
          <p:spPr>
            <a:xfrm>
              <a:off x="3209025" y="309485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7" name="Google Shape;3318;p55">
              <a:extLst>
                <a:ext uri="{FF2B5EF4-FFF2-40B4-BE49-F238E27FC236}">
                  <a16:creationId xmlns:a16="http://schemas.microsoft.com/office/drawing/2014/main" id="{00923535-20F4-6430-E1DF-1CDB6E66680C}"/>
                </a:ext>
              </a:extLst>
            </p:cNvPr>
            <p:cNvSpPr/>
            <p:nvPr/>
          </p:nvSpPr>
          <p:spPr>
            <a:xfrm>
              <a:off x="3209025" y="301865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8" name="Google Shape;3319;p55">
              <a:extLst>
                <a:ext uri="{FF2B5EF4-FFF2-40B4-BE49-F238E27FC236}">
                  <a16:creationId xmlns:a16="http://schemas.microsoft.com/office/drawing/2014/main" id="{A6CA2130-BFC2-E779-3E23-FA93BACD56D8}"/>
                </a:ext>
              </a:extLst>
            </p:cNvPr>
            <p:cNvSpPr/>
            <p:nvPr/>
          </p:nvSpPr>
          <p:spPr>
            <a:xfrm>
              <a:off x="3209025" y="2942425"/>
              <a:ext cx="62200" cy="53450"/>
            </a:xfrm>
            <a:custGeom>
              <a:avLst/>
              <a:gdLst/>
              <a:ahLst/>
              <a:cxnLst/>
              <a:rect l="l" t="t" r="r" b="b"/>
              <a:pathLst>
                <a:path w="2488" h="2138" extrusionOk="0">
                  <a:moveTo>
                    <a:pt x="1065" y="1"/>
                  </a:moveTo>
                  <a:cubicBezTo>
                    <a:pt x="480" y="9"/>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9" name="Google Shape;3320;p55">
              <a:extLst>
                <a:ext uri="{FF2B5EF4-FFF2-40B4-BE49-F238E27FC236}">
                  <a16:creationId xmlns:a16="http://schemas.microsoft.com/office/drawing/2014/main" id="{191D0E2A-7742-B14D-80FB-E90555AAEE9E}"/>
                </a:ext>
              </a:extLst>
            </p:cNvPr>
            <p:cNvSpPr/>
            <p:nvPr/>
          </p:nvSpPr>
          <p:spPr>
            <a:xfrm>
              <a:off x="3209025"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0" name="Google Shape;3321;p55">
              <a:extLst>
                <a:ext uri="{FF2B5EF4-FFF2-40B4-BE49-F238E27FC236}">
                  <a16:creationId xmlns:a16="http://schemas.microsoft.com/office/drawing/2014/main" id="{A3AE9DA4-50EA-E4C1-610A-DF7E88B5F38D}"/>
                </a:ext>
              </a:extLst>
            </p:cNvPr>
            <p:cNvSpPr/>
            <p:nvPr/>
          </p:nvSpPr>
          <p:spPr>
            <a:xfrm>
              <a:off x="3209025" y="279020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1" name="Google Shape;3322;p55">
              <a:extLst>
                <a:ext uri="{FF2B5EF4-FFF2-40B4-BE49-F238E27FC236}">
                  <a16:creationId xmlns:a16="http://schemas.microsoft.com/office/drawing/2014/main" id="{D0A08C72-1596-519C-493A-87C602571361}"/>
                </a:ext>
              </a:extLst>
            </p:cNvPr>
            <p:cNvSpPr/>
            <p:nvPr/>
          </p:nvSpPr>
          <p:spPr>
            <a:xfrm>
              <a:off x="4199400" y="29424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2" name="Google Shape;3323;p55">
              <a:extLst>
                <a:ext uri="{FF2B5EF4-FFF2-40B4-BE49-F238E27FC236}">
                  <a16:creationId xmlns:a16="http://schemas.microsoft.com/office/drawing/2014/main" id="{BA1D97F7-98BC-6C04-7517-A6EEAA72912C}"/>
                </a:ext>
              </a:extLst>
            </p:cNvPr>
            <p:cNvSpPr/>
            <p:nvPr/>
          </p:nvSpPr>
          <p:spPr>
            <a:xfrm>
              <a:off x="3132800" y="11143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3" name="Google Shape;3324;p55">
              <a:extLst>
                <a:ext uri="{FF2B5EF4-FFF2-40B4-BE49-F238E27FC236}">
                  <a16:creationId xmlns:a16="http://schemas.microsoft.com/office/drawing/2014/main" id="{D7D7EA9E-40EC-384C-A9D6-EE867C2BBDB2}"/>
                </a:ext>
              </a:extLst>
            </p:cNvPr>
            <p:cNvSpPr/>
            <p:nvPr/>
          </p:nvSpPr>
          <p:spPr>
            <a:xfrm>
              <a:off x="3056800" y="11143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4" name="Google Shape;3325;p55">
              <a:extLst>
                <a:ext uri="{FF2B5EF4-FFF2-40B4-BE49-F238E27FC236}">
                  <a16:creationId xmlns:a16="http://schemas.microsoft.com/office/drawing/2014/main" id="{7487AC41-C17B-6DB2-4BC2-29B39A0DE620}"/>
                </a:ext>
              </a:extLst>
            </p:cNvPr>
            <p:cNvSpPr/>
            <p:nvPr/>
          </p:nvSpPr>
          <p:spPr>
            <a:xfrm>
              <a:off x="4351600" y="1647400"/>
              <a:ext cx="62425" cy="53450"/>
            </a:xfrm>
            <a:custGeom>
              <a:avLst/>
              <a:gdLst/>
              <a:ahLst/>
              <a:cxnLst/>
              <a:rect l="l" t="t" r="r" b="b"/>
              <a:pathLst>
                <a:path w="2497" h="2138" extrusionOk="0">
                  <a:moveTo>
                    <a:pt x="1074" y="1"/>
                  </a:moveTo>
                  <a:cubicBezTo>
                    <a:pt x="481" y="1"/>
                    <a:pt x="9" y="481"/>
                    <a:pt x="1" y="1066"/>
                  </a:cubicBezTo>
                  <a:cubicBezTo>
                    <a:pt x="1" y="1710"/>
                    <a:pt x="530" y="2138"/>
                    <a:pt x="1078" y="2138"/>
                  </a:cubicBezTo>
                  <a:cubicBezTo>
                    <a:pt x="1340" y="2138"/>
                    <a:pt x="1607"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5" name="Google Shape;3326;p55">
              <a:extLst>
                <a:ext uri="{FF2B5EF4-FFF2-40B4-BE49-F238E27FC236}">
                  <a16:creationId xmlns:a16="http://schemas.microsoft.com/office/drawing/2014/main" id="{744BAD0E-120F-1B8F-7EA7-91A4D3E82002}"/>
                </a:ext>
              </a:extLst>
            </p:cNvPr>
            <p:cNvSpPr/>
            <p:nvPr/>
          </p:nvSpPr>
          <p:spPr>
            <a:xfrm>
              <a:off x="4351600" y="172362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6" name="Google Shape;3327;p55">
              <a:extLst>
                <a:ext uri="{FF2B5EF4-FFF2-40B4-BE49-F238E27FC236}">
                  <a16:creationId xmlns:a16="http://schemas.microsoft.com/office/drawing/2014/main" id="{2808B477-B5F8-7D1E-52CF-F271F304871B}"/>
                </a:ext>
              </a:extLst>
            </p:cNvPr>
            <p:cNvSpPr/>
            <p:nvPr/>
          </p:nvSpPr>
          <p:spPr>
            <a:xfrm>
              <a:off x="4351600"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7" name="Google Shape;3328;p55">
              <a:extLst>
                <a:ext uri="{FF2B5EF4-FFF2-40B4-BE49-F238E27FC236}">
                  <a16:creationId xmlns:a16="http://schemas.microsoft.com/office/drawing/2014/main" id="{7023F996-8E5C-2923-ADCF-32815F4FF786}"/>
                </a:ext>
              </a:extLst>
            </p:cNvPr>
            <p:cNvSpPr/>
            <p:nvPr/>
          </p:nvSpPr>
          <p:spPr>
            <a:xfrm>
              <a:off x="4351600" y="1876050"/>
              <a:ext cx="62425" cy="53350"/>
            </a:xfrm>
            <a:custGeom>
              <a:avLst/>
              <a:gdLst/>
              <a:ahLst/>
              <a:cxnLst/>
              <a:rect l="l" t="t" r="r" b="b"/>
              <a:pathLst>
                <a:path w="2497" h="2134" extrusionOk="0">
                  <a:moveTo>
                    <a:pt x="1074" y="1"/>
                  </a:moveTo>
                  <a:cubicBezTo>
                    <a:pt x="481" y="1"/>
                    <a:pt x="9" y="472"/>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8" name="Google Shape;3329;p55">
              <a:extLst>
                <a:ext uri="{FF2B5EF4-FFF2-40B4-BE49-F238E27FC236}">
                  <a16:creationId xmlns:a16="http://schemas.microsoft.com/office/drawing/2014/main" id="{3DF52A82-E3B3-5C63-85D2-0EC6C51D84E0}"/>
                </a:ext>
              </a:extLst>
            </p:cNvPr>
            <p:cNvSpPr/>
            <p:nvPr/>
          </p:nvSpPr>
          <p:spPr>
            <a:xfrm>
              <a:off x="4351600"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9" name="Google Shape;3330;p55">
              <a:extLst>
                <a:ext uri="{FF2B5EF4-FFF2-40B4-BE49-F238E27FC236}">
                  <a16:creationId xmlns:a16="http://schemas.microsoft.com/office/drawing/2014/main" id="{07FBEF03-ED11-1E17-DDC8-3EEF7D30538D}"/>
                </a:ext>
              </a:extLst>
            </p:cNvPr>
            <p:cNvSpPr/>
            <p:nvPr/>
          </p:nvSpPr>
          <p:spPr>
            <a:xfrm>
              <a:off x="4351600"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0" name="Google Shape;3331;p55">
              <a:extLst>
                <a:ext uri="{FF2B5EF4-FFF2-40B4-BE49-F238E27FC236}">
                  <a16:creationId xmlns:a16="http://schemas.microsoft.com/office/drawing/2014/main" id="{8A2CAD5D-1B19-77C2-6D1B-21153A4F87C2}"/>
                </a:ext>
              </a:extLst>
            </p:cNvPr>
            <p:cNvSpPr/>
            <p:nvPr/>
          </p:nvSpPr>
          <p:spPr>
            <a:xfrm>
              <a:off x="4351600" y="21045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1" name="Google Shape;3332;p55">
              <a:extLst>
                <a:ext uri="{FF2B5EF4-FFF2-40B4-BE49-F238E27FC236}">
                  <a16:creationId xmlns:a16="http://schemas.microsoft.com/office/drawing/2014/main" id="{8BB1F93E-7FFC-3BBC-C923-B6954C3E7045}"/>
                </a:ext>
              </a:extLst>
            </p:cNvPr>
            <p:cNvSpPr/>
            <p:nvPr/>
          </p:nvSpPr>
          <p:spPr>
            <a:xfrm>
              <a:off x="3970950" y="1876050"/>
              <a:ext cx="62225" cy="53350"/>
            </a:xfrm>
            <a:custGeom>
              <a:avLst/>
              <a:gdLst/>
              <a:ahLst/>
              <a:cxnLst/>
              <a:rect l="l" t="t" r="r" b="b"/>
              <a:pathLst>
                <a:path w="2489" h="2134" extrusionOk="0">
                  <a:moveTo>
                    <a:pt x="1065" y="1"/>
                  </a:moveTo>
                  <a:cubicBezTo>
                    <a:pt x="472" y="1"/>
                    <a:pt x="1" y="472"/>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2" name="Google Shape;3333;p55">
              <a:extLst>
                <a:ext uri="{FF2B5EF4-FFF2-40B4-BE49-F238E27FC236}">
                  <a16:creationId xmlns:a16="http://schemas.microsoft.com/office/drawing/2014/main" id="{3F071462-9625-55FB-3EB4-FD500E12B22C}"/>
                </a:ext>
              </a:extLst>
            </p:cNvPr>
            <p:cNvSpPr/>
            <p:nvPr/>
          </p:nvSpPr>
          <p:spPr>
            <a:xfrm>
              <a:off x="3970950" y="1952050"/>
              <a:ext cx="62225" cy="53450"/>
            </a:xfrm>
            <a:custGeom>
              <a:avLst/>
              <a:gdLst/>
              <a:ahLst/>
              <a:cxnLst/>
              <a:rect l="l" t="t" r="r" b="b"/>
              <a:pathLst>
                <a:path w="2489" h="2138" extrusionOk="0">
                  <a:moveTo>
                    <a:pt x="1065" y="1"/>
                  </a:moveTo>
                  <a:cubicBezTo>
                    <a:pt x="472" y="9"/>
                    <a:pt x="1" y="481"/>
                    <a:pt x="1" y="1074"/>
                  </a:cubicBezTo>
                  <a:cubicBezTo>
                    <a:pt x="1" y="1712"/>
                    <a:pt x="525" y="2138"/>
                    <a:pt x="1071" y="2138"/>
                  </a:cubicBezTo>
                  <a:cubicBezTo>
                    <a:pt x="1332" y="2138"/>
                    <a:pt x="1598" y="2040"/>
                    <a:pt x="1813"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3" name="Google Shape;3334;p55">
              <a:extLst>
                <a:ext uri="{FF2B5EF4-FFF2-40B4-BE49-F238E27FC236}">
                  <a16:creationId xmlns:a16="http://schemas.microsoft.com/office/drawing/2014/main" id="{B4C390DB-166D-A646-15BC-0FC324E37325}"/>
                </a:ext>
              </a:extLst>
            </p:cNvPr>
            <p:cNvSpPr/>
            <p:nvPr/>
          </p:nvSpPr>
          <p:spPr>
            <a:xfrm>
              <a:off x="366610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4" name="Google Shape;3335;p55">
              <a:extLst>
                <a:ext uri="{FF2B5EF4-FFF2-40B4-BE49-F238E27FC236}">
                  <a16:creationId xmlns:a16="http://schemas.microsoft.com/office/drawing/2014/main" id="{9F4880C7-2E10-FE4C-FD44-175E132A1C80}"/>
                </a:ext>
              </a:extLst>
            </p:cNvPr>
            <p:cNvSpPr/>
            <p:nvPr/>
          </p:nvSpPr>
          <p:spPr>
            <a:xfrm>
              <a:off x="3742300" y="2028275"/>
              <a:ext cx="62225" cy="53450"/>
            </a:xfrm>
            <a:custGeom>
              <a:avLst/>
              <a:gdLst/>
              <a:ahLst/>
              <a:cxnLst/>
              <a:rect l="l" t="t" r="r" b="b"/>
              <a:pathLst>
                <a:path w="2489" h="2138" extrusionOk="0">
                  <a:moveTo>
                    <a:pt x="1066" y="1"/>
                  </a:moveTo>
                  <a:cubicBezTo>
                    <a:pt x="481" y="1"/>
                    <a:pt x="1" y="480"/>
                    <a:pt x="1" y="1065"/>
                  </a:cubicBezTo>
                  <a:cubicBezTo>
                    <a:pt x="1" y="1709"/>
                    <a:pt x="526" y="2137"/>
                    <a:pt x="1072" y="2137"/>
                  </a:cubicBezTo>
                  <a:cubicBezTo>
                    <a:pt x="1333" y="2137"/>
                    <a:pt x="1598" y="2040"/>
                    <a:pt x="1814" y="1821"/>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5" name="Google Shape;3336;p55">
              <a:extLst>
                <a:ext uri="{FF2B5EF4-FFF2-40B4-BE49-F238E27FC236}">
                  <a16:creationId xmlns:a16="http://schemas.microsoft.com/office/drawing/2014/main" id="{6490B117-4E12-296C-6721-A51D590D122B}"/>
                </a:ext>
              </a:extLst>
            </p:cNvPr>
            <p:cNvSpPr/>
            <p:nvPr/>
          </p:nvSpPr>
          <p:spPr>
            <a:xfrm>
              <a:off x="3742300" y="1952050"/>
              <a:ext cx="62225" cy="53450"/>
            </a:xfrm>
            <a:custGeom>
              <a:avLst/>
              <a:gdLst/>
              <a:ahLst/>
              <a:cxnLst/>
              <a:rect l="l" t="t" r="r" b="b"/>
              <a:pathLst>
                <a:path w="2489" h="2138" extrusionOk="0">
                  <a:moveTo>
                    <a:pt x="1066" y="1"/>
                  </a:moveTo>
                  <a:cubicBezTo>
                    <a:pt x="481" y="9"/>
                    <a:pt x="1" y="481"/>
                    <a:pt x="1" y="1074"/>
                  </a:cubicBezTo>
                  <a:cubicBezTo>
                    <a:pt x="1" y="1712"/>
                    <a:pt x="525" y="2138"/>
                    <a:pt x="1071" y="2138"/>
                  </a:cubicBezTo>
                  <a:cubicBezTo>
                    <a:pt x="1332" y="2138"/>
                    <a:pt x="1598" y="2040"/>
                    <a:pt x="1814" y="1822"/>
                  </a:cubicBezTo>
                  <a:cubicBezTo>
                    <a:pt x="2489"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6" name="Google Shape;3337;p55">
              <a:extLst>
                <a:ext uri="{FF2B5EF4-FFF2-40B4-BE49-F238E27FC236}">
                  <a16:creationId xmlns:a16="http://schemas.microsoft.com/office/drawing/2014/main" id="{8299E48E-2D87-6593-3961-7F7A98DBD276}"/>
                </a:ext>
              </a:extLst>
            </p:cNvPr>
            <p:cNvSpPr/>
            <p:nvPr/>
          </p:nvSpPr>
          <p:spPr>
            <a:xfrm>
              <a:off x="381852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7" name="Google Shape;3338;p55">
              <a:extLst>
                <a:ext uri="{FF2B5EF4-FFF2-40B4-BE49-F238E27FC236}">
                  <a16:creationId xmlns:a16="http://schemas.microsoft.com/office/drawing/2014/main" id="{BF6A2C79-5329-2A61-CACF-EB2E4C2601AA}"/>
                </a:ext>
              </a:extLst>
            </p:cNvPr>
            <p:cNvSpPr/>
            <p:nvPr/>
          </p:nvSpPr>
          <p:spPr>
            <a:xfrm>
              <a:off x="3894725" y="1952050"/>
              <a:ext cx="62225" cy="53450"/>
            </a:xfrm>
            <a:custGeom>
              <a:avLst/>
              <a:gdLst/>
              <a:ahLst/>
              <a:cxnLst/>
              <a:rect l="l" t="t" r="r" b="b"/>
              <a:pathLst>
                <a:path w="2489" h="2138" extrusionOk="0">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8" name="Google Shape;3339;p55">
              <a:extLst>
                <a:ext uri="{FF2B5EF4-FFF2-40B4-BE49-F238E27FC236}">
                  <a16:creationId xmlns:a16="http://schemas.microsoft.com/office/drawing/2014/main" id="{05884CC8-642F-BBDD-B412-1877A4C1E4F3}"/>
                </a:ext>
              </a:extLst>
            </p:cNvPr>
            <p:cNvSpPr/>
            <p:nvPr/>
          </p:nvSpPr>
          <p:spPr>
            <a:xfrm>
              <a:off x="3894725" y="2028275"/>
              <a:ext cx="62225" cy="53450"/>
            </a:xfrm>
            <a:custGeom>
              <a:avLst/>
              <a:gdLst/>
              <a:ahLst/>
              <a:cxnLst/>
              <a:rect l="l" t="t" r="r" b="b"/>
              <a:pathLst>
                <a:path w="2489" h="2138" extrusionOk="0">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9" name="Google Shape;3340;p55">
              <a:extLst>
                <a:ext uri="{FF2B5EF4-FFF2-40B4-BE49-F238E27FC236}">
                  <a16:creationId xmlns:a16="http://schemas.microsoft.com/office/drawing/2014/main" id="{0631E426-AE4B-8D59-0585-9D1AB77F2BF5}"/>
                </a:ext>
              </a:extLst>
            </p:cNvPr>
            <p:cNvSpPr/>
            <p:nvPr/>
          </p:nvSpPr>
          <p:spPr>
            <a:xfrm>
              <a:off x="3970950" y="2028275"/>
              <a:ext cx="62225" cy="53450"/>
            </a:xfrm>
            <a:custGeom>
              <a:avLst/>
              <a:gdLst/>
              <a:ahLst/>
              <a:cxnLst/>
              <a:rect l="l" t="t" r="r" b="b"/>
              <a:pathLst>
                <a:path w="2489" h="2138" extrusionOk="0">
                  <a:moveTo>
                    <a:pt x="1065" y="1"/>
                  </a:moveTo>
                  <a:cubicBezTo>
                    <a:pt x="472" y="1"/>
                    <a:pt x="1" y="480"/>
                    <a:pt x="1" y="1065"/>
                  </a:cubicBezTo>
                  <a:cubicBezTo>
                    <a:pt x="1" y="1709"/>
                    <a:pt x="526" y="2137"/>
                    <a:pt x="1072" y="2137"/>
                  </a:cubicBezTo>
                  <a:cubicBezTo>
                    <a:pt x="1332" y="2137"/>
                    <a:pt x="1598" y="2040"/>
                    <a:pt x="1813" y="1821"/>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0" name="Google Shape;3341;p55">
              <a:extLst>
                <a:ext uri="{FF2B5EF4-FFF2-40B4-BE49-F238E27FC236}">
                  <a16:creationId xmlns:a16="http://schemas.microsoft.com/office/drawing/2014/main" id="{FB92374F-EAAA-F679-BACD-543867013187}"/>
                </a:ext>
              </a:extLst>
            </p:cNvPr>
            <p:cNvSpPr/>
            <p:nvPr/>
          </p:nvSpPr>
          <p:spPr>
            <a:xfrm>
              <a:off x="3970950" y="210450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1" name="Google Shape;3342;p55">
              <a:extLst>
                <a:ext uri="{FF2B5EF4-FFF2-40B4-BE49-F238E27FC236}">
                  <a16:creationId xmlns:a16="http://schemas.microsoft.com/office/drawing/2014/main" id="{38DBCCE3-E3BC-DB99-703A-E6E110C9FBAF}"/>
                </a:ext>
              </a:extLst>
            </p:cNvPr>
            <p:cNvSpPr/>
            <p:nvPr/>
          </p:nvSpPr>
          <p:spPr>
            <a:xfrm>
              <a:off x="4046950" y="1876050"/>
              <a:ext cx="62425" cy="53275"/>
            </a:xfrm>
            <a:custGeom>
              <a:avLst/>
              <a:gdLst/>
              <a:ahLst/>
              <a:cxnLst/>
              <a:rect l="l" t="t" r="r" b="b"/>
              <a:pathLst>
                <a:path w="2497" h="2131" extrusionOk="0">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2" name="Google Shape;3343;p55">
              <a:extLst>
                <a:ext uri="{FF2B5EF4-FFF2-40B4-BE49-F238E27FC236}">
                  <a16:creationId xmlns:a16="http://schemas.microsoft.com/office/drawing/2014/main" id="{2473D459-2C42-F27A-F547-9F879803BB04}"/>
                </a:ext>
              </a:extLst>
            </p:cNvPr>
            <p:cNvSpPr/>
            <p:nvPr/>
          </p:nvSpPr>
          <p:spPr>
            <a:xfrm>
              <a:off x="4046950"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3" name="Google Shape;3344;p55">
              <a:extLst>
                <a:ext uri="{FF2B5EF4-FFF2-40B4-BE49-F238E27FC236}">
                  <a16:creationId xmlns:a16="http://schemas.microsoft.com/office/drawing/2014/main" id="{BF01525E-F4DE-5337-480B-2369C1C3EAC5}"/>
                </a:ext>
              </a:extLst>
            </p:cNvPr>
            <p:cNvSpPr/>
            <p:nvPr/>
          </p:nvSpPr>
          <p:spPr>
            <a:xfrm>
              <a:off x="4046950"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4" name="Google Shape;3345;p55">
              <a:extLst>
                <a:ext uri="{FF2B5EF4-FFF2-40B4-BE49-F238E27FC236}">
                  <a16:creationId xmlns:a16="http://schemas.microsoft.com/office/drawing/2014/main" id="{F6FAF1FF-3AF2-E2EE-4ED7-15A3AC72A7F4}"/>
                </a:ext>
              </a:extLst>
            </p:cNvPr>
            <p:cNvSpPr/>
            <p:nvPr/>
          </p:nvSpPr>
          <p:spPr>
            <a:xfrm>
              <a:off x="4046950" y="21045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5" name="Google Shape;3346;p55">
              <a:extLst>
                <a:ext uri="{FF2B5EF4-FFF2-40B4-BE49-F238E27FC236}">
                  <a16:creationId xmlns:a16="http://schemas.microsoft.com/office/drawing/2014/main" id="{C1688A24-1156-CA87-CE69-22BBFA8F15AD}"/>
                </a:ext>
              </a:extLst>
            </p:cNvPr>
            <p:cNvSpPr/>
            <p:nvPr/>
          </p:nvSpPr>
          <p:spPr>
            <a:xfrm>
              <a:off x="4123175"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6" name="Google Shape;3347;p55">
              <a:extLst>
                <a:ext uri="{FF2B5EF4-FFF2-40B4-BE49-F238E27FC236}">
                  <a16:creationId xmlns:a16="http://schemas.microsoft.com/office/drawing/2014/main" id="{E5D2CF4F-38B5-7616-4830-0C3E6B0A9D89}"/>
                </a:ext>
              </a:extLst>
            </p:cNvPr>
            <p:cNvSpPr/>
            <p:nvPr/>
          </p:nvSpPr>
          <p:spPr>
            <a:xfrm>
              <a:off x="4123175"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7" name="Google Shape;3348;p55">
              <a:extLst>
                <a:ext uri="{FF2B5EF4-FFF2-40B4-BE49-F238E27FC236}">
                  <a16:creationId xmlns:a16="http://schemas.microsoft.com/office/drawing/2014/main" id="{7AD528B8-65EB-3ABD-9136-3AA0B2A27741}"/>
                </a:ext>
              </a:extLst>
            </p:cNvPr>
            <p:cNvSpPr/>
            <p:nvPr/>
          </p:nvSpPr>
          <p:spPr>
            <a:xfrm>
              <a:off x="4123175" y="1876050"/>
              <a:ext cx="62425" cy="53350"/>
            </a:xfrm>
            <a:custGeom>
              <a:avLst/>
              <a:gdLst/>
              <a:ahLst/>
              <a:cxnLst/>
              <a:rect l="l" t="t" r="r" b="b"/>
              <a:pathLst>
                <a:path w="2497" h="2134" extrusionOk="0">
                  <a:moveTo>
                    <a:pt x="1065" y="1"/>
                  </a:moveTo>
                  <a:cubicBezTo>
                    <a:pt x="480" y="1"/>
                    <a:pt x="0" y="472"/>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8" name="Google Shape;3349;p55">
              <a:extLst>
                <a:ext uri="{FF2B5EF4-FFF2-40B4-BE49-F238E27FC236}">
                  <a16:creationId xmlns:a16="http://schemas.microsoft.com/office/drawing/2014/main" id="{B06A1C37-8AC7-B4D0-CDAA-1E37E1C19A51}"/>
                </a:ext>
              </a:extLst>
            </p:cNvPr>
            <p:cNvSpPr/>
            <p:nvPr/>
          </p:nvSpPr>
          <p:spPr>
            <a:xfrm>
              <a:off x="4123175"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9" name="Google Shape;3350;p55">
              <a:extLst>
                <a:ext uri="{FF2B5EF4-FFF2-40B4-BE49-F238E27FC236}">
                  <a16:creationId xmlns:a16="http://schemas.microsoft.com/office/drawing/2014/main" id="{2D51852D-80CF-807E-AB70-BF1FF33F7967}"/>
                </a:ext>
              </a:extLst>
            </p:cNvPr>
            <p:cNvSpPr/>
            <p:nvPr/>
          </p:nvSpPr>
          <p:spPr>
            <a:xfrm>
              <a:off x="4123175" y="2028275"/>
              <a:ext cx="62425" cy="53450"/>
            </a:xfrm>
            <a:custGeom>
              <a:avLst/>
              <a:gdLst/>
              <a:ahLst/>
              <a:cxnLst/>
              <a:rect l="l" t="t" r="r" b="b"/>
              <a:pathLst>
                <a:path w="2497" h="2138" extrusionOk="0">
                  <a:moveTo>
                    <a:pt x="1065" y="1"/>
                  </a:moveTo>
                  <a:cubicBezTo>
                    <a:pt x="480" y="1"/>
                    <a:pt x="0" y="480"/>
                    <a:pt x="0" y="1065"/>
                  </a:cubicBezTo>
                  <a:cubicBezTo>
                    <a:pt x="0" y="1709"/>
                    <a:pt x="526" y="2137"/>
                    <a:pt x="1074" y="2137"/>
                  </a:cubicBezTo>
                  <a:cubicBezTo>
                    <a:pt x="1336" y="2137"/>
                    <a:pt x="1603" y="2040"/>
                    <a:pt x="1821" y="1821"/>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0" name="Google Shape;3351;p55">
              <a:extLst>
                <a:ext uri="{FF2B5EF4-FFF2-40B4-BE49-F238E27FC236}">
                  <a16:creationId xmlns:a16="http://schemas.microsoft.com/office/drawing/2014/main" id="{8162DC78-4B34-3759-8AC1-7AC35B7A9E6A}"/>
                </a:ext>
              </a:extLst>
            </p:cNvPr>
            <p:cNvSpPr/>
            <p:nvPr/>
          </p:nvSpPr>
          <p:spPr>
            <a:xfrm>
              <a:off x="412317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1" name="Google Shape;3352;p55">
              <a:extLst>
                <a:ext uri="{FF2B5EF4-FFF2-40B4-BE49-F238E27FC236}">
                  <a16:creationId xmlns:a16="http://schemas.microsoft.com/office/drawing/2014/main" id="{BD929AA5-9808-E0D1-3139-5B8547F75C9C}"/>
                </a:ext>
              </a:extLst>
            </p:cNvPr>
            <p:cNvSpPr/>
            <p:nvPr/>
          </p:nvSpPr>
          <p:spPr>
            <a:xfrm>
              <a:off x="4199400"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2" name="Google Shape;3353;p55">
              <a:extLst>
                <a:ext uri="{FF2B5EF4-FFF2-40B4-BE49-F238E27FC236}">
                  <a16:creationId xmlns:a16="http://schemas.microsoft.com/office/drawing/2014/main" id="{361B6258-8BDF-1448-9493-5A16898C9E1F}"/>
                </a:ext>
              </a:extLst>
            </p:cNvPr>
            <p:cNvSpPr/>
            <p:nvPr/>
          </p:nvSpPr>
          <p:spPr>
            <a:xfrm>
              <a:off x="4199400"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3" name="Google Shape;3354;p55">
              <a:extLst>
                <a:ext uri="{FF2B5EF4-FFF2-40B4-BE49-F238E27FC236}">
                  <a16:creationId xmlns:a16="http://schemas.microsoft.com/office/drawing/2014/main" id="{1229F07D-576E-80A5-11C1-2B8F2347723B}"/>
                </a:ext>
              </a:extLst>
            </p:cNvPr>
            <p:cNvSpPr/>
            <p:nvPr/>
          </p:nvSpPr>
          <p:spPr>
            <a:xfrm>
              <a:off x="4199400"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4" name="Google Shape;3355;p55">
              <a:extLst>
                <a:ext uri="{FF2B5EF4-FFF2-40B4-BE49-F238E27FC236}">
                  <a16:creationId xmlns:a16="http://schemas.microsoft.com/office/drawing/2014/main" id="{00220559-FD3D-C9EA-5DCB-C385CEFE332A}"/>
                </a:ext>
              </a:extLst>
            </p:cNvPr>
            <p:cNvSpPr/>
            <p:nvPr/>
          </p:nvSpPr>
          <p:spPr>
            <a:xfrm>
              <a:off x="4199400" y="1952050"/>
              <a:ext cx="62200" cy="53450"/>
            </a:xfrm>
            <a:custGeom>
              <a:avLst/>
              <a:gdLst/>
              <a:ahLst/>
              <a:cxnLst/>
              <a:rect l="l" t="t" r="r" b="b"/>
              <a:pathLst>
                <a:path w="2488" h="2138" extrusionOk="0">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5" name="Google Shape;3356;p55">
              <a:extLst>
                <a:ext uri="{FF2B5EF4-FFF2-40B4-BE49-F238E27FC236}">
                  <a16:creationId xmlns:a16="http://schemas.microsoft.com/office/drawing/2014/main" id="{0EB0F2D4-1279-1BBA-6F24-646B9132C231}"/>
                </a:ext>
              </a:extLst>
            </p:cNvPr>
            <p:cNvSpPr/>
            <p:nvPr/>
          </p:nvSpPr>
          <p:spPr>
            <a:xfrm>
              <a:off x="419940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6" name="Google Shape;3357;p55">
              <a:extLst>
                <a:ext uri="{FF2B5EF4-FFF2-40B4-BE49-F238E27FC236}">
                  <a16:creationId xmlns:a16="http://schemas.microsoft.com/office/drawing/2014/main" id="{EF616D09-3DD8-1F4E-BAB3-381188B733ED}"/>
                </a:ext>
              </a:extLst>
            </p:cNvPr>
            <p:cNvSpPr/>
            <p:nvPr/>
          </p:nvSpPr>
          <p:spPr>
            <a:xfrm>
              <a:off x="4199400"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7" name="Google Shape;3358;p55">
              <a:extLst>
                <a:ext uri="{FF2B5EF4-FFF2-40B4-BE49-F238E27FC236}">
                  <a16:creationId xmlns:a16="http://schemas.microsoft.com/office/drawing/2014/main" id="{498E8416-8269-9F8E-2AAF-03E770508AEB}"/>
                </a:ext>
              </a:extLst>
            </p:cNvPr>
            <p:cNvSpPr/>
            <p:nvPr/>
          </p:nvSpPr>
          <p:spPr>
            <a:xfrm>
              <a:off x="4199400"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8" name="Google Shape;3359;p55">
              <a:extLst>
                <a:ext uri="{FF2B5EF4-FFF2-40B4-BE49-F238E27FC236}">
                  <a16:creationId xmlns:a16="http://schemas.microsoft.com/office/drawing/2014/main" id="{F613CE78-FE9F-6107-B049-2D787030A2FF}"/>
                </a:ext>
              </a:extLst>
            </p:cNvPr>
            <p:cNvSpPr/>
            <p:nvPr/>
          </p:nvSpPr>
          <p:spPr>
            <a:xfrm>
              <a:off x="427560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9" name="Google Shape;3360;p55">
              <a:extLst>
                <a:ext uri="{FF2B5EF4-FFF2-40B4-BE49-F238E27FC236}">
                  <a16:creationId xmlns:a16="http://schemas.microsoft.com/office/drawing/2014/main" id="{60CF461C-5137-A6E1-1648-0FB8F2259F9E}"/>
                </a:ext>
              </a:extLst>
            </p:cNvPr>
            <p:cNvSpPr/>
            <p:nvPr/>
          </p:nvSpPr>
          <p:spPr>
            <a:xfrm>
              <a:off x="427560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0" name="Google Shape;3361;p55">
              <a:extLst>
                <a:ext uri="{FF2B5EF4-FFF2-40B4-BE49-F238E27FC236}">
                  <a16:creationId xmlns:a16="http://schemas.microsoft.com/office/drawing/2014/main" id="{86864BB1-21BC-D55E-8703-4EF64C57A9AE}"/>
                </a:ext>
              </a:extLst>
            </p:cNvPr>
            <p:cNvSpPr/>
            <p:nvPr/>
          </p:nvSpPr>
          <p:spPr>
            <a:xfrm>
              <a:off x="4275600"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1" name="Google Shape;3362;p55">
              <a:extLst>
                <a:ext uri="{FF2B5EF4-FFF2-40B4-BE49-F238E27FC236}">
                  <a16:creationId xmlns:a16="http://schemas.microsoft.com/office/drawing/2014/main" id="{E2B2F634-0FD0-7BFA-DDDD-A1CAEF12CF67}"/>
                </a:ext>
              </a:extLst>
            </p:cNvPr>
            <p:cNvSpPr/>
            <p:nvPr/>
          </p:nvSpPr>
          <p:spPr>
            <a:xfrm>
              <a:off x="427560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29" y="2131"/>
                    <a:pt x="1597" y="2033"/>
                    <a:pt x="1813"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2" name="Google Shape;3363;p55">
              <a:extLst>
                <a:ext uri="{FF2B5EF4-FFF2-40B4-BE49-F238E27FC236}">
                  <a16:creationId xmlns:a16="http://schemas.microsoft.com/office/drawing/2014/main" id="{1651E059-8838-6DB3-1339-62D7C5F7A2EC}"/>
                </a:ext>
              </a:extLst>
            </p:cNvPr>
            <p:cNvSpPr/>
            <p:nvPr/>
          </p:nvSpPr>
          <p:spPr>
            <a:xfrm>
              <a:off x="427560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3"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3" name="Google Shape;3364;p55">
              <a:extLst>
                <a:ext uri="{FF2B5EF4-FFF2-40B4-BE49-F238E27FC236}">
                  <a16:creationId xmlns:a16="http://schemas.microsoft.com/office/drawing/2014/main" id="{FDEF5252-3237-37DA-965A-1AED7BD22F90}"/>
                </a:ext>
              </a:extLst>
            </p:cNvPr>
            <p:cNvSpPr/>
            <p:nvPr/>
          </p:nvSpPr>
          <p:spPr>
            <a:xfrm>
              <a:off x="427560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3" y="1821"/>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4" name="Google Shape;3365;p55">
              <a:extLst>
                <a:ext uri="{FF2B5EF4-FFF2-40B4-BE49-F238E27FC236}">
                  <a16:creationId xmlns:a16="http://schemas.microsoft.com/office/drawing/2014/main" id="{521E1F99-26FF-B343-292E-179120841AFB}"/>
                </a:ext>
              </a:extLst>
            </p:cNvPr>
            <p:cNvSpPr/>
            <p:nvPr/>
          </p:nvSpPr>
          <p:spPr>
            <a:xfrm>
              <a:off x="427560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5" name="Google Shape;3366;p55">
              <a:extLst>
                <a:ext uri="{FF2B5EF4-FFF2-40B4-BE49-F238E27FC236}">
                  <a16:creationId xmlns:a16="http://schemas.microsoft.com/office/drawing/2014/main" id="{19FFCEC7-62DE-4039-95E5-D095ECE78C9B}"/>
                </a:ext>
              </a:extLst>
            </p:cNvPr>
            <p:cNvSpPr/>
            <p:nvPr/>
          </p:nvSpPr>
          <p:spPr>
            <a:xfrm>
              <a:off x="427560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6" name="Google Shape;3367;p55">
              <a:extLst>
                <a:ext uri="{FF2B5EF4-FFF2-40B4-BE49-F238E27FC236}">
                  <a16:creationId xmlns:a16="http://schemas.microsoft.com/office/drawing/2014/main" id="{2F438AAF-3C5F-C7C2-C7C9-033D7ECF7614}"/>
                </a:ext>
              </a:extLst>
            </p:cNvPr>
            <p:cNvSpPr/>
            <p:nvPr/>
          </p:nvSpPr>
          <p:spPr>
            <a:xfrm>
              <a:off x="4351600"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7" name="Google Shape;3368;p55">
              <a:extLst>
                <a:ext uri="{FF2B5EF4-FFF2-40B4-BE49-F238E27FC236}">
                  <a16:creationId xmlns:a16="http://schemas.microsoft.com/office/drawing/2014/main" id="{CFE4A53D-0212-ECBC-B17F-8AE706B12FFC}"/>
                </a:ext>
              </a:extLst>
            </p:cNvPr>
            <p:cNvSpPr/>
            <p:nvPr/>
          </p:nvSpPr>
          <p:spPr>
            <a:xfrm>
              <a:off x="4427825" y="1647400"/>
              <a:ext cx="62425" cy="53450"/>
            </a:xfrm>
            <a:custGeom>
              <a:avLst/>
              <a:gdLst/>
              <a:ahLst/>
              <a:cxnLst/>
              <a:rect l="l" t="t" r="r" b="b"/>
              <a:pathLst>
                <a:path w="2497" h="2138" extrusionOk="0">
                  <a:moveTo>
                    <a:pt x="1065" y="1"/>
                  </a:moveTo>
                  <a:cubicBezTo>
                    <a:pt x="480" y="9"/>
                    <a:pt x="9"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8" name="Google Shape;3369;p55">
              <a:extLst>
                <a:ext uri="{FF2B5EF4-FFF2-40B4-BE49-F238E27FC236}">
                  <a16:creationId xmlns:a16="http://schemas.microsoft.com/office/drawing/2014/main" id="{97F24AF9-B428-C919-E864-4BF91528F0EC}"/>
                </a:ext>
              </a:extLst>
            </p:cNvPr>
            <p:cNvSpPr/>
            <p:nvPr/>
          </p:nvSpPr>
          <p:spPr>
            <a:xfrm>
              <a:off x="4427825" y="1723625"/>
              <a:ext cx="62425" cy="53350"/>
            </a:xfrm>
            <a:custGeom>
              <a:avLst/>
              <a:gdLst/>
              <a:ahLst/>
              <a:cxnLst/>
              <a:rect l="l" t="t" r="r" b="b"/>
              <a:pathLst>
                <a:path w="2497" h="2134" extrusionOk="0">
                  <a:moveTo>
                    <a:pt x="1065" y="1"/>
                  </a:moveTo>
                  <a:cubicBezTo>
                    <a:pt x="480" y="1"/>
                    <a:pt x="9"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9" name="Google Shape;3370;p55">
              <a:extLst>
                <a:ext uri="{FF2B5EF4-FFF2-40B4-BE49-F238E27FC236}">
                  <a16:creationId xmlns:a16="http://schemas.microsoft.com/office/drawing/2014/main" id="{B9CC090F-C22F-D24B-0304-02299FBE13C5}"/>
                </a:ext>
              </a:extLst>
            </p:cNvPr>
            <p:cNvSpPr/>
            <p:nvPr/>
          </p:nvSpPr>
          <p:spPr>
            <a:xfrm>
              <a:off x="4427825" y="1799850"/>
              <a:ext cx="62425" cy="53325"/>
            </a:xfrm>
            <a:custGeom>
              <a:avLst/>
              <a:gdLst/>
              <a:ahLst/>
              <a:cxnLst/>
              <a:rect l="l" t="t" r="r" b="b"/>
              <a:pathLst>
                <a:path w="2497" h="2133"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0" name="Google Shape;3371;p55">
              <a:extLst>
                <a:ext uri="{FF2B5EF4-FFF2-40B4-BE49-F238E27FC236}">
                  <a16:creationId xmlns:a16="http://schemas.microsoft.com/office/drawing/2014/main" id="{9FEF35D4-0340-A53A-BB77-39490105BC5E}"/>
                </a:ext>
              </a:extLst>
            </p:cNvPr>
            <p:cNvSpPr/>
            <p:nvPr/>
          </p:nvSpPr>
          <p:spPr>
            <a:xfrm>
              <a:off x="4427825" y="1876050"/>
              <a:ext cx="62425" cy="53275"/>
            </a:xfrm>
            <a:custGeom>
              <a:avLst/>
              <a:gdLst/>
              <a:ahLst/>
              <a:cxnLst/>
              <a:rect l="l" t="t" r="r" b="b"/>
              <a:pathLst>
                <a:path w="2497" h="2131" extrusionOk="0">
                  <a:moveTo>
                    <a:pt x="1065" y="1"/>
                  </a:moveTo>
                  <a:cubicBezTo>
                    <a:pt x="480" y="1"/>
                    <a:pt x="9" y="472"/>
                    <a:pt x="1" y="1066"/>
                  </a:cubicBezTo>
                  <a:cubicBezTo>
                    <a:pt x="1" y="1707"/>
                    <a:pt x="523" y="2131"/>
                    <a:pt x="1070" y="2131"/>
                  </a:cubicBezTo>
                  <a:cubicBezTo>
                    <a:pt x="1333" y="2131"/>
                    <a:pt x="1602" y="2033"/>
                    <a:pt x="1822" y="1813"/>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1" name="Google Shape;3372;p55">
              <a:extLst>
                <a:ext uri="{FF2B5EF4-FFF2-40B4-BE49-F238E27FC236}">
                  <a16:creationId xmlns:a16="http://schemas.microsoft.com/office/drawing/2014/main" id="{728B39BB-7B04-BB2E-68CD-EBC4B9284615}"/>
                </a:ext>
              </a:extLst>
            </p:cNvPr>
            <p:cNvSpPr/>
            <p:nvPr/>
          </p:nvSpPr>
          <p:spPr>
            <a:xfrm>
              <a:off x="4427825" y="1952050"/>
              <a:ext cx="62425" cy="53450"/>
            </a:xfrm>
            <a:custGeom>
              <a:avLst/>
              <a:gdLst/>
              <a:ahLst/>
              <a:cxnLst/>
              <a:rect l="l" t="t" r="r" b="b"/>
              <a:pathLst>
                <a:path w="2497" h="2138" extrusionOk="0">
                  <a:moveTo>
                    <a:pt x="1065" y="1"/>
                  </a:moveTo>
                  <a:cubicBezTo>
                    <a:pt x="480" y="9"/>
                    <a:pt x="9" y="481"/>
                    <a:pt x="1" y="1074"/>
                  </a:cubicBezTo>
                  <a:cubicBezTo>
                    <a:pt x="1" y="1712"/>
                    <a:pt x="525" y="2138"/>
                    <a:pt x="1073" y="2138"/>
                  </a:cubicBezTo>
                  <a:cubicBezTo>
                    <a:pt x="1335" y="2138"/>
                    <a:pt x="1603" y="2040"/>
                    <a:pt x="1822" y="1822"/>
                  </a:cubicBezTo>
                  <a:cubicBezTo>
                    <a:pt x="2496"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2" name="Google Shape;3373;p55">
              <a:extLst>
                <a:ext uri="{FF2B5EF4-FFF2-40B4-BE49-F238E27FC236}">
                  <a16:creationId xmlns:a16="http://schemas.microsoft.com/office/drawing/2014/main" id="{D521FE61-53AF-69CA-5AF4-7222843AB151}"/>
                </a:ext>
              </a:extLst>
            </p:cNvPr>
            <p:cNvSpPr/>
            <p:nvPr/>
          </p:nvSpPr>
          <p:spPr>
            <a:xfrm>
              <a:off x="4427825" y="2028275"/>
              <a:ext cx="62425" cy="53450"/>
            </a:xfrm>
            <a:custGeom>
              <a:avLst/>
              <a:gdLst/>
              <a:ahLst/>
              <a:cxnLst/>
              <a:rect l="l" t="t" r="r" b="b"/>
              <a:pathLst>
                <a:path w="2497" h="2138" extrusionOk="0">
                  <a:moveTo>
                    <a:pt x="1065" y="1"/>
                  </a:moveTo>
                  <a:cubicBezTo>
                    <a:pt x="480" y="1"/>
                    <a:pt x="9" y="480"/>
                    <a:pt x="1" y="1065"/>
                  </a:cubicBezTo>
                  <a:cubicBezTo>
                    <a:pt x="1" y="1709"/>
                    <a:pt x="526" y="2137"/>
                    <a:pt x="1074" y="2137"/>
                  </a:cubicBezTo>
                  <a:cubicBezTo>
                    <a:pt x="1336" y="2137"/>
                    <a:pt x="1603" y="2040"/>
                    <a:pt x="1822" y="1821"/>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3" name="Google Shape;3374;p55">
              <a:extLst>
                <a:ext uri="{FF2B5EF4-FFF2-40B4-BE49-F238E27FC236}">
                  <a16:creationId xmlns:a16="http://schemas.microsoft.com/office/drawing/2014/main" id="{AAAC1AA1-ACEC-B308-D57A-C00DF7140C4D}"/>
                </a:ext>
              </a:extLst>
            </p:cNvPr>
            <p:cNvSpPr/>
            <p:nvPr/>
          </p:nvSpPr>
          <p:spPr>
            <a:xfrm>
              <a:off x="4427825" y="2104500"/>
              <a:ext cx="62425" cy="53325"/>
            </a:xfrm>
            <a:custGeom>
              <a:avLst/>
              <a:gdLst/>
              <a:ahLst/>
              <a:cxnLst/>
              <a:rect l="l" t="t" r="r" b="b"/>
              <a:pathLst>
                <a:path w="2497" h="2133"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4" name="Google Shape;3375;p55">
              <a:extLst>
                <a:ext uri="{FF2B5EF4-FFF2-40B4-BE49-F238E27FC236}">
                  <a16:creationId xmlns:a16="http://schemas.microsoft.com/office/drawing/2014/main" id="{3FA8DF1B-292E-D2F3-5F0E-5EB648FF1459}"/>
                </a:ext>
              </a:extLst>
            </p:cNvPr>
            <p:cNvSpPr/>
            <p:nvPr/>
          </p:nvSpPr>
          <p:spPr>
            <a:xfrm>
              <a:off x="4427825" y="2180700"/>
              <a:ext cx="62425" cy="53350"/>
            </a:xfrm>
            <a:custGeom>
              <a:avLst/>
              <a:gdLst/>
              <a:ahLst/>
              <a:cxnLst/>
              <a:rect l="l" t="t" r="r" b="b"/>
              <a:pathLst>
                <a:path w="2497" h="2134" extrusionOk="0">
                  <a:moveTo>
                    <a:pt x="1065" y="1"/>
                  </a:moveTo>
                  <a:cubicBezTo>
                    <a:pt x="480" y="1"/>
                    <a:pt x="9" y="480"/>
                    <a:pt x="1" y="1066"/>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5" name="Google Shape;3376;p55">
              <a:extLst>
                <a:ext uri="{FF2B5EF4-FFF2-40B4-BE49-F238E27FC236}">
                  <a16:creationId xmlns:a16="http://schemas.microsoft.com/office/drawing/2014/main" id="{9F81E3C5-E2DE-734E-1B1B-0526C1DCE4B5}"/>
                </a:ext>
              </a:extLst>
            </p:cNvPr>
            <p:cNvSpPr/>
            <p:nvPr/>
          </p:nvSpPr>
          <p:spPr>
            <a:xfrm>
              <a:off x="4427825" y="1571400"/>
              <a:ext cx="62350" cy="53250"/>
            </a:xfrm>
            <a:custGeom>
              <a:avLst/>
              <a:gdLst/>
              <a:ahLst/>
              <a:cxnLst/>
              <a:rect l="l" t="t" r="r" b="b"/>
              <a:pathLst>
                <a:path w="2494" h="2130" extrusionOk="0">
                  <a:moveTo>
                    <a:pt x="1075" y="1"/>
                  </a:moveTo>
                  <a:cubicBezTo>
                    <a:pt x="1072" y="1"/>
                    <a:pt x="1069" y="1"/>
                    <a:pt x="1065" y="1"/>
                  </a:cubicBezTo>
                  <a:cubicBezTo>
                    <a:pt x="480" y="1"/>
                    <a:pt x="9" y="472"/>
                    <a:pt x="1" y="1066"/>
                  </a:cubicBezTo>
                  <a:cubicBezTo>
                    <a:pt x="1" y="1703"/>
                    <a:pt x="525" y="2129"/>
                    <a:pt x="1073" y="2129"/>
                  </a:cubicBezTo>
                  <a:cubicBezTo>
                    <a:pt x="1335" y="2129"/>
                    <a:pt x="1603" y="2032"/>
                    <a:pt x="1822" y="1813"/>
                  </a:cubicBezTo>
                  <a:cubicBezTo>
                    <a:pt x="2494" y="1149"/>
                    <a:pt x="2020" y="1"/>
                    <a:pt x="107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6" name="Google Shape;3377;p55">
              <a:extLst>
                <a:ext uri="{FF2B5EF4-FFF2-40B4-BE49-F238E27FC236}">
                  <a16:creationId xmlns:a16="http://schemas.microsoft.com/office/drawing/2014/main" id="{9567BEC5-DE57-2FEB-2604-D78A4870EDDE}"/>
                </a:ext>
              </a:extLst>
            </p:cNvPr>
            <p:cNvSpPr/>
            <p:nvPr/>
          </p:nvSpPr>
          <p:spPr>
            <a:xfrm>
              <a:off x="4351600"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7" name="Google Shape;3378;p55">
              <a:extLst>
                <a:ext uri="{FF2B5EF4-FFF2-40B4-BE49-F238E27FC236}">
                  <a16:creationId xmlns:a16="http://schemas.microsoft.com/office/drawing/2014/main" id="{6C8DBC47-0479-3FF8-4BB8-2366897CA129}"/>
                </a:ext>
              </a:extLst>
            </p:cNvPr>
            <p:cNvSpPr/>
            <p:nvPr/>
          </p:nvSpPr>
          <p:spPr>
            <a:xfrm>
              <a:off x="427560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8" name="Google Shape;3379;p55">
              <a:extLst>
                <a:ext uri="{FF2B5EF4-FFF2-40B4-BE49-F238E27FC236}">
                  <a16:creationId xmlns:a16="http://schemas.microsoft.com/office/drawing/2014/main" id="{FDF3077B-DB4E-E8C8-D343-07CC6B644355}"/>
                </a:ext>
              </a:extLst>
            </p:cNvPr>
            <p:cNvSpPr/>
            <p:nvPr/>
          </p:nvSpPr>
          <p:spPr>
            <a:xfrm>
              <a:off x="427560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9" name="Google Shape;3380;p55">
              <a:extLst>
                <a:ext uri="{FF2B5EF4-FFF2-40B4-BE49-F238E27FC236}">
                  <a16:creationId xmlns:a16="http://schemas.microsoft.com/office/drawing/2014/main" id="{0E2504ED-64F9-2004-948B-B7432AD871CA}"/>
                </a:ext>
              </a:extLst>
            </p:cNvPr>
            <p:cNvSpPr/>
            <p:nvPr/>
          </p:nvSpPr>
          <p:spPr>
            <a:xfrm>
              <a:off x="41994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0" name="Google Shape;3381;p55">
              <a:extLst>
                <a:ext uri="{FF2B5EF4-FFF2-40B4-BE49-F238E27FC236}">
                  <a16:creationId xmlns:a16="http://schemas.microsoft.com/office/drawing/2014/main" id="{E9A44BD2-DC6C-7ED0-C819-DBF03206FC18}"/>
                </a:ext>
              </a:extLst>
            </p:cNvPr>
            <p:cNvSpPr/>
            <p:nvPr/>
          </p:nvSpPr>
          <p:spPr>
            <a:xfrm>
              <a:off x="4199400" y="1571400"/>
              <a:ext cx="62200" cy="53250"/>
            </a:xfrm>
            <a:custGeom>
              <a:avLst/>
              <a:gdLst/>
              <a:ahLst/>
              <a:cxnLst/>
              <a:rect l="l" t="t" r="r" b="b"/>
              <a:pathLst>
                <a:path w="2488" h="2130" extrusionOk="0">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1" name="Google Shape;3382;p55">
              <a:extLst>
                <a:ext uri="{FF2B5EF4-FFF2-40B4-BE49-F238E27FC236}">
                  <a16:creationId xmlns:a16="http://schemas.microsoft.com/office/drawing/2014/main" id="{0CBF0B22-C307-59CE-0CA5-3C6A6EFB26A4}"/>
                </a:ext>
              </a:extLst>
            </p:cNvPr>
            <p:cNvSpPr/>
            <p:nvPr/>
          </p:nvSpPr>
          <p:spPr>
            <a:xfrm>
              <a:off x="419940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2" name="Google Shape;3383;p55">
              <a:extLst>
                <a:ext uri="{FF2B5EF4-FFF2-40B4-BE49-F238E27FC236}">
                  <a16:creationId xmlns:a16="http://schemas.microsoft.com/office/drawing/2014/main" id="{7A325333-3FF9-8906-1E1A-A81BDF013EBC}"/>
                </a:ext>
              </a:extLst>
            </p:cNvPr>
            <p:cNvSpPr/>
            <p:nvPr/>
          </p:nvSpPr>
          <p:spPr>
            <a:xfrm>
              <a:off x="419940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3" name="Google Shape;3384;p55">
              <a:extLst>
                <a:ext uri="{FF2B5EF4-FFF2-40B4-BE49-F238E27FC236}">
                  <a16:creationId xmlns:a16="http://schemas.microsoft.com/office/drawing/2014/main" id="{070A89FF-8724-EE98-4437-06D4937C6166}"/>
                </a:ext>
              </a:extLst>
            </p:cNvPr>
            <p:cNvSpPr/>
            <p:nvPr/>
          </p:nvSpPr>
          <p:spPr>
            <a:xfrm>
              <a:off x="4123175"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4" name="Google Shape;3385;p55">
              <a:extLst>
                <a:ext uri="{FF2B5EF4-FFF2-40B4-BE49-F238E27FC236}">
                  <a16:creationId xmlns:a16="http://schemas.microsoft.com/office/drawing/2014/main" id="{71815927-B477-ACF7-491C-F3D694BE3DBC}"/>
                </a:ext>
              </a:extLst>
            </p:cNvPr>
            <p:cNvSpPr/>
            <p:nvPr/>
          </p:nvSpPr>
          <p:spPr>
            <a:xfrm>
              <a:off x="4123175" y="1647400"/>
              <a:ext cx="62425" cy="53450"/>
            </a:xfrm>
            <a:custGeom>
              <a:avLst/>
              <a:gdLst/>
              <a:ahLst/>
              <a:cxnLst/>
              <a:rect l="l" t="t" r="r" b="b"/>
              <a:pathLst>
                <a:path w="2497" h="2138" extrusionOk="0">
                  <a:moveTo>
                    <a:pt x="1065" y="1"/>
                  </a:moveTo>
                  <a:cubicBezTo>
                    <a:pt x="480" y="1"/>
                    <a:pt x="0" y="481"/>
                    <a:pt x="0" y="1066"/>
                  </a:cubicBezTo>
                  <a:cubicBezTo>
                    <a:pt x="0" y="1710"/>
                    <a:pt x="526" y="2138"/>
                    <a:pt x="1074" y="2138"/>
                  </a:cubicBezTo>
                  <a:cubicBezTo>
                    <a:pt x="1336" y="2138"/>
                    <a:pt x="1603" y="2040"/>
                    <a:pt x="1821" y="1822"/>
                  </a:cubicBezTo>
                  <a:cubicBezTo>
                    <a:pt x="2496"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5" name="Google Shape;3386;p55">
              <a:extLst>
                <a:ext uri="{FF2B5EF4-FFF2-40B4-BE49-F238E27FC236}">
                  <a16:creationId xmlns:a16="http://schemas.microsoft.com/office/drawing/2014/main" id="{55AEB778-13E9-DCA8-A110-91C8C8F3E1C0}"/>
                </a:ext>
              </a:extLst>
            </p:cNvPr>
            <p:cNvSpPr/>
            <p:nvPr/>
          </p:nvSpPr>
          <p:spPr>
            <a:xfrm>
              <a:off x="4123175" y="1571400"/>
              <a:ext cx="62425" cy="53250"/>
            </a:xfrm>
            <a:custGeom>
              <a:avLst/>
              <a:gdLst/>
              <a:ahLst/>
              <a:cxnLst/>
              <a:rect l="l" t="t" r="r" b="b"/>
              <a:pathLst>
                <a:path w="2497"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6" name="Google Shape;3387;p55">
              <a:extLst>
                <a:ext uri="{FF2B5EF4-FFF2-40B4-BE49-F238E27FC236}">
                  <a16:creationId xmlns:a16="http://schemas.microsoft.com/office/drawing/2014/main" id="{DDD63C44-79D7-24F4-74DF-8CB500940504}"/>
                </a:ext>
              </a:extLst>
            </p:cNvPr>
            <p:cNvSpPr/>
            <p:nvPr/>
          </p:nvSpPr>
          <p:spPr>
            <a:xfrm>
              <a:off x="4123175" y="14952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7" name="Google Shape;3388;p55">
              <a:extLst>
                <a:ext uri="{FF2B5EF4-FFF2-40B4-BE49-F238E27FC236}">
                  <a16:creationId xmlns:a16="http://schemas.microsoft.com/office/drawing/2014/main" id="{0BC7D2B6-F628-8F68-5B3E-70C0FF6AACAA}"/>
                </a:ext>
              </a:extLst>
            </p:cNvPr>
            <p:cNvSpPr/>
            <p:nvPr/>
          </p:nvSpPr>
          <p:spPr>
            <a:xfrm>
              <a:off x="4123175" y="141897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8" name="Google Shape;3389;p55">
              <a:extLst>
                <a:ext uri="{FF2B5EF4-FFF2-40B4-BE49-F238E27FC236}">
                  <a16:creationId xmlns:a16="http://schemas.microsoft.com/office/drawing/2014/main" id="{85736E7B-FED9-01A8-3505-CE13ECB785FD}"/>
                </a:ext>
              </a:extLst>
            </p:cNvPr>
            <p:cNvSpPr/>
            <p:nvPr/>
          </p:nvSpPr>
          <p:spPr>
            <a:xfrm>
              <a:off x="4123175" y="1342750"/>
              <a:ext cx="62425" cy="53450"/>
            </a:xfrm>
            <a:custGeom>
              <a:avLst/>
              <a:gdLst/>
              <a:ahLst/>
              <a:cxnLst/>
              <a:rect l="l" t="t" r="r" b="b"/>
              <a:pathLst>
                <a:path w="2497" h="2138" extrusionOk="0">
                  <a:moveTo>
                    <a:pt x="1065" y="1"/>
                  </a:moveTo>
                  <a:cubicBezTo>
                    <a:pt x="480" y="1"/>
                    <a:pt x="0" y="481"/>
                    <a:pt x="0" y="1066"/>
                  </a:cubicBezTo>
                  <a:cubicBezTo>
                    <a:pt x="0" y="1710"/>
                    <a:pt x="526" y="2138"/>
                    <a:pt x="1074" y="2138"/>
                  </a:cubicBezTo>
                  <a:cubicBezTo>
                    <a:pt x="1336" y="2138"/>
                    <a:pt x="1603" y="2040"/>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9" name="Google Shape;3390;p55">
              <a:extLst>
                <a:ext uri="{FF2B5EF4-FFF2-40B4-BE49-F238E27FC236}">
                  <a16:creationId xmlns:a16="http://schemas.microsoft.com/office/drawing/2014/main" id="{628D9FB1-9F76-29F8-A266-EC1AADFE6D64}"/>
                </a:ext>
              </a:extLst>
            </p:cNvPr>
            <p:cNvSpPr/>
            <p:nvPr/>
          </p:nvSpPr>
          <p:spPr>
            <a:xfrm>
              <a:off x="4046950"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0" name="Google Shape;3391;p55">
              <a:extLst>
                <a:ext uri="{FF2B5EF4-FFF2-40B4-BE49-F238E27FC236}">
                  <a16:creationId xmlns:a16="http://schemas.microsoft.com/office/drawing/2014/main" id="{E00573FA-54AF-A32F-5A2B-A9089FAB3E19}"/>
                </a:ext>
              </a:extLst>
            </p:cNvPr>
            <p:cNvSpPr/>
            <p:nvPr/>
          </p:nvSpPr>
          <p:spPr>
            <a:xfrm>
              <a:off x="4046950"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1" name="Google Shape;3392;p55">
              <a:extLst>
                <a:ext uri="{FF2B5EF4-FFF2-40B4-BE49-F238E27FC236}">
                  <a16:creationId xmlns:a16="http://schemas.microsoft.com/office/drawing/2014/main" id="{417F5728-5D89-79E2-A0C8-53D78AC00CBA}"/>
                </a:ext>
              </a:extLst>
            </p:cNvPr>
            <p:cNvSpPr/>
            <p:nvPr/>
          </p:nvSpPr>
          <p:spPr>
            <a:xfrm>
              <a:off x="4046950" y="172362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2" name="Google Shape;3393;p55">
              <a:extLst>
                <a:ext uri="{FF2B5EF4-FFF2-40B4-BE49-F238E27FC236}">
                  <a16:creationId xmlns:a16="http://schemas.microsoft.com/office/drawing/2014/main" id="{CC7FE171-99F4-5BB1-E6A1-2E0CFA3AC138}"/>
                </a:ext>
              </a:extLst>
            </p:cNvPr>
            <p:cNvSpPr/>
            <p:nvPr/>
          </p:nvSpPr>
          <p:spPr>
            <a:xfrm>
              <a:off x="4046950" y="1647400"/>
              <a:ext cx="62425" cy="53450"/>
            </a:xfrm>
            <a:custGeom>
              <a:avLst/>
              <a:gdLst/>
              <a:ahLst/>
              <a:cxnLst/>
              <a:rect l="l" t="t" r="r" b="b"/>
              <a:pathLst>
                <a:path w="2497" h="2138" extrusionOk="0">
                  <a:moveTo>
                    <a:pt x="1074" y="1"/>
                  </a:moveTo>
                  <a:cubicBezTo>
                    <a:pt x="481" y="9"/>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3" name="Google Shape;3394;p55">
              <a:extLst>
                <a:ext uri="{FF2B5EF4-FFF2-40B4-BE49-F238E27FC236}">
                  <a16:creationId xmlns:a16="http://schemas.microsoft.com/office/drawing/2014/main" id="{B79A80CF-67D9-2D15-D1E0-9A5327AE87D1}"/>
                </a:ext>
              </a:extLst>
            </p:cNvPr>
            <p:cNvSpPr/>
            <p:nvPr/>
          </p:nvSpPr>
          <p:spPr>
            <a:xfrm>
              <a:off x="4046950"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4" name="Google Shape;3395;p55">
              <a:extLst>
                <a:ext uri="{FF2B5EF4-FFF2-40B4-BE49-F238E27FC236}">
                  <a16:creationId xmlns:a16="http://schemas.microsoft.com/office/drawing/2014/main" id="{6A7C94C8-F53E-A4F6-CD75-4046D2227A44}"/>
                </a:ext>
              </a:extLst>
            </p:cNvPr>
            <p:cNvSpPr/>
            <p:nvPr/>
          </p:nvSpPr>
          <p:spPr>
            <a:xfrm>
              <a:off x="4046950" y="14952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5" name="Google Shape;3396;p55">
              <a:extLst>
                <a:ext uri="{FF2B5EF4-FFF2-40B4-BE49-F238E27FC236}">
                  <a16:creationId xmlns:a16="http://schemas.microsoft.com/office/drawing/2014/main" id="{1A767449-4EA1-1F3E-EF38-C24FF291733C}"/>
                </a:ext>
              </a:extLst>
            </p:cNvPr>
            <p:cNvSpPr/>
            <p:nvPr/>
          </p:nvSpPr>
          <p:spPr>
            <a:xfrm>
              <a:off x="4046950" y="141897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6" name="Google Shape;3397;p55">
              <a:extLst>
                <a:ext uri="{FF2B5EF4-FFF2-40B4-BE49-F238E27FC236}">
                  <a16:creationId xmlns:a16="http://schemas.microsoft.com/office/drawing/2014/main" id="{4EA65F98-10B3-FDCF-BCE8-B503B6D6AF45}"/>
                </a:ext>
              </a:extLst>
            </p:cNvPr>
            <p:cNvSpPr/>
            <p:nvPr/>
          </p:nvSpPr>
          <p:spPr>
            <a:xfrm>
              <a:off x="4046950" y="1342750"/>
              <a:ext cx="62425" cy="53450"/>
            </a:xfrm>
            <a:custGeom>
              <a:avLst/>
              <a:gdLst/>
              <a:ahLst/>
              <a:cxnLst/>
              <a:rect l="l" t="t" r="r" b="b"/>
              <a:pathLst>
                <a:path w="2497" h="2138" extrusionOk="0">
                  <a:moveTo>
                    <a:pt x="1074" y="1"/>
                  </a:moveTo>
                  <a:cubicBezTo>
                    <a:pt x="481" y="1"/>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7" name="Google Shape;3398;p55">
              <a:extLst>
                <a:ext uri="{FF2B5EF4-FFF2-40B4-BE49-F238E27FC236}">
                  <a16:creationId xmlns:a16="http://schemas.microsoft.com/office/drawing/2014/main" id="{CE60B39D-715E-1C20-B881-0E37467592C2}"/>
                </a:ext>
              </a:extLst>
            </p:cNvPr>
            <p:cNvSpPr/>
            <p:nvPr/>
          </p:nvSpPr>
          <p:spPr>
            <a:xfrm>
              <a:off x="3970950" y="2256925"/>
              <a:ext cx="62350" cy="53425"/>
            </a:xfrm>
            <a:custGeom>
              <a:avLst/>
              <a:gdLst/>
              <a:ahLst/>
              <a:cxnLst/>
              <a:rect l="l" t="t" r="r" b="b"/>
              <a:pathLst>
                <a:path w="2494" h="2137" extrusionOk="0">
                  <a:moveTo>
                    <a:pt x="1075" y="0"/>
                  </a:moveTo>
                  <a:cubicBezTo>
                    <a:pt x="1072" y="0"/>
                    <a:pt x="1069" y="0"/>
                    <a:pt x="1065" y="0"/>
                  </a:cubicBezTo>
                  <a:cubicBezTo>
                    <a:pt x="472" y="0"/>
                    <a:pt x="1" y="480"/>
                    <a:pt x="1" y="1065"/>
                  </a:cubicBezTo>
                  <a:cubicBezTo>
                    <a:pt x="1" y="1709"/>
                    <a:pt x="526" y="2137"/>
                    <a:pt x="1074" y="2137"/>
                  </a:cubicBezTo>
                  <a:cubicBezTo>
                    <a:pt x="1336" y="2137"/>
                    <a:pt x="1603" y="2039"/>
                    <a:pt x="1822"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8" name="Google Shape;3399;p55">
              <a:extLst>
                <a:ext uri="{FF2B5EF4-FFF2-40B4-BE49-F238E27FC236}">
                  <a16:creationId xmlns:a16="http://schemas.microsoft.com/office/drawing/2014/main" id="{D71D38B9-C17D-6B54-9B97-C241173BC124}"/>
                </a:ext>
              </a:extLst>
            </p:cNvPr>
            <p:cNvSpPr/>
            <p:nvPr/>
          </p:nvSpPr>
          <p:spPr>
            <a:xfrm>
              <a:off x="3970950" y="2180700"/>
              <a:ext cx="62225" cy="53350"/>
            </a:xfrm>
            <a:custGeom>
              <a:avLst/>
              <a:gdLst/>
              <a:ahLst/>
              <a:cxnLst/>
              <a:rect l="l" t="t" r="r" b="b"/>
              <a:pathLst>
                <a:path w="2489" h="2134" extrusionOk="0">
                  <a:moveTo>
                    <a:pt x="1065" y="1"/>
                  </a:moveTo>
                  <a:cubicBezTo>
                    <a:pt x="472" y="1"/>
                    <a:pt x="1" y="480"/>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9" name="Google Shape;3400;p55">
              <a:extLst>
                <a:ext uri="{FF2B5EF4-FFF2-40B4-BE49-F238E27FC236}">
                  <a16:creationId xmlns:a16="http://schemas.microsoft.com/office/drawing/2014/main" id="{D091F795-7DE2-9508-BE73-6B755483B24E}"/>
                </a:ext>
              </a:extLst>
            </p:cNvPr>
            <p:cNvSpPr/>
            <p:nvPr/>
          </p:nvSpPr>
          <p:spPr>
            <a:xfrm>
              <a:off x="3970950" y="179985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0" name="Google Shape;3401;p55">
              <a:extLst>
                <a:ext uri="{FF2B5EF4-FFF2-40B4-BE49-F238E27FC236}">
                  <a16:creationId xmlns:a16="http://schemas.microsoft.com/office/drawing/2014/main" id="{7E2D4DA6-9CA0-4E6D-00AF-29D7F9B70FB1}"/>
                </a:ext>
              </a:extLst>
            </p:cNvPr>
            <p:cNvSpPr/>
            <p:nvPr/>
          </p:nvSpPr>
          <p:spPr>
            <a:xfrm>
              <a:off x="3970950" y="1647400"/>
              <a:ext cx="62225" cy="53450"/>
            </a:xfrm>
            <a:custGeom>
              <a:avLst/>
              <a:gdLst/>
              <a:ahLst/>
              <a:cxnLst/>
              <a:rect l="l" t="t" r="r" b="b"/>
              <a:pathLst>
                <a:path w="2489" h="2138" extrusionOk="0">
                  <a:moveTo>
                    <a:pt x="1065" y="1"/>
                  </a:moveTo>
                  <a:cubicBezTo>
                    <a:pt x="472" y="1"/>
                    <a:pt x="1" y="481"/>
                    <a:pt x="1" y="1066"/>
                  </a:cubicBezTo>
                  <a:cubicBezTo>
                    <a:pt x="1" y="1710"/>
                    <a:pt x="526" y="2138"/>
                    <a:pt x="1072" y="2138"/>
                  </a:cubicBezTo>
                  <a:cubicBezTo>
                    <a:pt x="1332" y="2138"/>
                    <a:pt x="1598" y="2040"/>
                    <a:pt x="1813"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1" name="Google Shape;3402;p55">
              <a:extLst>
                <a:ext uri="{FF2B5EF4-FFF2-40B4-BE49-F238E27FC236}">
                  <a16:creationId xmlns:a16="http://schemas.microsoft.com/office/drawing/2014/main" id="{34DFE96A-B1C5-08B4-402B-67D88737EDC4}"/>
                </a:ext>
              </a:extLst>
            </p:cNvPr>
            <p:cNvSpPr/>
            <p:nvPr/>
          </p:nvSpPr>
          <p:spPr>
            <a:xfrm>
              <a:off x="3970950" y="1571400"/>
              <a:ext cx="62225" cy="53250"/>
            </a:xfrm>
            <a:custGeom>
              <a:avLst/>
              <a:gdLst/>
              <a:ahLst/>
              <a:cxnLst/>
              <a:rect l="l" t="t" r="r" b="b"/>
              <a:pathLst>
                <a:path w="2489" h="2130" extrusionOk="0">
                  <a:moveTo>
                    <a:pt x="1065" y="1"/>
                  </a:moveTo>
                  <a:cubicBezTo>
                    <a:pt x="472" y="1"/>
                    <a:pt x="1" y="472"/>
                    <a:pt x="1" y="1066"/>
                  </a:cubicBezTo>
                  <a:cubicBezTo>
                    <a:pt x="1" y="1703"/>
                    <a:pt x="525" y="2129"/>
                    <a:pt x="1071" y="2129"/>
                  </a:cubicBezTo>
                  <a:cubicBezTo>
                    <a:pt x="1332" y="2129"/>
                    <a:pt x="1598" y="2032"/>
                    <a:pt x="1813" y="1813"/>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2" name="Google Shape;3403;p55">
              <a:extLst>
                <a:ext uri="{FF2B5EF4-FFF2-40B4-BE49-F238E27FC236}">
                  <a16:creationId xmlns:a16="http://schemas.microsoft.com/office/drawing/2014/main" id="{1A334203-E9CD-1B23-F38D-2CE3FE72415F}"/>
                </a:ext>
              </a:extLst>
            </p:cNvPr>
            <p:cNvSpPr/>
            <p:nvPr/>
          </p:nvSpPr>
          <p:spPr>
            <a:xfrm>
              <a:off x="3970950" y="149520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3" name="Google Shape;3404;p55">
              <a:extLst>
                <a:ext uri="{FF2B5EF4-FFF2-40B4-BE49-F238E27FC236}">
                  <a16:creationId xmlns:a16="http://schemas.microsoft.com/office/drawing/2014/main" id="{504FD878-AFA4-E7F5-C403-99AC081C8013}"/>
                </a:ext>
              </a:extLst>
            </p:cNvPr>
            <p:cNvSpPr/>
            <p:nvPr/>
          </p:nvSpPr>
          <p:spPr>
            <a:xfrm>
              <a:off x="3970950" y="1418975"/>
              <a:ext cx="62225" cy="53350"/>
            </a:xfrm>
            <a:custGeom>
              <a:avLst/>
              <a:gdLst/>
              <a:ahLst/>
              <a:cxnLst/>
              <a:rect l="l" t="t" r="r" b="b"/>
              <a:pathLst>
                <a:path w="2489" h="2134" extrusionOk="0">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4" name="Google Shape;3405;p55">
              <a:extLst>
                <a:ext uri="{FF2B5EF4-FFF2-40B4-BE49-F238E27FC236}">
                  <a16:creationId xmlns:a16="http://schemas.microsoft.com/office/drawing/2014/main" id="{364DA5CC-9D32-C035-ED0B-2F1908621C1E}"/>
                </a:ext>
              </a:extLst>
            </p:cNvPr>
            <p:cNvSpPr/>
            <p:nvPr/>
          </p:nvSpPr>
          <p:spPr>
            <a:xfrm>
              <a:off x="3970950" y="1342750"/>
              <a:ext cx="62225" cy="53450"/>
            </a:xfrm>
            <a:custGeom>
              <a:avLst/>
              <a:gdLst/>
              <a:ahLst/>
              <a:cxnLst/>
              <a:rect l="l" t="t" r="r" b="b"/>
              <a:pathLst>
                <a:path w="2489" h="2138" extrusionOk="0">
                  <a:moveTo>
                    <a:pt x="1065" y="1"/>
                  </a:moveTo>
                  <a:cubicBezTo>
                    <a:pt x="472" y="1"/>
                    <a:pt x="1" y="481"/>
                    <a:pt x="1" y="1066"/>
                  </a:cubicBezTo>
                  <a:cubicBezTo>
                    <a:pt x="1" y="1710"/>
                    <a:pt x="526" y="2138"/>
                    <a:pt x="1072" y="2138"/>
                  </a:cubicBezTo>
                  <a:cubicBezTo>
                    <a:pt x="1332" y="2138"/>
                    <a:pt x="1598" y="2040"/>
                    <a:pt x="1813"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5" name="Google Shape;3406;p55">
              <a:extLst>
                <a:ext uri="{FF2B5EF4-FFF2-40B4-BE49-F238E27FC236}">
                  <a16:creationId xmlns:a16="http://schemas.microsoft.com/office/drawing/2014/main" id="{FCB34811-325F-F58D-6F95-1981D8141F14}"/>
                </a:ext>
              </a:extLst>
            </p:cNvPr>
            <p:cNvSpPr/>
            <p:nvPr/>
          </p:nvSpPr>
          <p:spPr>
            <a:xfrm>
              <a:off x="3970950" y="1114325"/>
              <a:ext cx="62225" cy="53350"/>
            </a:xfrm>
            <a:custGeom>
              <a:avLst/>
              <a:gdLst/>
              <a:ahLst/>
              <a:cxnLst/>
              <a:rect l="l" t="t" r="r" b="b"/>
              <a:pathLst>
                <a:path w="2489" h="2134" extrusionOk="0">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6" name="Google Shape;3407;p55">
              <a:extLst>
                <a:ext uri="{FF2B5EF4-FFF2-40B4-BE49-F238E27FC236}">
                  <a16:creationId xmlns:a16="http://schemas.microsoft.com/office/drawing/2014/main" id="{92661307-4EEB-9EAC-1E9B-30D6374E8D7E}"/>
                </a:ext>
              </a:extLst>
            </p:cNvPr>
            <p:cNvSpPr/>
            <p:nvPr/>
          </p:nvSpPr>
          <p:spPr>
            <a:xfrm>
              <a:off x="3894725" y="21045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7" name="Google Shape;3408;p55">
              <a:extLst>
                <a:ext uri="{FF2B5EF4-FFF2-40B4-BE49-F238E27FC236}">
                  <a16:creationId xmlns:a16="http://schemas.microsoft.com/office/drawing/2014/main" id="{EC3E23DB-F551-172D-6750-FA2F185B99B9}"/>
                </a:ext>
              </a:extLst>
            </p:cNvPr>
            <p:cNvSpPr/>
            <p:nvPr/>
          </p:nvSpPr>
          <p:spPr>
            <a:xfrm>
              <a:off x="3894725" y="1876050"/>
              <a:ext cx="62225" cy="53275"/>
            </a:xfrm>
            <a:custGeom>
              <a:avLst/>
              <a:gdLst/>
              <a:ahLst/>
              <a:cxnLst/>
              <a:rect l="l" t="t" r="r" b="b"/>
              <a:pathLst>
                <a:path w="2489" h="2131" extrusionOk="0">
                  <a:moveTo>
                    <a:pt x="1066" y="1"/>
                  </a:moveTo>
                  <a:cubicBezTo>
                    <a:pt x="481" y="1"/>
                    <a:pt x="1" y="472"/>
                    <a:pt x="1" y="1066"/>
                  </a:cubicBezTo>
                  <a:cubicBezTo>
                    <a:pt x="1" y="1707"/>
                    <a:pt x="523" y="2131"/>
                    <a:pt x="1070" y="2131"/>
                  </a:cubicBezTo>
                  <a:cubicBezTo>
                    <a:pt x="1334" y="2131"/>
                    <a:pt x="1603" y="2033"/>
                    <a:pt x="1822" y="1813"/>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8" name="Google Shape;3409;p55">
              <a:extLst>
                <a:ext uri="{FF2B5EF4-FFF2-40B4-BE49-F238E27FC236}">
                  <a16:creationId xmlns:a16="http://schemas.microsoft.com/office/drawing/2014/main" id="{B473448F-709F-CEEA-A0A1-C179DD062FE7}"/>
                </a:ext>
              </a:extLst>
            </p:cNvPr>
            <p:cNvSpPr/>
            <p:nvPr/>
          </p:nvSpPr>
          <p:spPr>
            <a:xfrm>
              <a:off x="3894725" y="179985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9" name="Google Shape;3410;p55">
              <a:extLst>
                <a:ext uri="{FF2B5EF4-FFF2-40B4-BE49-F238E27FC236}">
                  <a16:creationId xmlns:a16="http://schemas.microsoft.com/office/drawing/2014/main" id="{2AB0282F-16C1-38F2-0EF7-B92958B82953}"/>
                </a:ext>
              </a:extLst>
            </p:cNvPr>
            <p:cNvSpPr/>
            <p:nvPr/>
          </p:nvSpPr>
          <p:spPr>
            <a:xfrm>
              <a:off x="3894725" y="17236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0" name="Google Shape;3411;p55">
              <a:extLst>
                <a:ext uri="{FF2B5EF4-FFF2-40B4-BE49-F238E27FC236}">
                  <a16:creationId xmlns:a16="http://schemas.microsoft.com/office/drawing/2014/main" id="{4EC1FAB6-45C1-A916-D053-9255A38153E2}"/>
                </a:ext>
              </a:extLst>
            </p:cNvPr>
            <p:cNvSpPr/>
            <p:nvPr/>
          </p:nvSpPr>
          <p:spPr>
            <a:xfrm>
              <a:off x="3894725" y="1647400"/>
              <a:ext cx="62225" cy="53450"/>
            </a:xfrm>
            <a:custGeom>
              <a:avLst/>
              <a:gdLst/>
              <a:ahLst/>
              <a:cxnLst/>
              <a:rect l="l" t="t" r="r" b="b"/>
              <a:pathLst>
                <a:path w="2489" h="2138" extrusionOk="0">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1" name="Google Shape;3412;p55">
              <a:extLst>
                <a:ext uri="{FF2B5EF4-FFF2-40B4-BE49-F238E27FC236}">
                  <a16:creationId xmlns:a16="http://schemas.microsoft.com/office/drawing/2014/main" id="{AD5874BF-40C8-D6B2-A10E-A5C6425A09C9}"/>
                </a:ext>
              </a:extLst>
            </p:cNvPr>
            <p:cNvSpPr/>
            <p:nvPr/>
          </p:nvSpPr>
          <p:spPr>
            <a:xfrm>
              <a:off x="3894725" y="1571400"/>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3"/>
                    <a:pt x="525" y="2129"/>
                    <a:pt x="1074" y="2129"/>
                  </a:cubicBezTo>
                  <a:cubicBezTo>
                    <a:pt x="1336" y="2129"/>
                    <a:pt x="1604" y="2032"/>
                    <a:pt x="1822" y="1813"/>
                  </a:cubicBezTo>
                  <a:cubicBezTo>
                    <a:pt x="2486" y="1149"/>
                    <a:pt x="2020" y="1"/>
                    <a:pt x="107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2" name="Google Shape;3413;p55">
              <a:extLst>
                <a:ext uri="{FF2B5EF4-FFF2-40B4-BE49-F238E27FC236}">
                  <a16:creationId xmlns:a16="http://schemas.microsoft.com/office/drawing/2014/main" id="{342F3E76-29DB-5148-2C97-44A586BAEAEC}"/>
                </a:ext>
              </a:extLst>
            </p:cNvPr>
            <p:cNvSpPr/>
            <p:nvPr/>
          </p:nvSpPr>
          <p:spPr>
            <a:xfrm>
              <a:off x="3894725" y="14952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3" name="Google Shape;3414;p55">
              <a:extLst>
                <a:ext uri="{FF2B5EF4-FFF2-40B4-BE49-F238E27FC236}">
                  <a16:creationId xmlns:a16="http://schemas.microsoft.com/office/drawing/2014/main" id="{E74D2DA3-9446-A15F-1F0D-583FA0F28EEB}"/>
                </a:ext>
              </a:extLst>
            </p:cNvPr>
            <p:cNvSpPr/>
            <p:nvPr/>
          </p:nvSpPr>
          <p:spPr>
            <a:xfrm>
              <a:off x="3894725" y="141897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4" name="Google Shape;3415;p55">
              <a:extLst>
                <a:ext uri="{FF2B5EF4-FFF2-40B4-BE49-F238E27FC236}">
                  <a16:creationId xmlns:a16="http://schemas.microsoft.com/office/drawing/2014/main" id="{16D4EA18-E420-1440-CC66-477D9C273FD8}"/>
                </a:ext>
              </a:extLst>
            </p:cNvPr>
            <p:cNvSpPr/>
            <p:nvPr/>
          </p:nvSpPr>
          <p:spPr>
            <a:xfrm>
              <a:off x="3894725" y="1342750"/>
              <a:ext cx="62225" cy="53450"/>
            </a:xfrm>
            <a:custGeom>
              <a:avLst/>
              <a:gdLst/>
              <a:ahLst/>
              <a:cxnLst/>
              <a:rect l="l" t="t" r="r" b="b"/>
              <a:pathLst>
                <a:path w="2489" h="2138" extrusionOk="0">
                  <a:moveTo>
                    <a:pt x="1066" y="1"/>
                  </a:moveTo>
                  <a:cubicBezTo>
                    <a:pt x="481" y="1"/>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5" name="Google Shape;3416;p55">
              <a:extLst>
                <a:ext uri="{FF2B5EF4-FFF2-40B4-BE49-F238E27FC236}">
                  <a16:creationId xmlns:a16="http://schemas.microsoft.com/office/drawing/2014/main" id="{D16432E7-F6C3-71A1-BE88-969888259985}"/>
                </a:ext>
              </a:extLst>
            </p:cNvPr>
            <p:cNvSpPr/>
            <p:nvPr/>
          </p:nvSpPr>
          <p:spPr>
            <a:xfrm>
              <a:off x="3894725" y="11143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6" name="Google Shape;3417;p55">
              <a:extLst>
                <a:ext uri="{FF2B5EF4-FFF2-40B4-BE49-F238E27FC236}">
                  <a16:creationId xmlns:a16="http://schemas.microsoft.com/office/drawing/2014/main" id="{35A008D5-C681-9A7C-7532-5CED399D0442}"/>
                </a:ext>
              </a:extLst>
            </p:cNvPr>
            <p:cNvSpPr/>
            <p:nvPr/>
          </p:nvSpPr>
          <p:spPr>
            <a:xfrm>
              <a:off x="3818525"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7" name="Google Shape;3418;p55">
              <a:extLst>
                <a:ext uri="{FF2B5EF4-FFF2-40B4-BE49-F238E27FC236}">
                  <a16:creationId xmlns:a16="http://schemas.microsoft.com/office/drawing/2014/main" id="{1AC79735-8A78-109C-0E43-0AE1EB5EE39F}"/>
                </a:ext>
              </a:extLst>
            </p:cNvPr>
            <p:cNvSpPr/>
            <p:nvPr/>
          </p:nvSpPr>
          <p:spPr>
            <a:xfrm>
              <a:off x="3818525"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8" name="Google Shape;3419;p55">
              <a:extLst>
                <a:ext uri="{FF2B5EF4-FFF2-40B4-BE49-F238E27FC236}">
                  <a16:creationId xmlns:a16="http://schemas.microsoft.com/office/drawing/2014/main" id="{C3154E78-D4E1-2C1E-0767-8744A595C250}"/>
                </a:ext>
              </a:extLst>
            </p:cNvPr>
            <p:cNvSpPr/>
            <p:nvPr/>
          </p:nvSpPr>
          <p:spPr>
            <a:xfrm>
              <a:off x="381852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9" name="Google Shape;3420;p55">
              <a:extLst>
                <a:ext uri="{FF2B5EF4-FFF2-40B4-BE49-F238E27FC236}">
                  <a16:creationId xmlns:a16="http://schemas.microsoft.com/office/drawing/2014/main" id="{A4CD1EEA-979E-5193-5D7A-1EC76CB5174A}"/>
                </a:ext>
              </a:extLst>
            </p:cNvPr>
            <p:cNvSpPr/>
            <p:nvPr/>
          </p:nvSpPr>
          <p:spPr>
            <a:xfrm>
              <a:off x="3818525" y="1876050"/>
              <a:ext cx="62225" cy="53275"/>
            </a:xfrm>
            <a:custGeom>
              <a:avLst/>
              <a:gdLst/>
              <a:ahLst/>
              <a:cxnLst/>
              <a:rect l="l" t="t" r="r" b="b"/>
              <a:pathLst>
                <a:path w="2489" h="2131" extrusionOk="0">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0" name="Google Shape;3421;p55">
              <a:extLst>
                <a:ext uri="{FF2B5EF4-FFF2-40B4-BE49-F238E27FC236}">
                  <a16:creationId xmlns:a16="http://schemas.microsoft.com/office/drawing/2014/main" id="{6F9FF73D-006E-8DA7-4BA5-93E76A3F8019}"/>
                </a:ext>
              </a:extLst>
            </p:cNvPr>
            <p:cNvSpPr/>
            <p:nvPr/>
          </p:nvSpPr>
          <p:spPr>
            <a:xfrm>
              <a:off x="381852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1" name="Google Shape;3422;p55">
              <a:extLst>
                <a:ext uri="{FF2B5EF4-FFF2-40B4-BE49-F238E27FC236}">
                  <a16:creationId xmlns:a16="http://schemas.microsoft.com/office/drawing/2014/main" id="{2C9A676A-1AE8-8DFD-6B18-03B66E805B6D}"/>
                </a:ext>
              </a:extLst>
            </p:cNvPr>
            <p:cNvSpPr/>
            <p:nvPr/>
          </p:nvSpPr>
          <p:spPr>
            <a:xfrm>
              <a:off x="381852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2" name="Google Shape;3423;p55">
              <a:extLst>
                <a:ext uri="{FF2B5EF4-FFF2-40B4-BE49-F238E27FC236}">
                  <a16:creationId xmlns:a16="http://schemas.microsoft.com/office/drawing/2014/main" id="{CE5EF89C-5035-61D6-1669-6781FF253115}"/>
                </a:ext>
              </a:extLst>
            </p:cNvPr>
            <p:cNvSpPr/>
            <p:nvPr/>
          </p:nvSpPr>
          <p:spPr>
            <a:xfrm>
              <a:off x="381852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3" name="Google Shape;3424;p55">
              <a:extLst>
                <a:ext uri="{FF2B5EF4-FFF2-40B4-BE49-F238E27FC236}">
                  <a16:creationId xmlns:a16="http://schemas.microsoft.com/office/drawing/2014/main" id="{CE5325B3-F532-C35C-4F68-81741F0063D4}"/>
                </a:ext>
              </a:extLst>
            </p:cNvPr>
            <p:cNvSpPr/>
            <p:nvPr/>
          </p:nvSpPr>
          <p:spPr>
            <a:xfrm>
              <a:off x="381852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4" name="Google Shape;3425;p55">
              <a:extLst>
                <a:ext uri="{FF2B5EF4-FFF2-40B4-BE49-F238E27FC236}">
                  <a16:creationId xmlns:a16="http://schemas.microsoft.com/office/drawing/2014/main" id="{DB1AF75B-1956-B84B-7BA8-27EC85A531F3}"/>
                </a:ext>
              </a:extLst>
            </p:cNvPr>
            <p:cNvSpPr/>
            <p:nvPr/>
          </p:nvSpPr>
          <p:spPr>
            <a:xfrm>
              <a:off x="381852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5" name="Google Shape;3426;p55">
              <a:extLst>
                <a:ext uri="{FF2B5EF4-FFF2-40B4-BE49-F238E27FC236}">
                  <a16:creationId xmlns:a16="http://schemas.microsoft.com/office/drawing/2014/main" id="{EE11C84E-8CF1-F6AF-CE53-3AC289123C02}"/>
                </a:ext>
              </a:extLst>
            </p:cNvPr>
            <p:cNvSpPr/>
            <p:nvPr/>
          </p:nvSpPr>
          <p:spPr>
            <a:xfrm>
              <a:off x="3818525" y="11905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6" name="Google Shape;3427;p55">
              <a:extLst>
                <a:ext uri="{FF2B5EF4-FFF2-40B4-BE49-F238E27FC236}">
                  <a16:creationId xmlns:a16="http://schemas.microsoft.com/office/drawing/2014/main" id="{201EC664-4E72-4C99-F2EF-57997B1900CB}"/>
                </a:ext>
              </a:extLst>
            </p:cNvPr>
            <p:cNvSpPr/>
            <p:nvPr/>
          </p:nvSpPr>
          <p:spPr>
            <a:xfrm>
              <a:off x="3818525" y="11143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7" name="Google Shape;3428;p55">
              <a:extLst>
                <a:ext uri="{FF2B5EF4-FFF2-40B4-BE49-F238E27FC236}">
                  <a16:creationId xmlns:a16="http://schemas.microsoft.com/office/drawing/2014/main" id="{AA9914C3-BABF-0B05-2EB0-BC6ECFFC1285}"/>
                </a:ext>
              </a:extLst>
            </p:cNvPr>
            <p:cNvSpPr/>
            <p:nvPr/>
          </p:nvSpPr>
          <p:spPr>
            <a:xfrm>
              <a:off x="3742300" y="2180700"/>
              <a:ext cx="62225" cy="53350"/>
            </a:xfrm>
            <a:custGeom>
              <a:avLst/>
              <a:gdLst/>
              <a:ahLst/>
              <a:cxnLst/>
              <a:rect l="l" t="t" r="r" b="b"/>
              <a:pathLst>
                <a:path w="2489" h="2134" extrusionOk="0">
                  <a:moveTo>
                    <a:pt x="1066" y="1"/>
                  </a:moveTo>
                  <a:cubicBezTo>
                    <a:pt x="481"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8" name="Google Shape;3429;p55">
              <a:extLst>
                <a:ext uri="{FF2B5EF4-FFF2-40B4-BE49-F238E27FC236}">
                  <a16:creationId xmlns:a16="http://schemas.microsoft.com/office/drawing/2014/main" id="{432F662D-D595-5E69-8796-BE6238D4B76D}"/>
                </a:ext>
              </a:extLst>
            </p:cNvPr>
            <p:cNvSpPr/>
            <p:nvPr/>
          </p:nvSpPr>
          <p:spPr>
            <a:xfrm>
              <a:off x="3742300" y="2104500"/>
              <a:ext cx="62225" cy="53325"/>
            </a:xfrm>
            <a:custGeom>
              <a:avLst/>
              <a:gdLst/>
              <a:ahLst/>
              <a:cxnLst/>
              <a:rect l="l" t="t" r="r" b="b"/>
              <a:pathLst>
                <a:path w="2489" h="2133" extrusionOk="0">
                  <a:moveTo>
                    <a:pt x="1066" y="0"/>
                  </a:moveTo>
                  <a:cubicBezTo>
                    <a:pt x="481" y="0"/>
                    <a:pt x="1" y="480"/>
                    <a:pt x="1" y="1065"/>
                  </a:cubicBezTo>
                  <a:cubicBezTo>
                    <a:pt x="1" y="1709"/>
                    <a:pt x="526" y="2133"/>
                    <a:pt x="1072" y="2133"/>
                  </a:cubicBezTo>
                  <a:cubicBezTo>
                    <a:pt x="1333" y="2133"/>
                    <a:pt x="1598" y="2036"/>
                    <a:pt x="1814" y="1821"/>
                  </a:cubicBezTo>
                  <a:cubicBezTo>
                    <a:pt x="2489"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9" name="Google Shape;3430;p55">
              <a:extLst>
                <a:ext uri="{FF2B5EF4-FFF2-40B4-BE49-F238E27FC236}">
                  <a16:creationId xmlns:a16="http://schemas.microsoft.com/office/drawing/2014/main" id="{D6FE9B4D-8783-BBCF-A92A-11301805F482}"/>
                </a:ext>
              </a:extLst>
            </p:cNvPr>
            <p:cNvSpPr/>
            <p:nvPr/>
          </p:nvSpPr>
          <p:spPr>
            <a:xfrm>
              <a:off x="3742300" y="1876050"/>
              <a:ext cx="62225" cy="53300"/>
            </a:xfrm>
            <a:custGeom>
              <a:avLst/>
              <a:gdLst/>
              <a:ahLst/>
              <a:cxnLst/>
              <a:rect l="l" t="t" r="r" b="b"/>
              <a:pathLst>
                <a:path w="2489" h="2132" extrusionOk="0">
                  <a:moveTo>
                    <a:pt x="1066" y="1"/>
                  </a:moveTo>
                  <a:cubicBezTo>
                    <a:pt x="481" y="1"/>
                    <a:pt x="1" y="472"/>
                    <a:pt x="1" y="1066"/>
                  </a:cubicBezTo>
                  <a:cubicBezTo>
                    <a:pt x="1" y="1705"/>
                    <a:pt x="528" y="2132"/>
                    <a:pt x="1076" y="2132"/>
                  </a:cubicBezTo>
                  <a:cubicBezTo>
                    <a:pt x="1335" y="2132"/>
                    <a:pt x="1599" y="2036"/>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0" name="Google Shape;3431;p55">
              <a:extLst>
                <a:ext uri="{FF2B5EF4-FFF2-40B4-BE49-F238E27FC236}">
                  <a16:creationId xmlns:a16="http://schemas.microsoft.com/office/drawing/2014/main" id="{AE54BD20-5850-D95B-B3A7-4AE56C44A5F9}"/>
                </a:ext>
              </a:extLst>
            </p:cNvPr>
            <p:cNvSpPr/>
            <p:nvPr/>
          </p:nvSpPr>
          <p:spPr>
            <a:xfrm>
              <a:off x="3742300" y="1799850"/>
              <a:ext cx="62225" cy="53325"/>
            </a:xfrm>
            <a:custGeom>
              <a:avLst/>
              <a:gdLst/>
              <a:ahLst/>
              <a:cxnLst/>
              <a:rect l="l" t="t" r="r" b="b"/>
              <a:pathLst>
                <a:path w="2489" h="2133" extrusionOk="0">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1" name="Google Shape;3432;p55">
              <a:extLst>
                <a:ext uri="{FF2B5EF4-FFF2-40B4-BE49-F238E27FC236}">
                  <a16:creationId xmlns:a16="http://schemas.microsoft.com/office/drawing/2014/main" id="{4F2573B5-BF47-4BCA-5996-16CD1AA2CF64}"/>
                </a:ext>
              </a:extLst>
            </p:cNvPr>
            <p:cNvSpPr/>
            <p:nvPr/>
          </p:nvSpPr>
          <p:spPr>
            <a:xfrm>
              <a:off x="3742300" y="1723625"/>
              <a:ext cx="62225" cy="53350"/>
            </a:xfrm>
            <a:custGeom>
              <a:avLst/>
              <a:gdLst/>
              <a:ahLst/>
              <a:cxnLst/>
              <a:rect l="l" t="t" r="r" b="b"/>
              <a:pathLst>
                <a:path w="2489" h="2134" extrusionOk="0">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2" name="Google Shape;3433;p55">
              <a:extLst>
                <a:ext uri="{FF2B5EF4-FFF2-40B4-BE49-F238E27FC236}">
                  <a16:creationId xmlns:a16="http://schemas.microsoft.com/office/drawing/2014/main" id="{3A2775ED-A644-EAA2-115A-A0D12F6DE2CD}"/>
                </a:ext>
              </a:extLst>
            </p:cNvPr>
            <p:cNvSpPr/>
            <p:nvPr/>
          </p:nvSpPr>
          <p:spPr>
            <a:xfrm>
              <a:off x="3742300" y="1647400"/>
              <a:ext cx="62225" cy="53450"/>
            </a:xfrm>
            <a:custGeom>
              <a:avLst/>
              <a:gdLst/>
              <a:ahLst/>
              <a:cxnLst/>
              <a:rect l="l" t="t" r="r" b="b"/>
              <a:pathLst>
                <a:path w="2489" h="2138" extrusionOk="0">
                  <a:moveTo>
                    <a:pt x="1066" y="1"/>
                  </a:moveTo>
                  <a:cubicBezTo>
                    <a:pt x="481" y="1"/>
                    <a:pt x="1" y="481"/>
                    <a:pt x="1" y="1066"/>
                  </a:cubicBezTo>
                  <a:cubicBezTo>
                    <a:pt x="1" y="1710"/>
                    <a:pt x="526" y="2138"/>
                    <a:pt x="1072" y="2138"/>
                  </a:cubicBezTo>
                  <a:cubicBezTo>
                    <a:pt x="1333" y="2138"/>
                    <a:pt x="1598" y="2040"/>
                    <a:pt x="1814" y="1822"/>
                  </a:cubicBezTo>
                  <a:cubicBezTo>
                    <a:pt x="2489"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3" name="Google Shape;3434;p55">
              <a:extLst>
                <a:ext uri="{FF2B5EF4-FFF2-40B4-BE49-F238E27FC236}">
                  <a16:creationId xmlns:a16="http://schemas.microsoft.com/office/drawing/2014/main" id="{8513E5EB-9C28-0E22-88E7-DED25F169536}"/>
                </a:ext>
              </a:extLst>
            </p:cNvPr>
            <p:cNvSpPr/>
            <p:nvPr/>
          </p:nvSpPr>
          <p:spPr>
            <a:xfrm>
              <a:off x="3742300" y="1571400"/>
              <a:ext cx="62225" cy="53250"/>
            </a:xfrm>
            <a:custGeom>
              <a:avLst/>
              <a:gdLst/>
              <a:ahLst/>
              <a:cxnLst/>
              <a:rect l="l" t="t" r="r" b="b"/>
              <a:pathLst>
                <a:path w="2489" h="2130" extrusionOk="0">
                  <a:moveTo>
                    <a:pt x="1066" y="1"/>
                  </a:moveTo>
                  <a:cubicBezTo>
                    <a:pt x="481"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4" name="Google Shape;3435;p55">
              <a:extLst>
                <a:ext uri="{FF2B5EF4-FFF2-40B4-BE49-F238E27FC236}">
                  <a16:creationId xmlns:a16="http://schemas.microsoft.com/office/drawing/2014/main" id="{039E765A-A06D-4F18-69E7-41985517900B}"/>
                </a:ext>
              </a:extLst>
            </p:cNvPr>
            <p:cNvSpPr/>
            <p:nvPr/>
          </p:nvSpPr>
          <p:spPr>
            <a:xfrm>
              <a:off x="3742300" y="1495200"/>
              <a:ext cx="62225" cy="53325"/>
            </a:xfrm>
            <a:custGeom>
              <a:avLst/>
              <a:gdLst/>
              <a:ahLst/>
              <a:cxnLst/>
              <a:rect l="l" t="t" r="r" b="b"/>
              <a:pathLst>
                <a:path w="2489" h="2133" extrusionOk="0">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5" name="Google Shape;3436;p55">
              <a:extLst>
                <a:ext uri="{FF2B5EF4-FFF2-40B4-BE49-F238E27FC236}">
                  <a16:creationId xmlns:a16="http://schemas.microsoft.com/office/drawing/2014/main" id="{3826E16C-0FE0-80E7-3825-459DD3215DA5}"/>
                </a:ext>
              </a:extLst>
            </p:cNvPr>
            <p:cNvSpPr/>
            <p:nvPr/>
          </p:nvSpPr>
          <p:spPr>
            <a:xfrm>
              <a:off x="3742300" y="1114325"/>
              <a:ext cx="62225" cy="53350"/>
            </a:xfrm>
            <a:custGeom>
              <a:avLst/>
              <a:gdLst/>
              <a:ahLst/>
              <a:cxnLst/>
              <a:rect l="l" t="t" r="r" b="b"/>
              <a:pathLst>
                <a:path w="2489" h="2134" extrusionOk="0">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6" name="Google Shape;3437;p55">
              <a:extLst>
                <a:ext uri="{FF2B5EF4-FFF2-40B4-BE49-F238E27FC236}">
                  <a16:creationId xmlns:a16="http://schemas.microsoft.com/office/drawing/2014/main" id="{F437F2B0-74F8-68A7-6482-27AE824F5C20}"/>
                </a:ext>
              </a:extLst>
            </p:cNvPr>
            <p:cNvSpPr/>
            <p:nvPr/>
          </p:nvSpPr>
          <p:spPr>
            <a:xfrm>
              <a:off x="366610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7" name="Google Shape;3438;p55">
              <a:extLst>
                <a:ext uri="{FF2B5EF4-FFF2-40B4-BE49-F238E27FC236}">
                  <a16:creationId xmlns:a16="http://schemas.microsoft.com/office/drawing/2014/main" id="{5828F8F4-99A1-BE59-2DE3-4F9E436372C3}"/>
                </a:ext>
              </a:extLst>
            </p:cNvPr>
            <p:cNvSpPr/>
            <p:nvPr/>
          </p:nvSpPr>
          <p:spPr>
            <a:xfrm>
              <a:off x="3666100" y="2028275"/>
              <a:ext cx="62200" cy="53450"/>
            </a:xfrm>
            <a:custGeom>
              <a:avLst/>
              <a:gdLst/>
              <a:ahLst/>
              <a:cxnLst/>
              <a:rect l="l" t="t" r="r" b="b"/>
              <a:pathLst>
                <a:path w="2488"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8" name="Google Shape;3439;p55">
              <a:extLst>
                <a:ext uri="{FF2B5EF4-FFF2-40B4-BE49-F238E27FC236}">
                  <a16:creationId xmlns:a16="http://schemas.microsoft.com/office/drawing/2014/main" id="{4145358C-AC77-EC3D-5975-A7E3DD0481BC}"/>
                </a:ext>
              </a:extLst>
            </p:cNvPr>
            <p:cNvSpPr/>
            <p:nvPr/>
          </p:nvSpPr>
          <p:spPr>
            <a:xfrm>
              <a:off x="366610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9" name="Google Shape;3440;p55">
              <a:extLst>
                <a:ext uri="{FF2B5EF4-FFF2-40B4-BE49-F238E27FC236}">
                  <a16:creationId xmlns:a16="http://schemas.microsoft.com/office/drawing/2014/main" id="{01192141-51AF-4E3A-9EBF-C841F528EFED}"/>
                </a:ext>
              </a:extLst>
            </p:cNvPr>
            <p:cNvSpPr/>
            <p:nvPr/>
          </p:nvSpPr>
          <p:spPr>
            <a:xfrm>
              <a:off x="3666100" y="1647400"/>
              <a:ext cx="62200" cy="53450"/>
            </a:xfrm>
            <a:custGeom>
              <a:avLst/>
              <a:gdLst/>
              <a:ahLst/>
              <a:cxnLst/>
              <a:rect l="l" t="t" r="r" b="b"/>
              <a:pathLst>
                <a:path w="2488"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0" name="Google Shape;3441;p55">
              <a:extLst>
                <a:ext uri="{FF2B5EF4-FFF2-40B4-BE49-F238E27FC236}">
                  <a16:creationId xmlns:a16="http://schemas.microsoft.com/office/drawing/2014/main" id="{84A4789C-A8E4-01E1-8BD3-0B983553C1AA}"/>
                </a:ext>
              </a:extLst>
            </p:cNvPr>
            <p:cNvSpPr/>
            <p:nvPr/>
          </p:nvSpPr>
          <p:spPr>
            <a:xfrm>
              <a:off x="3666100" y="1571400"/>
              <a:ext cx="62150" cy="53250"/>
            </a:xfrm>
            <a:custGeom>
              <a:avLst/>
              <a:gdLst/>
              <a:ahLst/>
              <a:cxnLst/>
              <a:rect l="l" t="t" r="r" b="b"/>
              <a:pathLst>
                <a:path w="2486" h="2130" extrusionOk="0">
                  <a:moveTo>
                    <a:pt x="1075" y="1"/>
                  </a:moveTo>
                  <a:cubicBezTo>
                    <a:pt x="1072" y="1"/>
                    <a:pt x="1069" y="1"/>
                    <a:pt x="1065" y="1"/>
                  </a:cubicBezTo>
                  <a:cubicBezTo>
                    <a:pt x="480" y="1"/>
                    <a:pt x="0" y="472"/>
                    <a:pt x="0" y="1066"/>
                  </a:cubicBezTo>
                  <a:cubicBezTo>
                    <a:pt x="0" y="1703"/>
                    <a:pt x="525" y="2129"/>
                    <a:pt x="1073" y="2129"/>
                  </a:cubicBezTo>
                  <a:cubicBezTo>
                    <a:pt x="1335" y="2129"/>
                    <a:pt x="1603" y="2032"/>
                    <a:pt x="1821" y="1813"/>
                  </a:cubicBezTo>
                  <a:cubicBezTo>
                    <a:pt x="2486" y="1149"/>
                    <a:pt x="2020" y="1"/>
                    <a:pt x="107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1" name="Google Shape;3442;p55">
              <a:extLst>
                <a:ext uri="{FF2B5EF4-FFF2-40B4-BE49-F238E27FC236}">
                  <a16:creationId xmlns:a16="http://schemas.microsoft.com/office/drawing/2014/main" id="{8B8BD9E2-4E5B-3C76-832B-647C264E8E37}"/>
                </a:ext>
              </a:extLst>
            </p:cNvPr>
            <p:cNvSpPr/>
            <p:nvPr/>
          </p:nvSpPr>
          <p:spPr>
            <a:xfrm>
              <a:off x="3589875"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2" name="Google Shape;3443;p55">
              <a:extLst>
                <a:ext uri="{FF2B5EF4-FFF2-40B4-BE49-F238E27FC236}">
                  <a16:creationId xmlns:a16="http://schemas.microsoft.com/office/drawing/2014/main" id="{77418E32-03E8-D9E0-CBE0-68C28676D29C}"/>
                </a:ext>
              </a:extLst>
            </p:cNvPr>
            <p:cNvSpPr/>
            <p:nvPr/>
          </p:nvSpPr>
          <p:spPr>
            <a:xfrm>
              <a:off x="3589875"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3" name="Google Shape;3444;p55">
              <a:extLst>
                <a:ext uri="{FF2B5EF4-FFF2-40B4-BE49-F238E27FC236}">
                  <a16:creationId xmlns:a16="http://schemas.microsoft.com/office/drawing/2014/main" id="{65675CFF-6A7C-D7D0-BE85-4BB65249850A}"/>
                </a:ext>
              </a:extLst>
            </p:cNvPr>
            <p:cNvSpPr/>
            <p:nvPr/>
          </p:nvSpPr>
          <p:spPr>
            <a:xfrm>
              <a:off x="358987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4" name="Google Shape;3445;p55">
              <a:extLst>
                <a:ext uri="{FF2B5EF4-FFF2-40B4-BE49-F238E27FC236}">
                  <a16:creationId xmlns:a16="http://schemas.microsoft.com/office/drawing/2014/main" id="{ABD9AE97-D802-9056-0775-8489DE46DD4F}"/>
                </a:ext>
              </a:extLst>
            </p:cNvPr>
            <p:cNvSpPr/>
            <p:nvPr/>
          </p:nvSpPr>
          <p:spPr>
            <a:xfrm>
              <a:off x="358987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5" name="Google Shape;3446;p55">
              <a:extLst>
                <a:ext uri="{FF2B5EF4-FFF2-40B4-BE49-F238E27FC236}">
                  <a16:creationId xmlns:a16="http://schemas.microsoft.com/office/drawing/2014/main" id="{1835CDD4-9912-A55B-005C-5CEE1F9503C6}"/>
                </a:ext>
              </a:extLst>
            </p:cNvPr>
            <p:cNvSpPr/>
            <p:nvPr/>
          </p:nvSpPr>
          <p:spPr>
            <a:xfrm>
              <a:off x="35898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6" name="Google Shape;3447;p55">
              <a:extLst>
                <a:ext uri="{FF2B5EF4-FFF2-40B4-BE49-F238E27FC236}">
                  <a16:creationId xmlns:a16="http://schemas.microsoft.com/office/drawing/2014/main" id="{101D7721-ECE7-9BA2-FE1B-052CFED43701}"/>
                </a:ext>
              </a:extLst>
            </p:cNvPr>
            <p:cNvSpPr/>
            <p:nvPr/>
          </p:nvSpPr>
          <p:spPr>
            <a:xfrm>
              <a:off x="351367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7" name="Google Shape;3448;p55">
              <a:extLst>
                <a:ext uri="{FF2B5EF4-FFF2-40B4-BE49-F238E27FC236}">
                  <a16:creationId xmlns:a16="http://schemas.microsoft.com/office/drawing/2014/main" id="{F6883824-0A60-24F9-742E-5C81B8ECAA38}"/>
                </a:ext>
              </a:extLst>
            </p:cNvPr>
            <p:cNvSpPr/>
            <p:nvPr/>
          </p:nvSpPr>
          <p:spPr>
            <a:xfrm>
              <a:off x="3513675"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8" name="Google Shape;3449;p55">
              <a:extLst>
                <a:ext uri="{FF2B5EF4-FFF2-40B4-BE49-F238E27FC236}">
                  <a16:creationId xmlns:a16="http://schemas.microsoft.com/office/drawing/2014/main" id="{16F39C1B-FD27-1FD7-415F-06B63A42E556}"/>
                </a:ext>
              </a:extLst>
            </p:cNvPr>
            <p:cNvSpPr/>
            <p:nvPr/>
          </p:nvSpPr>
          <p:spPr>
            <a:xfrm>
              <a:off x="351367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9" name="Google Shape;3450;p55">
              <a:extLst>
                <a:ext uri="{FF2B5EF4-FFF2-40B4-BE49-F238E27FC236}">
                  <a16:creationId xmlns:a16="http://schemas.microsoft.com/office/drawing/2014/main" id="{79FC8F3A-9833-31AB-E000-FE189D13C5A3}"/>
                </a:ext>
              </a:extLst>
            </p:cNvPr>
            <p:cNvSpPr/>
            <p:nvPr/>
          </p:nvSpPr>
          <p:spPr>
            <a:xfrm>
              <a:off x="3513675" y="2028275"/>
              <a:ext cx="62425" cy="53450"/>
            </a:xfrm>
            <a:custGeom>
              <a:avLst/>
              <a:gdLst/>
              <a:ahLst/>
              <a:cxnLst/>
              <a:rect l="l" t="t" r="r" b="b"/>
              <a:pathLst>
                <a:path w="2497"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0" name="Google Shape;3451;p55">
              <a:extLst>
                <a:ext uri="{FF2B5EF4-FFF2-40B4-BE49-F238E27FC236}">
                  <a16:creationId xmlns:a16="http://schemas.microsoft.com/office/drawing/2014/main" id="{67139E14-4E67-E9E5-7D59-C4E7D6DDE806}"/>
                </a:ext>
              </a:extLst>
            </p:cNvPr>
            <p:cNvSpPr/>
            <p:nvPr/>
          </p:nvSpPr>
          <p:spPr>
            <a:xfrm>
              <a:off x="3513675"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1" name="Google Shape;3452;p55">
              <a:extLst>
                <a:ext uri="{FF2B5EF4-FFF2-40B4-BE49-F238E27FC236}">
                  <a16:creationId xmlns:a16="http://schemas.microsoft.com/office/drawing/2014/main" id="{41992078-46D9-AFC1-33DA-8DE439C1E178}"/>
                </a:ext>
              </a:extLst>
            </p:cNvPr>
            <p:cNvSpPr/>
            <p:nvPr/>
          </p:nvSpPr>
          <p:spPr>
            <a:xfrm>
              <a:off x="3513675"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2" name="Google Shape;3453;p55">
              <a:extLst>
                <a:ext uri="{FF2B5EF4-FFF2-40B4-BE49-F238E27FC236}">
                  <a16:creationId xmlns:a16="http://schemas.microsoft.com/office/drawing/2014/main" id="{F69B235E-1A3B-8DAA-3451-6E32BC274401}"/>
                </a:ext>
              </a:extLst>
            </p:cNvPr>
            <p:cNvSpPr/>
            <p:nvPr/>
          </p:nvSpPr>
          <p:spPr>
            <a:xfrm>
              <a:off x="3513675"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3" name="Google Shape;3454;p55">
              <a:extLst>
                <a:ext uri="{FF2B5EF4-FFF2-40B4-BE49-F238E27FC236}">
                  <a16:creationId xmlns:a16="http://schemas.microsoft.com/office/drawing/2014/main" id="{BEB26AE0-0043-AE00-877C-679FBAC96A16}"/>
                </a:ext>
              </a:extLst>
            </p:cNvPr>
            <p:cNvSpPr/>
            <p:nvPr/>
          </p:nvSpPr>
          <p:spPr>
            <a:xfrm>
              <a:off x="3437450"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4" name="Google Shape;3455;p55">
              <a:extLst>
                <a:ext uri="{FF2B5EF4-FFF2-40B4-BE49-F238E27FC236}">
                  <a16:creationId xmlns:a16="http://schemas.microsoft.com/office/drawing/2014/main" id="{4D9539B8-EE1A-7ED6-3538-F6BD91B21D07}"/>
                </a:ext>
              </a:extLst>
            </p:cNvPr>
            <p:cNvSpPr/>
            <p:nvPr/>
          </p:nvSpPr>
          <p:spPr>
            <a:xfrm>
              <a:off x="3437450" y="2256925"/>
              <a:ext cx="62575" cy="53425"/>
            </a:xfrm>
            <a:custGeom>
              <a:avLst/>
              <a:gdLst/>
              <a:ahLst/>
              <a:cxnLst/>
              <a:rect l="l" t="t" r="r" b="b"/>
              <a:pathLst>
                <a:path w="2503" h="2137" extrusionOk="0">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5" name="Google Shape;3456;p55">
              <a:extLst>
                <a:ext uri="{FF2B5EF4-FFF2-40B4-BE49-F238E27FC236}">
                  <a16:creationId xmlns:a16="http://schemas.microsoft.com/office/drawing/2014/main" id="{F95FFC42-0E68-D58B-977C-52FE1AAE251E}"/>
                </a:ext>
              </a:extLst>
            </p:cNvPr>
            <p:cNvSpPr/>
            <p:nvPr/>
          </p:nvSpPr>
          <p:spPr>
            <a:xfrm>
              <a:off x="3437450"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6" name="Google Shape;3457;p55">
              <a:extLst>
                <a:ext uri="{FF2B5EF4-FFF2-40B4-BE49-F238E27FC236}">
                  <a16:creationId xmlns:a16="http://schemas.microsoft.com/office/drawing/2014/main" id="{9F7739CD-4DB2-DE25-46E0-1CD194DE8C66}"/>
                </a:ext>
              </a:extLst>
            </p:cNvPr>
            <p:cNvSpPr/>
            <p:nvPr/>
          </p:nvSpPr>
          <p:spPr>
            <a:xfrm>
              <a:off x="3437450"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7" name="Google Shape;3458;p55">
              <a:extLst>
                <a:ext uri="{FF2B5EF4-FFF2-40B4-BE49-F238E27FC236}">
                  <a16:creationId xmlns:a16="http://schemas.microsoft.com/office/drawing/2014/main" id="{EE8378F5-C749-969E-3D11-6ACEDFAF92E4}"/>
                </a:ext>
              </a:extLst>
            </p:cNvPr>
            <p:cNvSpPr/>
            <p:nvPr/>
          </p:nvSpPr>
          <p:spPr>
            <a:xfrm>
              <a:off x="3437450" y="1876050"/>
              <a:ext cx="62425" cy="53275"/>
            </a:xfrm>
            <a:custGeom>
              <a:avLst/>
              <a:gdLst/>
              <a:ahLst/>
              <a:cxnLst/>
              <a:rect l="l" t="t" r="r" b="b"/>
              <a:pathLst>
                <a:path w="2497" h="2131" extrusionOk="0">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8" name="Google Shape;3459;p55">
              <a:extLst>
                <a:ext uri="{FF2B5EF4-FFF2-40B4-BE49-F238E27FC236}">
                  <a16:creationId xmlns:a16="http://schemas.microsoft.com/office/drawing/2014/main" id="{F4F206F3-6078-8E71-E890-FE37F26E617E}"/>
                </a:ext>
              </a:extLst>
            </p:cNvPr>
            <p:cNvSpPr/>
            <p:nvPr/>
          </p:nvSpPr>
          <p:spPr>
            <a:xfrm>
              <a:off x="3437450"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9" name="Google Shape;3460;p55">
              <a:extLst>
                <a:ext uri="{FF2B5EF4-FFF2-40B4-BE49-F238E27FC236}">
                  <a16:creationId xmlns:a16="http://schemas.microsoft.com/office/drawing/2014/main" id="{9BA33F02-3360-0A1F-5CCF-31D625290F11}"/>
                </a:ext>
              </a:extLst>
            </p:cNvPr>
            <p:cNvSpPr/>
            <p:nvPr/>
          </p:nvSpPr>
          <p:spPr>
            <a:xfrm>
              <a:off x="3437450"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0" name="Google Shape;3461;p55">
              <a:extLst>
                <a:ext uri="{FF2B5EF4-FFF2-40B4-BE49-F238E27FC236}">
                  <a16:creationId xmlns:a16="http://schemas.microsoft.com/office/drawing/2014/main" id="{699D227B-F8F1-F340-481F-477BFC8A5120}"/>
                </a:ext>
              </a:extLst>
            </p:cNvPr>
            <p:cNvSpPr/>
            <p:nvPr/>
          </p:nvSpPr>
          <p:spPr>
            <a:xfrm>
              <a:off x="3361450" y="2333125"/>
              <a:ext cx="62200" cy="53450"/>
            </a:xfrm>
            <a:custGeom>
              <a:avLst/>
              <a:gdLst/>
              <a:ahLst/>
              <a:cxnLst/>
              <a:rect l="l" t="t" r="r" b="b"/>
              <a:pathLst>
                <a:path w="2488" h="2138" extrusionOk="0">
                  <a:moveTo>
                    <a:pt x="1065" y="1"/>
                  </a:moveTo>
                  <a:cubicBezTo>
                    <a:pt x="472" y="1"/>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1" name="Google Shape;3462;p55">
              <a:extLst>
                <a:ext uri="{FF2B5EF4-FFF2-40B4-BE49-F238E27FC236}">
                  <a16:creationId xmlns:a16="http://schemas.microsoft.com/office/drawing/2014/main" id="{C72B5440-F15B-9446-E368-58A846A7150E}"/>
                </a:ext>
              </a:extLst>
            </p:cNvPr>
            <p:cNvSpPr/>
            <p:nvPr/>
          </p:nvSpPr>
          <p:spPr>
            <a:xfrm>
              <a:off x="336145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2" name="Google Shape;3463;p55">
              <a:extLst>
                <a:ext uri="{FF2B5EF4-FFF2-40B4-BE49-F238E27FC236}">
                  <a16:creationId xmlns:a16="http://schemas.microsoft.com/office/drawing/2014/main" id="{64F189A3-27D3-4371-4663-A0A7CF99373E}"/>
                </a:ext>
              </a:extLst>
            </p:cNvPr>
            <p:cNvSpPr/>
            <p:nvPr/>
          </p:nvSpPr>
          <p:spPr>
            <a:xfrm>
              <a:off x="3361450" y="2180700"/>
              <a:ext cx="62200" cy="53350"/>
            </a:xfrm>
            <a:custGeom>
              <a:avLst/>
              <a:gdLst/>
              <a:ahLst/>
              <a:cxnLst/>
              <a:rect l="l" t="t" r="r" b="b"/>
              <a:pathLst>
                <a:path w="2488" h="2134" extrusionOk="0">
                  <a:moveTo>
                    <a:pt x="1065" y="1"/>
                  </a:moveTo>
                  <a:cubicBezTo>
                    <a:pt x="472" y="1"/>
                    <a:pt x="0" y="480"/>
                    <a:pt x="0" y="1066"/>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3" name="Google Shape;3464;p55">
              <a:extLst>
                <a:ext uri="{FF2B5EF4-FFF2-40B4-BE49-F238E27FC236}">
                  <a16:creationId xmlns:a16="http://schemas.microsoft.com/office/drawing/2014/main" id="{A1AB62BA-67E3-9D08-0A2F-5F694E957B70}"/>
                </a:ext>
              </a:extLst>
            </p:cNvPr>
            <p:cNvSpPr/>
            <p:nvPr/>
          </p:nvSpPr>
          <p:spPr>
            <a:xfrm>
              <a:off x="3361450"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4" name="Google Shape;3465;p55">
              <a:extLst>
                <a:ext uri="{FF2B5EF4-FFF2-40B4-BE49-F238E27FC236}">
                  <a16:creationId xmlns:a16="http://schemas.microsoft.com/office/drawing/2014/main" id="{F29F6B12-5CF1-D07D-3B69-D7C0C00314B7}"/>
                </a:ext>
              </a:extLst>
            </p:cNvPr>
            <p:cNvSpPr/>
            <p:nvPr/>
          </p:nvSpPr>
          <p:spPr>
            <a:xfrm>
              <a:off x="3285225"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5" name="Google Shape;3466;p55">
              <a:extLst>
                <a:ext uri="{FF2B5EF4-FFF2-40B4-BE49-F238E27FC236}">
                  <a16:creationId xmlns:a16="http://schemas.microsoft.com/office/drawing/2014/main" id="{60D088BD-C154-E985-5A63-9080B2640217}"/>
                </a:ext>
              </a:extLst>
            </p:cNvPr>
            <p:cNvSpPr/>
            <p:nvPr/>
          </p:nvSpPr>
          <p:spPr>
            <a:xfrm>
              <a:off x="3132800" y="1647400"/>
              <a:ext cx="62425" cy="53450"/>
            </a:xfrm>
            <a:custGeom>
              <a:avLst/>
              <a:gdLst/>
              <a:ahLst/>
              <a:cxnLst/>
              <a:rect l="l" t="t" r="r" b="b"/>
              <a:pathLst>
                <a:path w="2497" h="2138" extrusionOk="0">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6" name="Google Shape;3467;p55">
              <a:extLst>
                <a:ext uri="{FF2B5EF4-FFF2-40B4-BE49-F238E27FC236}">
                  <a16:creationId xmlns:a16="http://schemas.microsoft.com/office/drawing/2014/main" id="{C8D77E26-EA10-E253-5796-8BFA7BE74583}"/>
                </a:ext>
              </a:extLst>
            </p:cNvPr>
            <p:cNvSpPr/>
            <p:nvPr/>
          </p:nvSpPr>
          <p:spPr>
            <a:xfrm>
              <a:off x="305680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7" name="Google Shape;3468;p55">
              <a:extLst>
                <a:ext uri="{FF2B5EF4-FFF2-40B4-BE49-F238E27FC236}">
                  <a16:creationId xmlns:a16="http://schemas.microsoft.com/office/drawing/2014/main" id="{8CB5E2A7-142A-45DC-D8D9-6F81474E8D37}"/>
                </a:ext>
              </a:extLst>
            </p:cNvPr>
            <p:cNvSpPr/>
            <p:nvPr/>
          </p:nvSpPr>
          <p:spPr>
            <a:xfrm>
              <a:off x="30568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8" name="Google Shape;3469;p55">
              <a:extLst>
                <a:ext uri="{FF2B5EF4-FFF2-40B4-BE49-F238E27FC236}">
                  <a16:creationId xmlns:a16="http://schemas.microsoft.com/office/drawing/2014/main" id="{F2E04D92-C001-6324-5145-387FD51EAA35}"/>
                </a:ext>
              </a:extLst>
            </p:cNvPr>
            <p:cNvSpPr/>
            <p:nvPr/>
          </p:nvSpPr>
          <p:spPr>
            <a:xfrm>
              <a:off x="29805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9" name="Google Shape;3470;p55">
              <a:extLst>
                <a:ext uri="{FF2B5EF4-FFF2-40B4-BE49-F238E27FC236}">
                  <a16:creationId xmlns:a16="http://schemas.microsoft.com/office/drawing/2014/main" id="{F1F6E5D8-C098-2904-F526-8623877A353A}"/>
                </a:ext>
              </a:extLst>
            </p:cNvPr>
            <p:cNvSpPr/>
            <p:nvPr/>
          </p:nvSpPr>
          <p:spPr>
            <a:xfrm>
              <a:off x="29805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0" name="Google Shape;3471;p55">
              <a:extLst>
                <a:ext uri="{FF2B5EF4-FFF2-40B4-BE49-F238E27FC236}">
                  <a16:creationId xmlns:a16="http://schemas.microsoft.com/office/drawing/2014/main" id="{0E8A7297-F8B8-5388-0DBA-E2364405F06C}"/>
                </a:ext>
              </a:extLst>
            </p:cNvPr>
            <p:cNvSpPr/>
            <p:nvPr/>
          </p:nvSpPr>
          <p:spPr>
            <a:xfrm>
              <a:off x="2980575" y="134275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1" name="Google Shape;3472;p55">
              <a:extLst>
                <a:ext uri="{FF2B5EF4-FFF2-40B4-BE49-F238E27FC236}">
                  <a16:creationId xmlns:a16="http://schemas.microsoft.com/office/drawing/2014/main" id="{9C8009D9-AC7D-13F3-922F-DA0E8461014B}"/>
                </a:ext>
              </a:extLst>
            </p:cNvPr>
            <p:cNvSpPr/>
            <p:nvPr/>
          </p:nvSpPr>
          <p:spPr>
            <a:xfrm>
              <a:off x="2980575"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2" name="Google Shape;3473;p55">
              <a:extLst>
                <a:ext uri="{FF2B5EF4-FFF2-40B4-BE49-F238E27FC236}">
                  <a16:creationId xmlns:a16="http://schemas.microsoft.com/office/drawing/2014/main" id="{AFB45032-0093-240E-DAC2-48BF2685543B}"/>
                </a:ext>
              </a:extLst>
            </p:cNvPr>
            <p:cNvSpPr/>
            <p:nvPr/>
          </p:nvSpPr>
          <p:spPr>
            <a:xfrm>
              <a:off x="2980575"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3" name="Google Shape;3474;p55">
              <a:extLst>
                <a:ext uri="{FF2B5EF4-FFF2-40B4-BE49-F238E27FC236}">
                  <a16:creationId xmlns:a16="http://schemas.microsoft.com/office/drawing/2014/main" id="{7F00E3A5-BAAA-D6D8-6BE2-7DB8F1E95745}"/>
                </a:ext>
              </a:extLst>
            </p:cNvPr>
            <p:cNvSpPr/>
            <p:nvPr/>
          </p:nvSpPr>
          <p:spPr>
            <a:xfrm>
              <a:off x="2980575"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4" name="Google Shape;3475;p55">
              <a:extLst>
                <a:ext uri="{FF2B5EF4-FFF2-40B4-BE49-F238E27FC236}">
                  <a16:creationId xmlns:a16="http://schemas.microsoft.com/office/drawing/2014/main" id="{9D8935D1-174A-000D-B641-E7079D391B89}"/>
                </a:ext>
              </a:extLst>
            </p:cNvPr>
            <p:cNvSpPr/>
            <p:nvPr/>
          </p:nvSpPr>
          <p:spPr>
            <a:xfrm>
              <a:off x="290437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5" name="Google Shape;3476;p55">
              <a:extLst>
                <a:ext uri="{FF2B5EF4-FFF2-40B4-BE49-F238E27FC236}">
                  <a16:creationId xmlns:a16="http://schemas.microsoft.com/office/drawing/2014/main" id="{399FF46C-B339-0510-78FD-0B77A317C473}"/>
                </a:ext>
              </a:extLst>
            </p:cNvPr>
            <p:cNvSpPr/>
            <p:nvPr/>
          </p:nvSpPr>
          <p:spPr>
            <a:xfrm>
              <a:off x="290437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6" name="Google Shape;3477;p55">
              <a:extLst>
                <a:ext uri="{FF2B5EF4-FFF2-40B4-BE49-F238E27FC236}">
                  <a16:creationId xmlns:a16="http://schemas.microsoft.com/office/drawing/2014/main" id="{C7BBBB29-3AFC-8002-0B01-A288618CF904}"/>
                </a:ext>
              </a:extLst>
            </p:cNvPr>
            <p:cNvSpPr/>
            <p:nvPr/>
          </p:nvSpPr>
          <p:spPr>
            <a:xfrm>
              <a:off x="290437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7" name="Google Shape;3478;p55">
              <a:extLst>
                <a:ext uri="{FF2B5EF4-FFF2-40B4-BE49-F238E27FC236}">
                  <a16:creationId xmlns:a16="http://schemas.microsoft.com/office/drawing/2014/main" id="{9AB0A0B1-061F-27D0-26E6-E7D5D686D862}"/>
                </a:ext>
              </a:extLst>
            </p:cNvPr>
            <p:cNvSpPr/>
            <p:nvPr/>
          </p:nvSpPr>
          <p:spPr>
            <a:xfrm>
              <a:off x="290437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8" name="Google Shape;3479;p55">
              <a:extLst>
                <a:ext uri="{FF2B5EF4-FFF2-40B4-BE49-F238E27FC236}">
                  <a16:creationId xmlns:a16="http://schemas.microsoft.com/office/drawing/2014/main" id="{D94D45D5-F124-294B-6EBB-C0466F19DA5F}"/>
                </a:ext>
              </a:extLst>
            </p:cNvPr>
            <p:cNvSpPr/>
            <p:nvPr/>
          </p:nvSpPr>
          <p:spPr>
            <a:xfrm>
              <a:off x="2904375"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9" name="Google Shape;3480;p55">
              <a:extLst>
                <a:ext uri="{FF2B5EF4-FFF2-40B4-BE49-F238E27FC236}">
                  <a16:creationId xmlns:a16="http://schemas.microsoft.com/office/drawing/2014/main" id="{AC4EBB8E-88D7-3AE7-15E3-96831BD9F3EA}"/>
                </a:ext>
              </a:extLst>
            </p:cNvPr>
            <p:cNvSpPr/>
            <p:nvPr/>
          </p:nvSpPr>
          <p:spPr>
            <a:xfrm>
              <a:off x="2904375"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0" name="Google Shape;3481;p55">
              <a:extLst>
                <a:ext uri="{FF2B5EF4-FFF2-40B4-BE49-F238E27FC236}">
                  <a16:creationId xmlns:a16="http://schemas.microsoft.com/office/drawing/2014/main" id="{1A1280FD-AD59-7867-984F-4188BB364790}"/>
                </a:ext>
              </a:extLst>
            </p:cNvPr>
            <p:cNvSpPr/>
            <p:nvPr/>
          </p:nvSpPr>
          <p:spPr>
            <a:xfrm>
              <a:off x="2904375"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1" name="Google Shape;3482;p55">
              <a:extLst>
                <a:ext uri="{FF2B5EF4-FFF2-40B4-BE49-F238E27FC236}">
                  <a16:creationId xmlns:a16="http://schemas.microsoft.com/office/drawing/2014/main" id="{50A4C187-20B4-A1A2-2CC5-AD9E3746D215}"/>
                </a:ext>
              </a:extLst>
            </p:cNvPr>
            <p:cNvSpPr/>
            <p:nvPr/>
          </p:nvSpPr>
          <p:spPr>
            <a:xfrm>
              <a:off x="2828150" y="1571400"/>
              <a:ext cx="62150" cy="53250"/>
            </a:xfrm>
            <a:custGeom>
              <a:avLst/>
              <a:gdLst/>
              <a:ahLst/>
              <a:cxnLst/>
              <a:rect l="l" t="t" r="r" b="b"/>
              <a:pathLst>
                <a:path w="2486" h="2130" extrusionOk="0">
                  <a:moveTo>
                    <a:pt x="1076" y="1"/>
                  </a:moveTo>
                  <a:cubicBezTo>
                    <a:pt x="1072" y="1"/>
                    <a:pt x="1069" y="1"/>
                    <a:pt x="1066" y="1"/>
                  </a:cubicBezTo>
                  <a:cubicBezTo>
                    <a:pt x="480" y="1"/>
                    <a:pt x="1" y="472"/>
                    <a:pt x="1" y="1066"/>
                  </a:cubicBezTo>
                  <a:cubicBezTo>
                    <a:pt x="1" y="1703"/>
                    <a:pt x="525" y="2129"/>
                    <a:pt x="1073" y="2129"/>
                  </a:cubicBezTo>
                  <a:cubicBezTo>
                    <a:pt x="1336" y="2129"/>
                    <a:pt x="1603" y="2032"/>
                    <a:pt x="1822" y="1813"/>
                  </a:cubicBezTo>
                  <a:cubicBezTo>
                    <a:pt x="2486" y="1149"/>
                    <a:pt x="2020" y="1"/>
                    <a:pt x="107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2" name="Google Shape;3483;p55">
              <a:extLst>
                <a:ext uri="{FF2B5EF4-FFF2-40B4-BE49-F238E27FC236}">
                  <a16:creationId xmlns:a16="http://schemas.microsoft.com/office/drawing/2014/main" id="{7C9C5C0F-3DBE-39BA-CA5B-E9720B8B6E77}"/>
                </a:ext>
              </a:extLst>
            </p:cNvPr>
            <p:cNvSpPr/>
            <p:nvPr/>
          </p:nvSpPr>
          <p:spPr>
            <a:xfrm>
              <a:off x="282815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3" name="Google Shape;3484;p55">
              <a:extLst>
                <a:ext uri="{FF2B5EF4-FFF2-40B4-BE49-F238E27FC236}">
                  <a16:creationId xmlns:a16="http://schemas.microsoft.com/office/drawing/2014/main" id="{7D5804BF-7B84-8C55-8D14-514B6B837AD4}"/>
                </a:ext>
              </a:extLst>
            </p:cNvPr>
            <p:cNvSpPr/>
            <p:nvPr/>
          </p:nvSpPr>
          <p:spPr>
            <a:xfrm>
              <a:off x="282815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4" name="Google Shape;3485;p55">
              <a:extLst>
                <a:ext uri="{FF2B5EF4-FFF2-40B4-BE49-F238E27FC236}">
                  <a16:creationId xmlns:a16="http://schemas.microsoft.com/office/drawing/2014/main" id="{A44D2A53-3B53-6AD4-7B3F-48F0864588EB}"/>
                </a:ext>
              </a:extLst>
            </p:cNvPr>
            <p:cNvSpPr/>
            <p:nvPr/>
          </p:nvSpPr>
          <p:spPr>
            <a:xfrm>
              <a:off x="282815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5" name="Google Shape;3486;p55">
              <a:extLst>
                <a:ext uri="{FF2B5EF4-FFF2-40B4-BE49-F238E27FC236}">
                  <a16:creationId xmlns:a16="http://schemas.microsoft.com/office/drawing/2014/main" id="{7DB7F10F-6B51-775B-632E-A534ED3D2F4F}"/>
                </a:ext>
              </a:extLst>
            </p:cNvPr>
            <p:cNvSpPr/>
            <p:nvPr/>
          </p:nvSpPr>
          <p:spPr>
            <a:xfrm>
              <a:off x="282815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6" name="Google Shape;3487;p55">
              <a:extLst>
                <a:ext uri="{FF2B5EF4-FFF2-40B4-BE49-F238E27FC236}">
                  <a16:creationId xmlns:a16="http://schemas.microsoft.com/office/drawing/2014/main" id="{5A3E4AAD-532C-6FE1-CD3B-3D703CD275D5}"/>
                </a:ext>
              </a:extLst>
            </p:cNvPr>
            <p:cNvSpPr/>
            <p:nvPr/>
          </p:nvSpPr>
          <p:spPr>
            <a:xfrm>
              <a:off x="2828150"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7" name="Google Shape;3488;p55">
              <a:extLst>
                <a:ext uri="{FF2B5EF4-FFF2-40B4-BE49-F238E27FC236}">
                  <a16:creationId xmlns:a16="http://schemas.microsoft.com/office/drawing/2014/main" id="{49DC0D68-458C-ECDD-0E96-8EAB0AA03030}"/>
                </a:ext>
              </a:extLst>
            </p:cNvPr>
            <p:cNvSpPr/>
            <p:nvPr/>
          </p:nvSpPr>
          <p:spPr>
            <a:xfrm>
              <a:off x="2828150"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8" name="Google Shape;3489;p55">
              <a:extLst>
                <a:ext uri="{FF2B5EF4-FFF2-40B4-BE49-F238E27FC236}">
                  <a16:creationId xmlns:a16="http://schemas.microsoft.com/office/drawing/2014/main" id="{9E128599-A71D-2075-DD19-6F403E3EFD9A}"/>
                </a:ext>
              </a:extLst>
            </p:cNvPr>
            <p:cNvSpPr/>
            <p:nvPr/>
          </p:nvSpPr>
          <p:spPr>
            <a:xfrm>
              <a:off x="2828150" y="1038125"/>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9" name="Google Shape;3490;p55">
              <a:extLst>
                <a:ext uri="{FF2B5EF4-FFF2-40B4-BE49-F238E27FC236}">
                  <a16:creationId xmlns:a16="http://schemas.microsoft.com/office/drawing/2014/main" id="{1DC333D8-857E-34DE-F4AA-AB265BD3A9ED}"/>
                </a:ext>
              </a:extLst>
            </p:cNvPr>
            <p:cNvSpPr/>
            <p:nvPr/>
          </p:nvSpPr>
          <p:spPr>
            <a:xfrm>
              <a:off x="27519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0" name="Google Shape;3491;p55">
              <a:extLst>
                <a:ext uri="{FF2B5EF4-FFF2-40B4-BE49-F238E27FC236}">
                  <a16:creationId xmlns:a16="http://schemas.microsoft.com/office/drawing/2014/main" id="{85A1F765-44F8-BD5D-7DF4-35C58391B73B}"/>
                </a:ext>
              </a:extLst>
            </p:cNvPr>
            <p:cNvSpPr/>
            <p:nvPr/>
          </p:nvSpPr>
          <p:spPr>
            <a:xfrm>
              <a:off x="275195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1" name="Google Shape;3492;p55">
              <a:extLst>
                <a:ext uri="{FF2B5EF4-FFF2-40B4-BE49-F238E27FC236}">
                  <a16:creationId xmlns:a16="http://schemas.microsoft.com/office/drawing/2014/main" id="{9AF5208B-04A3-6D3A-3007-7FB1B294580F}"/>
                </a:ext>
              </a:extLst>
            </p:cNvPr>
            <p:cNvSpPr/>
            <p:nvPr/>
          </p:nvSpPr>
          <p:spPr>
            <a:xfrm>
              <a:off x="275195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2" name="Google Shape;3493;p55">
              <a:extLst>
                <a:ext uri="{FF2B5EF4-FFF2-40B4-BE49-F238E27FC236}">
                  <a16:creationId xmlns:a16="http://schemas.microsoft.com/office/drawing/2014/main" id="{AB9BB747-3423-3BAC-5A11-3F3BE3505DF1}"/>
                </a:ext>
              </a:extLst>
            </p:cNvPr>
            <p:cNvSpPr/>
            <p:nvPr/>
          </p:nvSpPr>
          <p:spPr>
            <a:xfrm>
              <a:off x="275195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3" name="Google Shape;3494;p55">
              <a:extLst>
                <a:ext uri="{FF2B5EF4-FFF2-40B4-BE49-F238E27FC236}">
                  <a16:creationId xmlns:a16="http://schemas.microsoft.com/office/drawing/2014/main" id="{D108240C-D10A-EF2B-6B6F-AE995C416782}"/>
                </a:ext>
              </a:extLst>
            </p:cNvPr>
            <p:cNvSpPr/>
            <p:nvPr/>
          </p:nvSpPr>
          <p:spPr>
            <a:xfrm>
              <a:off x="2751950"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4" name="Google Shape;3495;p55">
              <a:extLst>
                <a:ext uri="{FF2B5EF4-FFF2-40B4-BE49-F238E27FC236}">
                  <a16:creationId xmlns:a16="http://schemas.microsoft.com/office/drawing/2014/main" id="{26E64210-C105-5299-3E91-467DA449FCB2}"/>
                </a:ext>
              </a:extLst>
            </p:cNvPr>
            <p:cNvSpPr/>
            <p:nvPr/>
          </p:nvSpPr>
          <p:spPr>
            <a:xfrm>
              <a:off x="2751950"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5" name="Google Shape;3496;p55">
              <a:extLst>
                <a:ext uri="{FF2B5EF4-FFF2-40B4-BE49-F238E27FC236}">
                  <a16:creationId xmlns:a16="http://schemas.microsoft.com/office/drawing/2014/main" id="{A8621BE1-18D4-8AEA-F725-81DA4F899638}"/>
                </a:ext>
              </a:extLst>
            </p:cNvPr>
            <p:cNvSpPr/>
            <p:nvPr/>
          </p:nvSpPr>
          <p:spPr>
            <a:xfrm>
              <a:off x="2751950"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6" name="Google Shape;3497;p55">
              <a:extLst>
                <a:ext uri="{FF2B5EF4-FFF2-40B4-BE49-F238E27FC236}">
                  <a16:creationId xmlns:a16="http://schemas.microsoft.com/office/drawing/2014/main" id="{2659190D-8579-9C49-2395-317287764824}"/>
                </a:ext>
              </a:extLst>
            </p:cNvPr>
            <p:cNvSpPr/>
            <p:nvPr/>
          </p:nvSpPr>
          <p:spPr>
            <a:xfrm>
              <a:off x="2751950"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7" name="Google Shape;3498;p55">
              <a:extLst>
                <a:ext uri="{FF2B5EF4-FFF2-40B4-BE49-F238E27FC236}">
                  <a16:creationId xmlns:a16="http://schemas.microsoft.com/office/drawing/2014/main" id="{10C74CCA-AB87-708E-3057-23C5CCA7566C}"/>
                </a:ext>
              </a:extLst>
            </p:cNvPr>
            <p:cNvSpPr/>
            <p:nvPr/>
          </p:nvSpPr>
          <p:spPr>
            <a:xfrm>
              <a:off x="26759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8" name="Google Shape;3499;p55">
              <a:extLst>
                <a:ext uri="{FF2B5EF4-FFF2-40B4-BE49-F238E27FC236}">
                  <a16:creationId xmlns:a16="http://schemas.microsoft.com/office/drawing/2014/main" id="{FF578FFE-4CA0-07C7-5E34-7B9F78B5817E}"/>
                </a:ext>
              </a:extLst>
            </p:cNvPr>
            <p:cNvSpPr/>
            <p:nvPr/>
          </p:nvSpPr>
          <p:spPr>
            <a:xfrm>
              <a:off x="26759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9" name="Google Shape;3500;p55">
              <a:extLst>
                <a:ext uri="{FF2B5EF4-FFF2-40B4-BE49-F238E27FC236}">
                  <a16:creationId xmlns:a16="http://schemas.microsoft.com/office/drawing/2014/main" id="{9E16B8A7-6DA6-23A2-4D93-A9CCB2E10850}"/>
                </a:ext>
              </a:extLst>
            </p:cNvPr>
            <p:cNvSpPr/>
            <p:nvPr/>
          </p:nvSpPr>
          <p:spPr>
            <a:xfrm>
              <a:off x="267592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0" name="Google Shape;3501;p55">
              <a:extLst>
                <a:ext uri="{FF2B5EF4-FFF2-40B4-BE49-F238E27FC236}">
                  <a16:creationId xmlns:a16="http://schemas.microsoft.com/office/drawing/2014/main" id="{D660CE1B-8AB6-C05E-4CB9-26DF622AE940}"/>
                </a:ext>
              </a:extLst>
            </p:cNvPr>
            <p:cNvSpPr/>
            <p:nvPr/>
          </p:nvSpPr>
          <p:spPr>
            <a:xfrm>
              <a:off x="267592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1" name="Google Shape;3502;p55">
              <a:extLst>
                <a:ext uri="{FF2B5EF4-FFF2-40B4-BE49-F238E27FC236}">
                  <a16:creationId xmlns:a16="http://schemas.microsoft.com/office/drawing/2014/main" id="{13346B3E-A511-CD2A-ED90-2FF5E5E8767F}"/>
                </a:ext>
              </a:extLst>
            </p:cNvPr>
            <p:cNvSpPr/>
            <p:nvPr/>
          </p:nvSpPr>
          <p:spPr>
            <a:xfrm>
              <a:off x="267592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8"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2" name="Google Shape;3503;p55">
              <a:extLst>
                <a:ext uri="{FF2B5EF4-FFF2-40B4-BE49-F238E27FC236}">
                  <a16:creationId xmlns:a16="http://schemas.microsoft.com/office/drawing/2014/main" id="{F243F0EF-3099-19B3-E80D-CB13DE5ECD6D}"/>
                </a:ext>
              </a:extLst>
            </p:cNvPr>
            <p:cNvSpPr/>
            <p:nvPr/>
          </p:nvSpPr>
          <p:spPr>
            <a:xfrm>
              <a:off x="2675925" y="11905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3" name="Google Shape;3504;p55">
              <a:extLst>
                <a:ext uri="{FF2B5EF4-FFF2-40B4-BE49-F238E27FC236}">
                  <a16:creationId xmlns:a16="http://schemas.microsoft.com/office/drawing/2014/main" id="{CDACC3A5-7FBD-A9EF-63D4-8ABB386BC4E9}"/>
                </a:ext>
              </a:extLst>
            </p:cNvPr>
            <p:cNvSpPr/>
            <p:nvPr/>
          </p:nvSpPr>
          <p:spPr>
            <a:xfrm>
              <a:off x="2675925"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4" name="Google Shape;3505;p55">
              <a:extLst>
                <a:ext uri="{FF2B5EF4-FFF2-40B4-BE49-F238E27FC236}">
                  <a16:creationId xmlns:a16="http://schemas.microsoft.com/office/drawing/2014/main" id="{02BFDAF2-5555-6663-0D4A-F029C9F0C6AC}"/>
                </a:ext>
              </a:extLst>
            </p:cNvPr>
            <p:cNvSpPr/>
            <p:nvPr/>
          </p:nvSpPr>
          <p:spPr>
            <a:xfrm>
              <a:off x="2675925" y="1038125"/>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5" name="Google Shape;3506;p55">
              <a:extLst>
                <a:ext uri="{FF2B5EF4-FFF2-40B4-BE49-F238E27FC236}">
                  <a16:creationId xmlns:a16="http://schemas.microsoft.com/office/drawing/2014/main" id="{CFE97442-E562-81B0-DA37-C460C13BDC39}"/>
                </a:ext>
              </a:extLst>
            </p:cNvPr>
            <p:cNvSpPr/>
            <p:nvPr/>
          </p:nvSpPr>
          <p:spPr>
            <a:xfrm>
              <a:off x="25997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6" name="Google Shape;3507;p55">
              <a:extLst>
                <a:ext uri="{FF2B5EF4-FFF2-40B4-BE49-F238E27FC236}">
                  <a16:creationId xmlns:a16="http://schemas.microsoft.com/office/drawing/2014/main" id="{9C093F85-CF51-0D40-32DF-C1ACAEAF21D7}"/>
                </a:ext>
              </a:extLst>
            </p:cNvPr>
            <p:cNvSpPr/>
            <p:nvPr/>
          </p:nvSpPr>
          <p:spPr>
            <a:xfrm>
              <a:off x="25997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7" name="Google Shape;3508;p55">
              <a:extLst>
                <a:ext uri="{FF2B5EF4-FFF2-40B4-BE49-F238E27FC236}">
                  <a16:creationId xmlns:a16="http://schemas.microsoft.com/office/drawing/2014/main" id="{3A7607A1-5A77-B511-C48C-BC5BE9DEA7FA}"/>
                </a:ext>
              </a:extLst>
            </p:cNvPr>
            <p:cNvSpPr/>
            <p:nvPr/>
          </p:nvSpPr>
          <p:spPr>
            <a:xfrm>
              <a:off x="259972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8" name="Google Shape;3509;p55">
              <a:extLst>
                <a:ext uri="{FF2B5EF4-FFF2-40B4-BE49-F238E27FC236}">
                  <a16:creationId xmlns:a16="http://schemas.microsoft.com/office/drawing/2014/main" id="{03F10BCA-BB2B-3971-B33C-575217EA8B89}"/>
                </a:ext>
              </a:extLst>
            </p:cNvPr>
            <p:cNvSpPr/>
            <p:nvPr/>
          </p:nvSpPr>
          <p:spPr>
            <a:xfrm>
              <a:off x="259972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9" name="Google Shape;3510;p55">
              <a:extLst>
                <a:ext uri="{FF2B5EF4-FFF2-40B4-BE49-F238E27FC236}">
                  <a16:creationId xmlns:a16="http://schemas.microsoft.com/office/drawing/2014/main" id="{5C5E3AF3-ECEC-F78A-2A46-FDFBE71EA26D}"/>
                </a:ext>
              </a:extLst>
            </p:cNvPr>
            <p:cNvSpPr/>
            <p:nvPr/>
          </p:nvSpPr>
          <p:spPr>
            <a:xfrm>
              <a:off x="259972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0" name="Google Shape;3511;p55">
              <a:extLst>
                <a:ext uri="{FF2B5EF4-FFF2-40B4-BE49-F238E27FC236}">
                  <a16:creationId xmlns:a16="http://schemas.microsoft.com/office/drawing/2014/main" id="{3152C721-8434-15A0-3320-56184609C6BB}"/>
                </a:ext>
              </a:extLst>
            </p:cNvPr>
            <p:cNvSpPr/>
            <p:nvPr/>
          </p:nvSpPr>
          <p:spPr>
            <a:xfrm>
              <a:off x="259972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1" name="Google Shape;3512;p55">
              <a:extLst>
                <a:ext uri="{FF2B5EF4-FFF2-40B4-BE49-F238E27FC236}">
                  <a16:creationId xmlns:a16="http://schemas.microsoft.com/office/drawing/2014/main" id="{755B44F2-9113-00F6-E222-2B9F317ED752}"/>
                </a:ext>
              </a:extLst>
            </p:cNvPr>
            <p:cNvSpPr/>
            <p:nvPr/>
          </p:nvSpPr>
          <p:spPr>
            <a:xfrm>
              <a:off x="2599725"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2" name="Google Shape;3513;p55">
              <a:extLst>
                <a:ext uri="{FF2B5EF4-FFF2-40B4-BE49-F238E27FC236}">
                  <a16:creationId xmlns:a16="http://schemas.microsoft.com/office/drawing/2014/main" id="{FF43A43B-35AB-6282-6DC2-A0BEC930E135}"/>
                </a:ext>
              </a:extLst>
            </p:cNvPr>
            <p:cNvSpPr/>
            <p:nvPr/>
          </p:nvSpPr>
          <p:spPr>
            <a:xfrm>
              <a:off x="2599725"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3" name="Google Shape;3514;p55">
              <a:extLst>
                <a:ext uri="{FF2B5EF4-FFF2-40B4-BE49-F238E27FC236}">
                  <a16:creationId xmlns:a16="http://schemas.microsoft.com/office/drawing/2014/main" id="{66D2957A-2CFD-4B69-7516-CA46A066DC13}"/>
                </a:ext>
              </a:extLst>
            </p:cNvPr>
            <p:cNvSpPr/>
            <p:nvPr/>
          </p:nvSpPr>
          <p:spPr>
            <a:xfrm>
              <a:off x="2599725"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4" name="Google Shape;3515;p55">
              <a:extLst>
                <a:ext uri="{FF2B5EF4-FFF2-40B4-BE49-F238E27FC236}">
                  <a16:creationId xmlns:a16="http://schemas.microsoft.com/office/drawing/2014/main" id="{4115E3AF-CF4F-13A6-E9EB-92B20D4B073D}"/>
                </a:ext>
              </a:extLst>
            </p:cNvPr>
            <p:cNvSpPr/>
            <p:nvPr/>
          </p:nvSpPr>
          <p:spPr>
            <a:xfrm>
              <a:off x="25235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5" name="Google Shape;3516;p55">
              <a:extLst>
                <a:ext uri="{FF2B5EF4-FFF2-40B4-BE49-F238E27FC236}">
                  <a16:creationId xmlns:a16="http://schemas.microsoft.com/office/drawing/2014/main" id="{01139587-3628-B26C-9413-DF3F80C02F77}"/>
                </a:ext>
              </a:extLst>
            </p:cNvPr>
            <p:cNvSpPr/>
            <p:nvPr/>
          </p:nvSpPr>
          <p:spPr>
            <a:xfrm>
              <a:off x="252350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6" name="Google Shape;3517;p55">
              <a:extLst>
                <a:ext uri="{FF2B5EF4-FFF2-40B4-BE49-F238E27FC236}">
                  <a16:creationId xmlns:a16="http://schemas.microsoft.com/office/drawing/2014/main" id="{F4E097EF-27F9-DE9C-B647-D653DE0C5756}"/>
                </a:ext>
              </a:extLst>
            </p:cNvPr>
            <p:cNvSpPr/>
            <p:nvPr/>
          </p:nvSpPr>
          <p:spPr>
            <a:xfrm>
              <a:off x="252350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7" name="Google Shape;3518;p55">
              <a:extLst>
                <a:ext uri="{FF2B5EF4-FFF2-40B4-BE49-F238E27FC236}">
                  <a16:creationId xmlns:a16="http://schemas.microsoft.com/office/drawing/2014/main" id="{5D21FC5F-C779-7806-0621-70D7B2FCF5AB}"/>
                </a:ext>
              </a:extLst>
            </p:cNvPr>
            <p:cNvSpPr/>
            <p:nvPr/>
          </p:nvSpPr>
          <p:spPr>
            <a:xfrm>
              <a:off x="25235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8" name="Google Shape;3519;p55">
              <a:extLst>
                <a:ext uri="{FF2B5EF4-FFF2-40B4-BE49-F238E27FC236}">
                  <a16:creationId xmlns:a16="http://schemas.microsoft.com/office/drawing/2014/main" id="{F95925AD-0C7D-5FCE-9AAD-74E1170A6B35}"/>
                </a:ext>
              </a:extLst>
            </p:cNvPr>
            <p:cNvSpPr/>
            <p:nvPr/>
          </p:nvSpPr>
          <p:spPr>
            <a:xfrm>
              <a:off x="25235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9" name="Google Shape;3520;p55">
              <a:extLst>
                <a:ext uri="{FF2B5EF4-FFF2-40B4-BE49-F238E27FC236}">
                  <a16:creationId xmlns:a16="http://schemas.microsoft.com/office/drawing/2014/main" id="{04696550-725C-E6C9-E29C-BDDB122AA4A8}"/>
                </a:ext>
              </a:extLst>
            </p:cNvPr>
            <p:cNvSpPr/>
            <p:nvPr/>
          </p:nvSpPr>
          <p:spPr>
            <a:xfrm>
              <a:off x="252350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0" name="Google Shape;3521;p55">
              <a:extLst>
                <a:ext uri="{FF2B5EF4-FFF2-40B4-BE49-F238E27FC236}">
                  <a16:creationId xmlns:a16="http://schemas.microsoft.com/office/drawing/2014/main" id="{EB6F2088-9670-2D21-A8CE-90C8C7C7C58E}"/>
                </a:ext>
              </a:extLst>
            </p:cNvPr>
            <p:cNvSpPr/>
            <p:nvPr/>
          </p:nvSpPr>
          <p:spPr>
            <a:xfrm>
              <a:off x="252350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1" name="Google Shape;3522;p55">
              <a:extLst>
                <a:ext uri="{FF2B5EF4-FFF2-40B4-BE49-F238E27FC236}">
                  <a16:creationId xmlns:a16="http://schemas.microsoft.com/office/drawing/2014/main" id="{44EF32D9-1196-EDD3-DAFE-76C22D0BC7CF}"/>
                </a:ext>
              </a:extLst>
            </p:cNvPr>
            <p:cNvSpPr/>
            <p:nvPr/>
          </p:nvSpPr>
          <p:spPr>
            <a:xfrm>
              <a:off x="2523500" y="1190550"/>
              <a:ext cx="62225" cy="53425"/>
            </a:xfrm>
            <a:custGeom>
              <a:avLst/>
              <a:gdLst/>
              <a:ahLst/>
              <a:cxnLst/>
              <a:rect l="l" t="t" r="r" b="b"/>
              <a:pathLst>
                <a:path w="2489" h="2137" extrusionOk="0">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2" name="Google Shape;3523;p55">
              <a:extLst>
                <a:ext uri="{FF2B5EF4-FFF2-40B4-BE49-F238E27FC236}">
                  <a16:creationId xmlns:a16="http://schemas.microsoft.com/office/drawing/2014/main" id="{CBB4FB52-3214-D2E7-796A-3FD0BF8F2D81}"/>
                </a:ext>
              </a:extLst>
            </p:cNvPr>
            <p:cNvSpPr/>
            <p:nvPr/>
          </p:nvSpPr>
          <p:spPr>
            <a:xfrm>
              <a:off x="2523500"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3" name="Google Shape;3524;p55">
              <a:extLst>
                <a:ext uri="{FF2B5EF4-FFF2-40B4-BE49-F238E27FC236}">
                  <a16:creationId xmlns:a16="http://schemas.microsoft.com/office/drawing/2014/main" id="{5C1C41FB-085A-3EF5-E21E-4E863A42EB93}"/>
                </a:ext>
              </a:extLst>
            </p:cNvPr>
            <p:cNvSpPr/>
            <p:nvPr/>
          </p:nvSpPr>
          <p:spPr>
            <a:xfrm>
              <a:off x="2523500" y="1038125"/>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4" name="Google Shape;3525;p55">
              <a:extLst>
                <a:ext uri="{FF2B5EF4-FFF2-40B4-BE49-F238E27FC236}">
                  <a16:creationId xmlns:a16="http://schemas.microsoft.com/office/drawing/2014/main" id="{E7A81452-2F62-B14D-B103-5DED7E139D6B}"/>
                </a:ext>
              </a:extLst>
            </p:cNvPr>
            <p:cNvSpPr/>
            <p:nvPr/>
          </p:nvSpPr>
          <p:spPr>
            <a:xfrm>
              <a:off x="2447300"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5" name="Google Shape;3526;p55">
              <a:extLst>
                <a:ext uri="{FF2B5EF4-FFF2-40B4-BE49-F238E27FC236}">
                  <a16:creationId xmlns:a16="http://schemas.microsoft.com/office/drawing/2014/main" id="{E2B36E82-AB4D-0B9E-A5D3-118BC3D99B48}"/>
                </a:ext>
              </a:extLst>
            </p:cNvPr>
            <p:cNvSpPr/>
            <p:nvPr/>
          </p:nvSpPr>
          <p:spPr>
            <a:xfrm>
              <a:off x="2447300" y="1647400"/>
              <a:ext cx="62400" cy="53450"/>
            </a:xfrm>
            <a:custGeom>
              <a:avLst/>
              <a:gdLst/>
              <a:ahLst/>
              <a:cxnLst/>
              <a:rect l="l" t="t" r="r" b="b"/>
              <a:pathLst>
                <a:path w="2496" h="2138" extrusionOk="0">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6" name="Google Shape;3527;p55">
              <a:extLst>
                <a:ext uri="{FF2B5EF4-FFF2-40B4-BE49-F238E27FC236}">
                  <a16:creationId xmlns:a16="http://schemas.microsoft.com/office/drawing/2014/main" id="{D0816E4F-F87D-CC42-BFD7-165B2EB9E878}"/>
                </a:ext>
              </a:extLst>
            </p:cNvPr>
            <p:cNvSpPr/>
            <p:nvPr/>
          </p:nvSpPr>
          <p:spPr>
            <a:xfrm>
              <a:off x="2447300" y="1571400"/>
              <a:ext cx="62400" cy="53250"/>
            </a:xfrm>
            <a:custGeom>
              <a:avLst/>
              <a:gdLst/>
              <a:ahLst/>
              <a:cxnLst/>
              <a:rect l="l" t="t" r="r" b="b"/>
              <a:pathLst>
                <a:path w="2496" h="2130" extrusionOk="0">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7" name="Google Shape;3528;p55">
              <a:extLst>
                <a:ext uri="{FF2B5EF4-FFF2-40B4-BE49-F238E27FC236}">
                  <a16:creationId xmlns:a16="http://schemas.microsoft.com/office/drawing/2014/main" id="{4BDE2F3E-2A8F-9603-E2FA-E2B7AE88E951}"/>
                </a:ext>
              </a:extLst>
            </p:cNvPr>
            <p:cNvSpPr/>
            <p:nvPr/>
          </p:nvSpPr>
          <p:spPr>
            <a:xfrm>
              <a:off x="2447300" y="14952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8" name="Google Shape;3529;p55">
              <a:extLst>
                <a:ext uri="{FF2B5EF4-FFF2-40B4-BE49-F238E27FC236}">
                  <a16:creationId xmlns:a16="http://schemas.microsoft.com/office/drawing/2014/main" id="{35BCEB02-BD4F-64CD-0C6F-6176473DD033}"/>
                </a:ext>
              </a:extLst>
            </p:cNvPr>
            <p:cNvSpPr/>
            <p:nvPr/>
          </p:nvSpPr>
          <p:spPr>
            <a:xfrm>
              <a:off x="2447300" y="1418975"/>
              <a:ext cx="62400" cy="53350"/>
            </a:xfrm>
            <a:custGeom>
              <a:avLst/>
              <a:gdLst/>
              <a:ahLst/>
              <a:cxnLst/>
              <a:rect l="l" t="t" r="r" b="b"/>
              <a:pathLst>
                <a:path w="2496" h="2134" extrusionOk="0">
                  <a:moveTo>
                    <a:pt x="1065" y="1"/>
                  </a:moveTo>
                  <a:cubicBezTo>
                    <a:pt x="480" y="1"/>
                    <a:pt x="8"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9" name="Google Shape;3530;p55">
              <a:extLst>
                <a:ext uri="{FF2B5EF4-FFF2-40B4-BE49-F238E27FC236}">
                  <a16:creationId xmlns:a16="http://schemas.microsoft.com/office/drawing/2014/main" id="{6D9F4602-E6F2-ADF0-F459-CD4467DAA845}"/>
                </a:ext>
              </a:extLst>
            </p:cNvPr>
            <p:cNvSpPr/>
            <p:nvPr/>
          </p:nvSpPr>
          <p:spPr>
            <a:xfrm>
              <a:off x="2447300"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0" name="Google Shape;3531;p55">
              <a:extLst>
                <a:ext uri="{FF2B5EF4-FFF2-40B4-BE49-F238E27FC236}">
                  <a16:creationId xmlns:a16="http://schemas.microsoft.com/office/drawing/2014/main" id="{218FB587-6029-C9E7-CD2C-5CCD2A8CC921}"/>
                </a:ext>
              </a:extLst>
            </p:cNvPr>
            <p:cNvSpPr/>
            <p:nvPr/>
          </p:nvSpPr>
          <p:spPr>
            <a:xfrm>
              <a:off x="2447300" y="1266550"/>
              <a:ext cx="62400" cy="53450"/>
            </a:xfrm>
            <a:custGeom>
              <a:avLst/>
              <a:gdLst/>
              <a:ahLst/>
              <a:cxnLst/>
              <a:rect l="l" t="t" r="r" b="b"/>
              <a:pathLst>
                <a:path w="2496" h="2138" extrusionOk="0">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1" name="Google Shape;3532;p55">
              <a:extLst>
                <a:ext uri="{FF2B5EF4-FFF2-40B4-BE49-F238E27FC236}">
                  <a16:creationId xmlns:a16="http://schemas.microsoft.com/office/drawing/2014/main" id="{09E450BC-84F9-75E3-FEDA-7F6BAD1CC32A}"/>
                </a:ext>
              </a:extLst>
            </p:cNvPr>
            <p:cNvSpPr/>
            <p:nvPr/>
          </p:nvSpPr>
          <p:spPr>
            <a:xfrm>
              <a:off x="2447300" y="1190550"/>
              <a:ext cx="62400" cy="53325"/>
            </a:xfrm>
            <a:custGeom>
              <a:avLst/>
              <a:gdLst/>
              <a:ahLst/>
              <a:cxnLst/>
              <a:rect l="l" t="t" r="r" b="b"/>
              <a:pathLst>
                <a:path w="2496" h="2133" extrusionOk="0">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2" name="Google Shape;3533;p55">
              <a:extLst>
                <a:ext uri="{FF2B5EF4-FFF2-40B4-BE49-F238E27FC236}">
                  <a16:creationId xmlns:a16="http://schemas.microsoft.com/office/drawing/2014/main" id="{4D5A14F6-9191-D8DB-4472-B06D090B8D3F}"/>
                </a:ext>
              </a:extLst>
            </p:cNvPr>
            <p:cNvSpPr/>
            <p:nvPr/>
          </p:nvSpPr>
          <p:spPr>
            <a:xfrm>
              <a:off x="2447300" y="11143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3" name="Google Shape;3534;p55">
              <a:extLst>
                <a:ext uri="{FF2B5EF4-FFF2-40B4-BE49-F238E27FC236}">
                  <a16:creationId xmlns:a16="http://schemas.microsoft.com/office/drawing/2014/main" id="{B372A8EF-4CE8-20B2-DCBA-BED1A2D828F8}"/>
                </a:ext>
              </a:extLst>
            </p:cNvPr>
            <p:cNvSpPr/>
            <p:nvPr/>
          </p:nvSpPr>
          <p:spPr>
            <a:xfrm>
              <a:off x="2447300" y="1038125"/>
              <a:ext cx="62400" cy="53325"/>
            </a:xfrm>
            <a:custGeom>
              <a:avLst/>
              <a:gdLst/>
              <a:ahLst/>
              <a:cxnLst/>
              <a:rect l="l" t="t" r="r" b="b"/>
              <a:pathLst>
                <a:path w="2496" h="2133" extrusionOk="0">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4" name="Google Shape;3535;p55">
              <a:extLst>
                <a:ext uri="{FF2B5EF4-FFF2-40B4-BE49-F238E27FC236}">
                  <a16:creationId xmlns:a16="http://schemas.microsoft.com/office/drawing/2014/main" id="{95C72A86-76E6-135F-713A-5464FD16967A}"/>
                </a:ext>
              </a:extLst>
            </p:cNvPr>
            <p:cNvSpPr/>
            <p:nvPr/>
          </p:nvSpPr>
          <p:spPr>
            <a:xfrm>
              <a:off x="2371275"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5" name="Google Shape;3536;p55">
              <a:extLst>
                <a:ext uri="{FF2B5EF4-FFF2-40B4-BE49-F238E27FC236}">
                  <a16:creationId xmlns:a16="http://schemas.microsoft.com/office/drawing/2014/main" id="{A2117611-1177-8AA4-87F7-88096225C95F}"/>
                </a:ext>
              </a:extLst>
            </p:cNvPr>
            <p:cNvSpPr/>
            <p:nvPr/>
          </p:nvSpPr>
          <p:spPr>
            <a:xfrm>
              <a:off x="237127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6" name="Google Shape;3537;p55">
              <a:extLst>
                <a:ext uri="{FF2B5EF4-FFF2-40B4-BE49-F238E27FC236}">
                  <a16:creationId xmlns:a16="http://schemas.microsoft.com/office/drawing/2014/main" id="{073BCCB9-A312-C1CD-2208-FF5B32F4C743}"/>
                </a:ext>
              </a:extLst>
            </p:cNvPr>
            <p:cNvSpPr/>
            <p:nvPr/>
          </p:nvSpPr>
          <p:spPr>
            <a:xfrm>
              <a:off x="237127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7" name="Google Shape;3538;p55">
              <a:extLst>
                <a:ext uri="{FF2B5EF4-FFF2-40B4-BE49-F238E27FC236}">
                  <a16:creationId xmlns:a16="http://schemas.microsoft.com/office/drawing/2014/main" id="{31EC5593-A0DE-A786-9C5B-FAB9EACCDDC9}"/>
                </a:ext>
              </a:extLst>
            </p:cNvPr>
            <p:cNvSpPr/>
            <p:nvPr/>
          </p:nvSpPr>
          <p:spPr>
            <a:xfrm>
              <a:off x="237127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8" name="Google Shape;3539;p55">
              <a:extLst>
                <a:ext uri="{FF2B5EF4-FFF2-40B4-BE49-F238E27FC236}">
                  <a16:creationId xmlns:a16="http://schemas.microsoft.com/office/drawing/2014/main" id="{972D7185-E7EC-1EDF-1AC4-E02F1BCC58BB}"/>
                </a:ext>
              </a:extLst>
            </p:cNvPr>
            <p:cNvSpPr/>
            <p:nvPr/>
          </p:nvSpPr>
          <p:spPr>
            <a:xfrm>
              <a:off x="237127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9" name="Google Shape;3540;p55">
              <a:extLst>
                <a:ext uri="{FF2B5EF4-FFF2-40B4-BE49-F238E27FC236}">
                  <a16:creationId xmlns:a16="http://schemas.microsoft.com/office/drawing/2014/main" id="{A00E39AC-7886-DD40-36F7-4F573FF5B9B4}"/>
                </a:ext>
              </a:extLst>
            </p:cNvPr>
            <p:cNvSpPr/>
            <p:nvPr/>
          </p:nvSpPr>
          <p:spPr>
            <a:xfrm>
              <a:off x="237127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0" name="Google Shape;3541;p55">
              <a:extLst>
                <a:ext uri="{FF2B5EF4-FFF2-40B4-BE49-F238E27FC236}">
                  <a16:creationId xmlns:a16="http://schemas.microsoft.com/office/drawing/2014/main" id="{010643B1-C5B4-B96E-1435-DCDB8D8E1505}"/>
                </a:ext>
              </a:extLst>
            </p:cNvPr>
            <p:cNvSpPr/>
            <p:nvPr/>
          </p:nvSpPr>
          <p:spPr>
            <a:xfrm>
              <a:off x="2371275" y="11905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1" name="Google Shape;3542;p55">
              <a:extLst>
                <a:ext uri="{FF2B5EF4-FFF2-40B4-BE49-F238E27FC236}">
                  <a16:creationId xmlns:a16="http://schemas.microsoft.com/office/drawing/2014/main" id="{16729F63-FB4A-4106-E11A-1B88CD4C1232}"/>
                </a:ext>
              </a:extLst>
            </p:cNvPr>
            <p:cNvSpPr/>
            <p:nvPr/>
          </p:nvSpPr>
          <p:spPr>
            <a:xfrm>
              <a:off x="2371275"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2" name="Google Shape;3543;p55">
              <a:extLst>
                <a:ext uri="{FF2B5EF4-FFF2-40B4-BE49-F238E27FC236}">
                  <a16:creationId xmlns:a16="http://schemas.microsoft.com/office/drawing/2014/main" id="{A91E0EDE-C789-636A-A1FF-3B37D9914B1D}"/>
                </a:ext>
              </a:extLst>
            </p:cNvPr>
            <p:cNvSpPr/>
            <p:nvPr/>
          </p:nvSpPr>
          <p:spPr>
            <a:xfrm>
              <a:off x="2371275" y="1038125"/>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3" name="Google Shape;3544;p55">
              <a:extLst>
                <a:ext uri="{FF2B5EF4-FFF2-40B4-BE49-F238E27FC236}">
                  <a16:creationId xmlns:a16="http://schemas.microsoft.com/office/drawing/2014/main" id="{A7D5AF44-F7D9-B8A0-60D6-99545286F433}"/>
                </a:ext>
              </a:extLst>
            </p:cNvPr>
            <p:cNvSpPr/>
            <p:nvPr/>
          </p:nvSpPr>
          <p:spPr>
            <a:xfrm>
              <a:off x="2295075" y="1342750"/>
              <a:ext cx="62200" cy="53450"/>
            </a:xfrm>
            <a:custGeom>
              <a:avLst/>
              <a:gdLst/>
              <a:ahLst/>
              <a:cxnLst/>
              <a:rect l="l" t="t" r="r" b="b"/>
              <a:pathLst>
                <a:path w="2488" h="2138" extrusionOk="0">
                  <a:moveTo>
                    <a:pt x="1065" y="1"/>
                  </a:moveTo>
                  <a:cubicBezTo>
                    <a:pt x="472" y="1"/>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4" name="Google Shape;3545;p55">
              <a:extLst>
                <a:ext uri="{FF2B5EF4-FFF2-40B4-BE49-F238E27FC236}">
                  <a16:creationId xmlns:a16="http://schemas.microsoft.com/office/drawing/2014/main" id="{DDB4FF6D-A47B-DDEF-05E9-7077D4334925}"/>
                </a:ext>
              </a:extLst>
            </p:cNvPr>
            <p:cNvSpPr/>
            <p:nvPr/>
          </p:nvSpPr>
          <p:spPr>
            <a:xfrm>
              <a:off x="2295075" y="1266550"/>
              <a:ext cx="62200" cy="53450"/>
            </a:xfrm>
            <a:custGeom>
              <a:avLst/>
              <a:gdLst/>
              <a:ahLst/>
              <a:cxnLst/>
              <a:rect l="l" t="t" r="r" b="b"/>
              <a:pathLst>
                <a:path w="2488" h="2138" extrusionOk="0">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5" name="Google Shape;3546;p55">
              <a:extLst>
                <a:ext uri="{FF2B5EF4-FFF2-40B4-BE49-F238E27FC236}">
                  <a16:creationId xmlns:a16="http://schemas.microsoft.com/office/drawing/2014/main" id="{2A505C93-FDCE-F20C-D311-290E156A0783}"/>
                </a:ext>
              </a:extLst>
            </p:cNvPr>
            <p:cNvSpPr/>
            <p:nvPr/>
          </p:nvSpPr>
          <p:spPr>
            <a:xfrm>
              <a:off x="2295075" y="11905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6" name="Google Shape;3547;p55">
              <a:extLst>
                <a:ext uri="{FF2B5EF4-FFF2-40B4-BE49-F238E27FC236}">
                  <a16:creationId xmlns:a16="http://schemas.microsoft.com/office/drawing/2014/main" id="{B28E8001-D588-0B1E-A618-6460AB7C51AD}"/>
                </a:ext>
              </a:extLst>
            </p:cNvPr>
            <p:cNvSpPr/>
            <p:nvPr/>
          </p:nvSpPr>
          <p:spPr>
            <a:xfrm>
              <a:off x="2295075" y="111432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7" name="Google Shape;3548;p55">
              <a:extLst>
                <a:ext uri="{FF2B5EF4-FFF2-40B4-BE49-F238E27FC236}">
                  <a16:creationId xmlns:a16="http://schemas.microsoft.com/office/drawing/2014/main" id="{D33FF73B-77F5-30A7-87BB-C2714167546F}"/>
                </a:ext>
              </a:extLst>
            </p:cNvPr>
            <p:cNvSpPr/>
            <p:nvPr/>
          </p:nvSpPr>
          <p:spPr>
            <a:xfrm>
              <a:off x="2218650" y="1266550"/>
              <a:ext cx="62225" cy="53450"/>
            </a:xfrm>
            <a:custGeom>
              <a:avLst/>
              <a:gdLst/>
              <a:ahLst/>
              <a:cxnLst/>
              <a:rect l="l" t="t" r="r" b="b"/>
              <a:pathLst>
                <a:path w="2489" h="2138" extrusionOk="0">
                  <a:moveTo>
                    <a:pt x="1074" y="0"/>
                  </a:moveTo>
                  <a:cubicBezTo>
                    <a:pt x="480" y="9"/>
                    <a:pt x="0" y="480"/>
                    <a:pt x="0" y="1074"/>
                  </a:cubicBezTo>
                  <a:cubicBezTo>
                    <a:pt x="0" y="1711"/>
                    <a:pt x="525" y="2137"/>
                    <a:pt x="1073" y="2137"/>
                  </a:cubicBezTo>
                  <a:cubicBezTo>
                    <a:pt x="1335" y="2137"/>
                    <a:pt x="1603" y="2040"/>
                    <a:pt x="1821" y="1821"/>
                  </a:cubicBezTo>
                  <a:cubicBezTo>
                    <a:pt x="2488" y="1155"/>
                    <a:pt x="2017" y="9"/>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8" name="Google Shape;3549;p55">
              <a:extLst>
                <a:ext uri="{FF2B5EF4-FFF2-40B4-BE49-F238E27FC236}">
                  <a16:creationId xmlns:a16="http://schemas.microsoft.com/office/drawing/2014/main" id="{AAF3E131-8B61-BF04-36A0-DD94F6A44DBB}"/>
                </a:ext>
              </a:extLst>
            </p:cNvPr>
            <p:cNvSpPr/>
            <p:nvPr/>
          </p:nvSpPr>
          <p:spPr>
            <a:xfrm>
              <a:off x="2218650" y="1190550"/>
              <a:ext cx="62225" cy="53325"/>
            </a:xfrm>
            <a:custGeom>
              <a:avLst/>
              <a:gdLst/>
              <a:ahLst/>
              <a:cxnLst/>
              <a:rect l="l" t="t" r="r" b="b"/>
              <a:pathLst>
                <a:path w="2489" h="2133" extrusionOk="0">
                  <a:moveTo>
                    <a:pt x="1074" y="0"/>
                  </a:moveTo>
                  <a:cubicBezTo>
                    <a:pt x="480" y="0"/>
                    <a:pt x="0" y="480"/>
                    <a:pt x="0" y="1065"/>
                  </a:cubicBezTo>
                  <a:cubicBezTo>
                    <a:pt x="0" y="1709"/>
                    <a:pt x="526" y="2133"/>
                    <a:pt x="1074" y="2133"/>
                  </a:cubicBezTo>
                  <a:cubicBezTo>
                    <a:pt x="1336" y="2133"/>
                    <a:pt x="1603" y="2036"/>
                    <a:pt x="1821" y="1821"/>
                  </a:cubicBezTo>
                  <a:cubicBezTo>
                    <a:pt x="2488" y="1154"/>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9" name="Google Shape;3550;p55">
              <a:extLst>
                <a:ext uri="{FF2B5EF4-FFF2-40B4-BE49-F238E27FC236}">
                  <a16:creationId xmlns:a16="http://schemas.microsoft.com/office/drawing/2014/main" id="{2B08603F-C526-B74C-6140-94422E1569DB}"/>
                </a:ext>
              </a:extLst>
            </p:cNvPr>
            <p:cNvSpPr/>
            <p:nvPr/>
          </p:nvSpPr>
          <p:spPr>
            <a:xfrm>
              <a:off x="2218650" y="1114325"/>
              <a:ext cx="62225" cy="53350"/>
            </a:xfrm>
            <a:custGeom>
              <a:avLst/>
              <a:gdLst/>
              <a:ahLst/>
              <a:cxnLst/>
              <a:rect l="l" t="t" r="r" b="b"/>
              <a:pathLst>
                <a:path w="2489" h="2134" extrusionOk="0">
                  <a:moveTo>
                    <a:pt x="1074" y="1"/>
                  </a:moveTo>
                  <a:cubicBezTo>
                    <a:pt x="480" y="1"/>
                    <a:pt x="0" y="480"/>
                    <a:pt x="0" y="1065"/>
                  </a:cubicBezTo>
                  <a:cubicBezTo>
                    <a:pt x="0" y="1709"/>
                    <a:pt x="526" y="2133"/>
                    <a:pt x="1074" y="2133"/>
                  </a:cubicBezTo>
                  <a:cubicBezTo>
                    <a:pt x="1336" y="2133"/>
                    <a:pt x="1603" y="2037"/>
                    <a:pt x="1821" y="1822"/>
                  </a:cubicBezTo>
                  <a:cubicBezTo>
                    <a:pt x="2488"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0" name="Google Shape;3551;p55">
              <a:extLst>
                <a:ext uri="{FF2B5EF4-FFF2-40B4-BE49-F238E27FC236}">
                  <a16:creationId xmlns:a16="http://schemas.microsoft.com/office/drawing/2014/main" id="{98EA8226-5C62-CDEC-42DE-7662696B4BC1}"/>
                </a:ext>
              </a:extLst>
            </p:cNvPr>
            <p:cNvSpPr/>
            <p:nvPr/>
          </p:nvSpPr>
          <p:spPr>
            <a:xfrm>
              <a:off x="2142425" y="1266550"/>
              <a:ext cx="62425" cy="53450"/>
            </a:xfrm>
            <a:custGeom>
              <a:avLst/>
              <a:gdLst/>
              <a:ahLst/>
              <a:cxnLst/>
              <a:rect l="l" t="t" r="r" b="b"/>
              <a:pathLst>
                <a:path w="2497" h="2138" extrusionOk="0">
                  <a:moveTo>
                    <a:pt x="1074" y="0"/>
                  </a:moveTo>
                  <a:cubicBezTo>
                    <a:pt x="481"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1" name="Google Shape;3552;p55">
              <a:extLst>
                <a:ext uri="{FF2B5EF4-FFF2-40B4-BE49-F238E27FC236}">
                  <a16:creationId xmlns:a16="http://schemas.microsoft.com/office/drawing/2014/main" id="{D1BBEBC5-08E1-BF7C-01DB-3AE185661433}"/>
                </a:ext>
              </a:extLst>
            </p:cNvPr>
            <p:cNvSpPr/>
            <p:nvPr/>
          </p:nvSpPr>
          <p:spPr>
            <a:xfrm>
              <a:off x="2142425" y="11905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2" name="Google Shape;3553;p55">
              <a:extLst>
                <a:ext uri="{FF2B5EF4-FFF2-40B4-BE49-F238E27FC236}">
                  <a16:creationId xmlns:a16="http://schemas.microsoft.com/office/drawing/2014/main" id="{A4E2D6B5-438E-AD9E-56ED-3342305C3FBD}"/>
                </a:ext>
              </a:extLst>
            </p:cNvPr>
            <p:cNvSpPr/>
            <p:nvPr/>
          </p:nvSpPr>
          <p:spPr>
            <a:xfrm>
              <a:off x="2751950" y="3627950"/>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3" name="Google Shape;3554;p55">
              <a:extLst>
                <a:ext uri="{FF2B5EF4-FFF2-40B4-BE49-F238E27FC236}">
                  <a16:creationId xmlns:a16="http://schemas.microsoft.com/office/drawing/2014/main" id="{2DF660A7-5837-825F-EE89-7F3CEC7F5EB0}"/>
                </a:ext>
              </a:extLst>
            </p:cNvPr>
            <p:cNvSpPr/>
            <p:nvPr/>
          </p:nvSpPr>
          <p:spPr>
            <a:xfrm>
              <a:off x="2751950" y="3551925"/>
              <a:ext cx="62350" cy="53300"/>
            </a:xfrm>
            <a:custGeom>
              <a:avLst/>
              <a:gdLst/>
              <a:ahLst/>
              <a:cxnLst/>
              <a:rect l="l" t="t" r="r" b="b"/>
              <a:pathLst>
                <a:path w="2494" h="2132" extrusionOk="0">
                  <a:moveTo>
                    <a:pt x="1075" y="1"/>
                  </a:moveTo>
                  <a:cubicBezTo>
                    <a:pt x="1072" y="1"/>
                    <a:pt x="1068" y="1"/>
                    <a:pt x="1065" y="1"/>
                  </a:cubicBezTo>
                  <a:cubicBezTo>
                    <a:pt x="480" y="1"/>
                    <a:pt x="0" y="480"/>
                    <a:pt x="0" y="1066"/>
                  </a:cubicBezTo>
                  <a:cubicBezTo>
                    <a:pt x="6" y="1708"/>
                    <a:pt x="530" y="2131"/>
                    <a:pt x="1075" y="2131"/>
                  </a:cubicBezTo>
                  <a:cubicBezTo>
                    <a:pt x="1337" y="2131"/>
                    <a:pt x="1604" y="2033"/>
                    <a:pt x="1821" y="1814"/>
                  </a:cubicBezTo>
                  <a:cubicBezTo>
                    <a:pt x="2493" y="1141"/>
                    <a:pt x="2020" y="1"/>
                    <a:pt x="107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4" name="Google Shape;3555;p55">
              <a:extLst>
                <a:ext uri="{FF2B5EF4-FFF2-40B4-BE49-F238E27FC236}">
                  <a16:creationId xmlns:a16="http://schemas.microsoft.com/office/drawing/2014/main" id="{E66C7904-AAD0-61AC-5C28-0FE6F2984A18}"/>
                </a:ext>
              </a:extLst>
            </p:cNvPr>
            <p:cNvSpPr/>
            <p:nvPr/>
          </p:nvSpPr>
          <p:spPr>
            <a:xfrm>
              <a:off x="2751950" y="3475725"/>
              <a:ext cx="62350" cy="53275"/>
            </a:xfrm>
            <a:custGeom>
              <a:avLst/>
              <a:gdLst/>
              <a:ahLst/>
              <a:cxnLst/>
              <a:rect l="l" t="t" r="r" b="b"/>
              <a:pathLst>
                <a:path w="2494" h="2131" extrusionOk="0">
                  <a:moveTo>
                    <a:pt x="1075" y="0"/>
                  </a:moveTo>
                  <a:cubicBezTo>
                    <a:pt x="1072" y="0"/>
                    <a:pt x="1068" y="0"/>
                    <a:pt x="1065" y="0"/>
                  </a:cubicBezTo>
                  <a:cubicBezTo>
                    <a:pt x="480" y="0"/>
                    <a:pt x="0" y="480"/>
                    <a:pt x="0" y="1065"/>
                  </a:cubicBezTo>
                  <a:cubicBezTo>
                    <a:pt x="0" y="1707"/>
                    <a:pt x="526" y="2131"/>
                    <a:pt x="1073" y="2131"/>
                  </a:cubicBezTo>
                  <a:cubicBezTo>
                    <a:pt x="1336" y="2131"/>
                    <a:pt x="1604" y="2032"/>
                    <a:pt x="1821" y="1813"/>
                  </a:cubicBezTo>
                  <a:cubicBezTo>
                    <a:pt x="2493"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5" name="Google Shape;3556;p55">
              <a:extLst>
                <a:ext uri="{FF2B5EF4-FFF2-40B4-BE49-F238E27FC236}">
                  <a16:creationId xmlns:a16="http://schemas.microsoft.com/office/drawing/2014/main" id="{827ECAD7-FC96-7F43-D0B8-6A5C76F620E1}"/>
                </a:ext>
              </a:extLst>
            </p:cNvPr>
            <p:cNvSpPr/>
            <p:nvPr/>
          </p:nvSpPr>
          <p:spPr>
            <a:xfrm>
              <a:off x="2675925" y="3856775"/>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6" name="Google Shape;3557;p55">
              <a:extLst>
                <a:ext uri="{FF2B5EF4-FFF2-40B4-BE49-F238E27FC236}">
                  <a16:creationId xmlns:a16="http://schemas.microsoft.com/office/drawing/2014/main" id="{23114A22-CFC0-3253-64C9-DDAFBC671CFE}"/>
                </a:ext>
              </a:extLst>
            </p:cNvPr>
            <p:cNvSpPr/>
            <p:nvPr/>
          </p:nvSpPr>
          <p:spPr>
            <a:xfrm>
              <a:off x="2675725" y="3780375"/>
              <a:ext cx="62425" cy="53475"/>
            </a:xfrm>
            <a:custGeom>
              <a:avLst/>
              <a:gdLst/>
              <a:ahLst/>
              <a:cxnLst/>
              <a:rect l="l" t="t" r="r" b="b"/>
              <a:pathLst>
                <a:path w="2497" h="2139" extrusionOk="0">
                  <a:moveTo>
                    <a:pt x="1074" y="0"/>
                  </a:moveTo>
                  <a:cubicBezTo>
                    <a:pt x="480" y="0"/>
                    <a:pt x="1" y="480"/>
                    <a:pt x="9" y="1073"/>
                  </a:cubicBezTo>
                  <a:cubicBezTo>
                    <a:pt x="9" y="1715"/>
                    <a:pt x="535" y="2139"/>
                    <a:pt x="1081" y="2139"/>
                  </a:cubicBezTo>
                  <a:cubicBezTo>
                    <a:pt x="1345" y="2139"/>
                    <a:pt x="1613" y="2040"/>
                    <a:pt x="1830" y="1821"/>
                  </a:cubicBezTo>
                  <a:cubicBezTo>
                    <a:pt x="2496" y="1146"/>
                    <a:pt x="2025"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7" name="Google Shape;3558;p55">
              <a:extLst>
                <a:ext uri="{FF2B5EF4-FFF2-40B4-BE49-F238E27FC236}">
                  <a16:creationId xmlns:a16="http://schemas.microsoft.com/office/drawing/2014/main" id="{3CF741E9-33C9-F632-330D-D089EA05B66C}"/>
                </a:ext>
              </a:extLst>
            </p:cNvPr>
            <p:cNvSpPr/>
            <p:nvPr/>
          </p:nvSpPr>
          <p:spPr>
            <a:xfrm>
              <a:off x="2675925"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8" name="Google Shape;3559;p55">
              <a:extLst>
                <a:ext uri="{FF2B5EF4-FFF2-40B4-BE49-F238E27FC236}">
                  <a16:creationId xmlns:a16="http://schemas.microsoft.com/office/drawing/2014/main" id="{2C80E7B3-DFC6-5F45-2D6E-902FD1105309}"/>
                </a:ext>
              </a:extLst>
            </p:cNvPr>
            <p:cNvSpPr/>
            <p:nvPr/>
          </p:nvSpPr>
          <p:spPr>
            <a:xfrm>
              <a:off x="2675925" y="3627950"/>
              <a:ext cx="62225" cy="53425"/>
            </a:xfrm>
            <a:custGeom>
              <a:avLst/>
              <a:gdLst/>
              <a:ahLst/>
              <a:cxnLst/>
              <a:rect l="l" t="t" r="r" b="b"/>
              <a:pathLst>
                <a:path w="2489" h="2137" extrusionOk="0">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9" name="Google Shape;3560;p55">
              <a:extLst>
                <a:ext uri="{FF2B5EF4-FFF2-40B4-BE49-F238E27FC236}">
                  <a16:creationId xmlns:a16="http://schemas.microsoft.com/office/drawing/2014/main" id="{F9027804-D1C8-697E-E81E-961108C9600A}"/>
                </a:ext>
              </a:extLst>
            </p:cNvPr>
            <p:cNvSpPr/>
            <p:nvPr/>
          </p:nvSpPr>
          <p:spPr>
            <a:xfrm>
              <a:off x="2675925" y="3551925"/>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0" name="Google Shape;3561;p55">
              <a:extLst>
                <a:ext uri="{FF2B5EF4-FFF2-40B4-BE49-F238E27FC236}">
                  <a16:creationId xmlns:a16="http://schemas.microsoft.com/office/drawing/2014/main" id="{62AC1F32-171C-18E6-20AB-55B1A506649E}"/>
                </a:ext>
              </a:extLst>
            </p:cNvPr>
            <p:cNvSpPr/>
            <p:nvPr/>
          </p:nvSpPr>
          <p:spPr>
            <a:xfrm>
              <a:off x="2675925"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1" name="Google Shape;3562;p55">
              <a:extLst>
                <a:ext uri="{FF2B5EF4-FFF2-40B4-BE49-F238E27FC236}">
                  <a16:creationId xmlns:a16="http://schemas.microsoft.com/office/drawing/2014/main" id="{46CA7EA9-8D2A-B2A7-01E0-66888F53283C}"/>
                </a:ext>
              </a:extLst>
            </p:cNvPr>
            <p:cNvSpPr/>
            <p:nvPr/>
          </p:nvSpPr>
          <p:spPr>
            <a:xfrm>
              <a:off x="2599725" y="385677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2" name="Google Shape;3563;p55">
              <a:extLst>
                <a:ext uri="{FF2B5EF4-FFF2-40B4-BE49-F238E27FC236}">
                  <a16:creationId xmlns:a16="http://schemas.microsoft.com/office/drawing/2014/main" id="{0A3F40AD-9B6D-822E-F3D1-742FF32E86F9}"/>
                </a:ext>
              </a:extLst>
            </p:cNvPr>
            <p:cNvSpPr/>
            <p:nvPr/>
          </p:nvSpPr>
          <p:spPr>
            <a:xfrm>
              <a:off x="2599725" y="3780375"/>
              <a:ext cx="62400" cy="53475"/>
            </a:xfrm>
            <a:custGeom>
              <a:avLst/>
              <a:gdLst/>
              <a:ahLst/>
              <a:cxnLst/>
              <a:rect l="l" t="t" r="r" b="b"/>
              <a:pathLst>
                <a:path w="2496" h="2139" extrusionOk="0">
                  <a:moveTo>
                    <a:pt x="1065" y="0"/>
                  </a:moveTo>
                  <a:cubicBezTo>
                    <a:pt x="472" y="0"/>
                    <a:pt x="0" y="480"/>
                    <a:pt x="0" y="1073"/>
                  </a:cubicBezTo>
                  <a:cubicBezTo>
                    <a:pt x="0" y="1715"/>
                    <a:pt x="526" y="2139"/>
                    <a:pt x="1073" y="2139"/>
                  </a:cubicBezTo>
                  <a:cubicBezTo>
                    <a:pt x="1336" y="2139"/>
                    <a:pt x="1604" y="2040"/>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3" name="Google Shape;3564;p55">
              <a:extLst>
                <a:ext uri="{FF2B5EF4-FFF2-40B4-BE49-F238E27FC236}">
                  <a16:creationId xmlns:a16="http://schemas.microsoft.com/office/drawing/2014/main" id="{14F9719B-0C2C-84BE-2719-4B44A24F8219}"/>
                </a:ext>
              </a:extLst>
            </p:cNvPr>
            <p:cNvSpPr/>
            <p:nvPr/>
          </p:nvSpPr>
          <p:spPr>
            <a:xfrm>
              <a:off x="2599725"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4" name="Google Shape;3565;p55">
              <a:extLst>
                <a:ext uri="{FF2B5EF4-FFF2-40B4-BE49-F238E27FC236}">
                  <a16:creationId xmlns:a16="http://schemas.microsoft.com/office/drawing/2014/main" id="{5EB45961-BB04-E684-6626-A190A4A8757A}"/>
                </a:ext>
              </a:extLst>
            </p:cNvPr>
            <p:cNvSpPr/>
            <p:nvPr/>
          </p:nvSpPr>
          <p:spPr>
            <a:xfrm>
              <a:off x="2599725" y="3627950"/>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5" name="Google Shape;3566;p55">
              <a:extLst>
                <a:ext uri="{FF2B5EF4-FFF2-40B4-BE49-F238E27FC236}">
                  <a16:creationId xmlns:a16="http://schemas.microsoft.com/office/drawing/2014/main" id="{2B676E6E-13CC-05F8-A41F-F81EBA080306}"/>
                </a:ext>
              </a:extLst>
            </p:cNvPr>
            <p:cNvSpPr/>
            <p:nvPr/>
          </p:nvSpPr>
          <p:spPr>
            <a:xfrm>
              <a:off x="2599725" y="355192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6" name="Google Shape;3567;p55">
              <a:extLst>
                <a:ext uri="{FF2B5EF4-FFF2-40B4-BE49-F238E27FC236}">
                  <a16:creationId xmlns:a16="http://schemas.microsoft.com/office/drawing/2014/main" id="{88105F72-543E-5D03-405C-040FBD639E65}"/>
                </a:ext>
              </a:extLst>
            </p:cNvPr>
            <p:cNvSpPr/>
            <p:nvPr/>
          </p:nvSpPr>
          <p:spPr>
            <a:xfrm>
              <a:off x="2599725" y="3475725"/>
              <a:ext cx="62200" cy="53350"/>
            </a:xfrm>
            <a:custGeom>
              <a:avLst/>
              <a:gdLst/>
              <a:ahLst/>
              <a:cxnLst/>
              <a:rect l="l" t="t" r="r" b="b"/>
              <a:pathLst>
                <a:path w="2488" h="2134" extrusionOk="0">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7" name="Google Shape;3568;p55">
              <a:extLst>
                <a:ext uri="{FF2B5EF4-FFF2-40B4-BE49-F238E27FC236}">
                  <a16:creationId xmlns:a16="http://schemas.microsoft.com/office/drawing/2014/main" id="{9B83C712-AD27-35F2-221C-8E4EE3791630}"/>
                </a:ext>
              </a:extLst>
            </p:cNvPr>
            <p:cNvSpPr/>
            <p:nvPr/>
          </p:nvSpPr>
          <p:spPr>
            <a:xfrm>
              <a:off x="2523500" y="3932800"/>
              <a:ext cx="62225" cy="53475"/>
            </a:xfrm>
            <a:custGeom>
              <a:avLst/>
              <a:gdLst/>
              <a:ahLst/>
              <a:cxnLst/>
              <a:rect l="l" t="t" r="r" b="b"/>
              <a:pathLst>
                <a:path w="2489" h="2139" extrusionOk="0">
                  <a:moveTo>
                    <a:pt x="1066" y="0"/>
                  </a:moveTo>
                  <a:cubicBezTo>
                    <a:pt x="480" y="0"/>
                    <a:pt x="1" y="480"/>
                    <a:pt x="1" y="1073"/>
                  </a:cubicBezTo>
                  <a:cubicBezTo>
                    <a:pt x="6" y="1715"/>
                    <a:pt x="530" y="2139"/>
                    <a:pt x="1075" y="2139"/>
                  </a:cubicBezTo>
                  <a:cubicBezTo>
                    <a:pt x="1338" y="2139"/>
                    <a:pt x="1605" y="2041"/>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8" name="Google Shape;3569;p55">
              <a:extLst>
                <a:ext uri="{FF2B5EF4-FFF2-40B4-BE49-F238E27FC236}">
                  <a16:creationId xmlns:a16="http://schemas.microsoft.com/office/drawing/2014/main" id="{53005463-1B4D-0A87-F0FF-EA3C860F0940}"/>
                </a:ext>
              </a:extLst>
            </p:cNvPr>
            <p:cNvSpPr/>
            <p:nvPr/>
          </p:nvSpPr>
          <p:spPr>
            <a:xfrm>
              <a:off x="2523500" y="3856775"/>
              <a:ext cx="62225" cy="53300"/>
            </a:xfrm>
            <a:custGeom>
              <a:avLst/>
              <a:gdLst/>
              <a:ahLst/>
              <a:cxnLst/>
              <a:rect l="l" t="t" r="r" b="b"/>
              <a:pathLst>
                <a:path w="2489" h="2132" extrusionOk="0">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9" name="Google Shape;3570;p55">
              <a:extLst>
                <a:ext uri="{FF2B5EF4-FFF2-40B4-BE49-F238E27FC236}">
                  <a16:creationId xmlns:a16="http://schemas.microsoft.com/office/drawing/2014/main" id="{13576D99-82E4-A508-F05B-3FD975870ECF}"/>
                </a:ext>
              </a:extLst>
            </p:cNvPr>
            <p:cNvSpPr/>
            <p:nvPr/>
          </p:nvSpPr>
          <p:spPr>
            <a:xfrm>
              <a:off x="2523500" y="3780375"/>
              <a:ext cx="62425" cy="53475"/>
            </a:xfrm>
            <a:custGeom>
              <a:avLst/>
              <a:gdLst/>
              <a:ahLst/>
              <a:cxnLst/>
              <a:rect l="l" t="t" r="r" b="b"/>
              <a:pathLst>
                <a:path w="2497" h="2139" extrusionOk="0">
                  <a:moveTo>
                    <a:pt x="1066" y="0"/>
                  </a:moveTo>
                  <a:cubicBezTo>
                    <a:pt x="480" y="0"/>
                    <a:pt x="1" y="480"/>
                    <a:pt x="1" y="1073"/>
                  </a:cubicBezTo>
                  <a:cubicBezTo>
                    <a:pt x="6" y="1715"/>
                    <a:pt x="530" y="2139"/>
                    <a:pt x="1078" y="2139"/>
                  </a:cubicBezTo>
                  <a:cubicBezTo>
                    <a:pt x="1341" y="2139"/>
                    <a:pt x="1610" y="2040"/>
                    <a:pt x="1830" y="1821"/>
                  </a:cubicBezTo>
                  <a:cubicBezTo>
                    <a:pt x="2496"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0" name="Google Shape;3571;p55">
              <a:extLst>
                <a:ext uri="{FF2B5EF4-FFF2-40B4-BE49-F238E27FC236}">
                  <a16:creationId xmlns:a16="http://schemas.microsoft.com/office/drawing/2014/main" id="{CCF4FEAA-2C85-B9DA-F8EF-8BAC8B36015F}"/>
                </a:ext>
              </a:extLst>
            </p:cNvPr>
            <p:cNvSpPr/>
            <p:nvPr/>
          </p:nvSpPr>
          <p:spPr>
            <a:xfrm>
              <a:off x="2523500" y="3704150"/>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1" name="Google Shape;3572;p55">
              <a:extLst>
                <a:ext uri="{FF2B5EF4-FFF2-40B4-BE49-F238E27FC236}">
                  <a16:creationId xmlns:a16="http://schemas.microsoft.com/office/drawing/2014/main" id="{931D15BD-4269-4E4D-4A1A-A549729B7E75}"/>
                </a:ext>
              </a:extLst>
            </p:cNvPr>
            <p:cNvSpPr/>
            <p:nvPr/>
          </p:nvSpPr>
          <p:spPr>
            <a:xfrm>
              <a:off x="2523500" y="3627950"/>
              <a:ext cx="62225" cy="53475"/>
            </a:xfrm>
            <a:custGeom>
              <a:avLst/>
              <a:gdLst/>
              <a:ahLst/>
              <a:cxnLst/>
              <a:rect l="l" t="t" r="r" b="b"/>
              <a:pathLst>
                <a:path w="2489" h="2139" extrusionOk="0">
                  <a:moveTo>
                    <a:pt x="1066" y="0"/>
                  </a:moveTo>
                  <a:cubicBezTo>
                    <a:pt x="480" y="8"/>
                    <a:pt x="1" y="488"/>
                    <a:pt x="1" y="1073"/>
                  </a:cubicBezTo>
                  <a:cubicBezTo>
                    <a:pt x="1" y="1715"/>
                    <a:pt x="527" y="2139"/>
                    <a:pt x="1073" y="2139"/>
                  </a:cubicBezTo>
                  <a:cubicBezTo>
                    <a:pt x="1337" y="2139"/>
                    <a:pt x="1605" y="2040"/>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2" name="Google Shape;3573;p55">
              <a:extLst>
                <a:ext uri="{FF2B5EF4-FFF2-40B4-BE49-F238E27FC236}">
                  <a16:creationId xmlns:a16="http://schemas.microsoft.com/office/drawing/2014/main" id="{4F8E0294-E4B7-A18C-5C87-2F3249752BEA}"/>
                </a:ext>
              </a:extLst>
            </p:cNvPr>
            <p:cNvSpPr/>
            <p:nvPr/>
          </p:nvSpPr>
          <p:spPr>
            <a:xfrm>
              <a:off x="2523500" y="3551925"/>
              <a:ext cx="62225" cy="53300"/>
            </a:xfrm>
            <a:custGeom>
              <a:avLst/>
              <a:gdLst/>
              <a:ahLst/>
              <a:cxnLst/>
              <a:rect l="l" t="t" r="r" b="b"/>
              <a:pathLst>
                <a:path w="2489" h="2132" extrusionOk="0">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3" name="Google Shape;3574;p55">
              <a:extLst>
                <a:ext uri="{FF2B5EF4-FFF2-40B4-BE49-F238E27FC236}">
                  <a16:creationId xmlns:a16="http://schemas.microsoft.com/office/drawing/2014/main" id="{5CC56F2F-5A31-B4CF-3352-0B5B60FF9EFD}"/>
                </a:ext>
              </a:extLst>
            </p:cNvPr>
            <p:cNvSpPr/>
            <p:nvPr/>
          </p:nvSpPr>
          <p:spPr>
            <a:xfrm>
              <a:off x="2523500" y="3475725"/>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4" name="Google Shape;3575;p55">
              <a:extLst>
                <a:ext uri="{FF2B5EF4-FFF2-40B4-BE49-F238E27FC236}">
                  <a16:creationId xmlns:a16="http://schemas.microsoft.com/office/drawing/2014/main" id="{081A5F81-947A-80AB-5DC5-5353A6F93931}"/>
                </a:ext>
              </a:extLst>
            </p:cNvPr>
            <p:cNvSpPr/>
            <p:nvPr/>
          </p:nvSpPr>
          <p:spPr>
            <a:xfrm>
              <a:off x="2523500" y="33995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5" name="Google Shape;3576;p55">
              <a:extLst>
                <a:ext uri="{FF2B5EF4-FFF2-40B4-BE49-F238E27FC236}">
                  <a16:creationId xmlns:a16="http://schemas.microsoft.com/office/drawing/2014/main" id="{81E03E8F-6027-AED3-2F69-74AD89648E14}"/>
                </a:ext>
              </a:extLst>
            </p:cNvPr>
            <p:cNvSpPr/>
            <p:nvPr/>
          </p:nvSpPr>
          <p:spPr>
            <a:xfrm>
              <a:off x="2447300" y="4085225"/>
              <a:ext cx="62400" cy="53350"/>
            </a:xfrm>
            <a:custGeom>
              <a:avLst/>
              <a:gdLst/>
              <a:ahLst/>
              <a:cxnLst/>
              <a:rect l="l" t="t" r="r" b="b"/>
              <a:pathLst>
                <a:path w="2496" h="2134" extrusionOk="0">
                  <a:moveTo>
                    <a:pt x="1065" y="0"/>
                  </a:moveTo>
                  <a:cubicBezTo>
                    <a:pt x="480" y="0"/>
                    <a:pt x="8" y="480"/>
                    <a:pt x="0" y="1065"/>
                  </a:cubicBezTo>
                  <a:cubicBezTo>
                    <a:pt x="0" y="1709"/>
                    <a:pt x="525" y="2133"/>
                    <a:pt x="1074" y="2133"/>
                  </a:cubicBezTo>
                  <a:cubicBezTo>
                    <a:pt x="1336" y="2133"/>
                    <a:pt x="1603" y="2037"/>
                    <a:pt x="1821" y="1821"/>
                  </a:cubicBezTo>
                  <a:cubicBezTo>
                    <a:pt x="2496" y="1147"/>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6" name="Google Shape;3577;p55">
              <a:extLst>
                <a:ext uri="{FF2B5EF4-FFF2-40B4-BE49-F238E27FC236}">
                  <a16:creationId xmlns:a16="http://schemas.microsoft.com/office/drawing/2014/main" id="{48D0C795-52E4-A06D-1F91-C55A36647EFC}"/>
                </a:ext>
              </a:extLst>
            </p:cNvPr>
            <p:cNvSpPr/>
            <p:nvPr/>
          </p:nvSpPr>
          <p:spPr>
            <a:xfrm>
              <a:off x="2447300" y="4009000"/>
              <a:ext cx="62400" cy="53350"/>
            </a:xfrm>
            <a:custGeom>
              <a:avLst/>
              <a:gdLst/>
              <a:ahLst/>
              <a:cxnLst/>
              <a:rect l="l" t="t" r="r" b="b"/>
              <a:pathLst>
                <a:path w="2496" h="2134" extrusionOk="0">
                  <a:moveTo>
                    <a:pt x="1065" y="1"/>
                  </a:moveTo>
                  <a:cubicBezTo>
                    <a:pt x="480" y="1"/>
                    <a:pt x="0" y="480"/>
                    <a:pt x="0" y="1066"/>
                  </a:cubicBezTo>
                  <a:cubicBezTo>
                    <a:pt x="0" y="1710"/>
                    <a:pt x="529" y="2134"/>
                    <a:pt x="1078" y="2134"/>
                  </a:cubicBezTo>
                  <a:cubicBezTo>
                    <a:pt x="1339" y="2134"/>
                    <a:pt x="1606"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7" name="Google Shape;3578;p55">
              <a:extLst>
                <a:ext uri="{FF2B5EF4-FFF2-40B4-BE49-F238E27FC236}">
                  <a16:creationId xmlns:a16="http://schemas.microsoft.com/office/drawing/2014/main" id="{C0C40B7E-A7A1-9674-D216-B34144101E0C}"/>
                </a:ext>
              </a:extLst>
            </p:cNvPr>
            <p:cNvSpPr/>
            <p:nvPr/>
          </p:nvSpPr>
          <p:spPr>
            <a:xfrm>
              <a:off x="2447300" y="3932800"/>
              <a:ext cx="62200" cy="53475"/>
            </a:xfrm>
            <a:custGeom>
              <a:avLst/>
              <a:gdLst/>
              <a:ahLst/>
              <a:cxnLst/>
              <a:rect l="l" t="t" r="r" b="b"/>
              <a:pathLst>
                <a:path w="2488" h="2139" extrusionOk="0">
                  <a:moveTo>
                    <a:pt x="1065" y="0"/>
                  </a:moveTo>
                  <a:cubicBezTo>
                    <a:pt x="480" y="0"/>
                    <a:pt x="0" y="480"/>
                    <a:pt x="0" y="1073"/>
                  </a:cubicBezTo>
                  <a:cubicBezTo>
                    <a:pt x="6" y="1715"/>
                    <a:pt x="530" y="2139"/>
                    <a:pt x="1075" y="2139"/>
                  </a:cubicBezTo>
                  <a:cubicBezTo>
                    <a:pt x="1337" y="2139"/>
                    <a:pt x="1604" y="2041"/>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8" name="Google Shape;3579;p55">
              <a:extLst>
                <a:ext uri="{FF2B5EF4-FFF2-40B4-BE49-F238E27FC236}">
                  <a16:creationId xmlns:a16="http://schemas.microsoft.com/office/drawing/2014/main" id="{A0D20FD7-CAB9-52A6-FF66-637572988404}"/>
                </a:ext>
              </a:extLst>
            </p:cNvPr>
            <p:cNvSpPr/>
            <p:nvPr/>
          </p:nvSpPr>
          <p:spPr>
            <a:xfrm>
              <a:off x="2447300" y="3856775"/>
              <a:ext cx="62200" cy="53300"/>
            </a:xfrm>
            <a:custGeom>
              <a:avLst/>
              <a:gdLst/>
              <a:ahLst/>
              <a:cxnLst/>
              <a:rect l="l" t="t" r="r" b="b"/>
              <a:pathLst>
                <a:path w="2488" h="2132" extrusionOk="0">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9" name="Google Shape;3580;p55">
              <a:extLst>
                <a:ext uri="{FF2B5EF4-FFF2-40B4-BE49-F238E27FC236}">
                  <a16:creationId xmlns:a16="http://schemas.microsoft.com/office/drawing/2014/main" id="{2E32BF7C-5EA0-ECD7-BE90-F50DE8AA1639}"/>
                </a:ext>
              </a:extLst>
            </p:cNvPr>
            <p:cNvSpPr/>
            <p:nvPr/>
          </p:nvSpPr>
          <p:spPr>
            <a:xfrm>
              <a:off x="2447300" y="3780375"/>
              <a:ext cx="62400" cy="53475"/>
            </a:xfrm>
            <a:custGeom>
              <a:avLst/>
              <a:gdLst/>
              <a:ahLst/>
              <a:cxnLst/>
              <a:rect l="l" t="t" r="r" b="b"/>
              <a:pathLst>
                <a:path w="2496" h="2139" extrusionOk="0">
                  <a:moveTo>
                    <a:pt x="1065" y="0"/>
                  </a:moveTo>
                  <a:cubicBezTo>
                    <a:pt x="480" y="0"/>
                    <a:pt x="0" y="480"/>
                    <a:pt x="0" y="1073"/>
                  </a:cubicBezTo>
                  <a:cubicBezTo>
                    <a:pt x="6" y="1715"/>
                    <a:pt x="530" y="2139"/>
                    <a:pt x="1077" y="2139"/>
                  </a:cubicBezTo>
                  <a:cubicBezTo>
                    <a:pt x="1341" y="2139"/>
                    <a:pt x="1610" y="2040"/>
                    <a:pt x="1829"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0" name="Google Shape;3581;p55">
              <a:extLst>
                <a:ext uri="{FF2B5EF4-FFF2-40B4-BE49-F238E27FC236}">
                  <a16:creationId xmlns:a16="http://schemas.microsoft.com/office/drawing/2014/main" id="{5DDC9131-E17A-8F45-0A3E-63D2427B9991}"/>
                </a:ext>
              </a:extLst>
            </p:cNvPr>
            <p:cNvSpPr/>
            <p:nvPr/>
          </p:nvSpPr>
          <p:spPr>
            <a:xfrm>
              <a:off x="2447300" y="3704150"/>
              <a:ext cx="62400" cy="53450"/>
            </a:xfrm>
            <a:custGeom>
              <a:avLst/>
              <a:gdLst/>
              <a:ahLst/>
              <a:cxnLst/>
              <a:rect l="l" t="t" r="r" b="b"/>
              <a:pathLst>
                <a:path w="2496" h="2138" extrusionOk="0">
                  <a:moveTo>
                    <a:pt x="1065" y="1"/>
                  </a:moveTo>
                  <a:cubicBezTo>
                    <a:pt x="480" y="1"/>
                    <a:pt x="8"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1" name="Google Shape;3582;p55">
              <a:extLst>
                <a:ext uri="{FF2B5EF4-FFF2-40B4-BE49-F238E27FC236}">
                  <a16:creationId xmlns:a16="http://schemas.microsoft.com/office/drawing/2014/main" id="{F934E8FB-9C6D-8D17-3BDE-30B79F30D4AB}"/>
                </a:ext>
              </a:extLst>
            </p:cNvPr>
            <p:cNvSpPr/>
            <p:nvPr/>
          </p:nvSpPr>
          <p:spPr>
            <a:xfrm>
              <a:off x="2447300" y="3627950"/>
              <a:ext cx="62400" cy="53425"/>
            </a:xfrm>
            <a:custGeom>
              <a:avLst/>
              <a:gdLst/>
              <a:ahLst/>
              <a:cxnLst/>
              <a:rect l="l" t="t" r="r" b="b"/>
              <a:pathLst>
                <a:path w="2496" h="2137" extrusionOk="0">
                  <a:moveTo>
                    <a:pt x="1065" y="0"/>
                  </a:moveTo>
                  <a:cubicBezTo>
                    <a:pt x="480" y="8"/>
                    <a:pt x="0" y="480"/>
                    <a:pt x="0" y="1073"/>
                  </a:cubicBezTo>
                  <a:cubicBezTo>
                    <a:pt x="0" y="1711"/>
                    <a:pt x="528" y="2137"/>
                    <a:pt x="1076" y="2137"/>
                  </a:cubicBezTo>
                  <a:cubicBezTo>
                    <a:pt x="1339" y="2137"/>
                    <a:pt x="1605" y="2039"/>
                    <a:pt x="1821" y="1821"/>
                  </a:cubicBezTo>
                  <a:cubicBezTo>
                    <a:pt x="2496"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2" name="Google Shape;3583;p55">
              <a:extLst>
                <a:ext uri="{FF2B5EF4-FFF2-40B4-BE49-F238E27FC236}">
                  <a16:creationId xmlns:a16="http://schemas.microsoft.com/office/drawing/2014/main" id="{EF53AFB8-9779-2BDA-2ACD-BAD17733F78B}"/>
                </a:ext>
              </a:extLst>
            </p:cNvPr>
            <p:cNvSpPr/>
            <p:nvPr/>
          </p:nvSpPr>
          <p:spPr>
            <a:xfrm>
              <a:off x="2447300" y="3551925"/>
              <a:ext cx="62200" cy="53300"/>
            </a:xfrm>
            <a:custGeom>
              <a:avLst/>
              <a:gdLst/>
              <a:ahLst/>
              <a:cxnLst/>
              <a:rect l="l" t="t" r="r" b="b"/>
              <a:pathLst>
                <a:path w="2488" h="2132" extrusionOk="0">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3" name="Google Shape;3584;p55">
              <a:extLst>
                <a:ext uri="{FF2B5EF4-FFF2-40B4-BE49-F238E27FC236}">
                  <a16:creationId xmlns:a16="http://schemas.microsoft.com/office/drawing/2014/main" id="{1CD01874-7F21-033C-0F80-E68BC5C3067A}"/>
                </a:ext>
              </a:extLst>
            </p:cNvPr>
            <p:cNvSpPr/>
            <p:nvPr/>
          </p:nvSpPr>
          <p:spPr>
            <a:xfrm>
              <a:off x="2447300" y="3475725"/>
              <a:ext cx="62400" cy="53350"/>
            </a:xfrm>
            <a:custGeom>
              <a:avLst/>
              <a:gdLst/>
              <a:ahLst/>
              <a:cxnLst/>
              <a:rect l="l" t="t" r="r" b="b"/>
              <a:pathLst>
                <a:path w="2496" h="2134" extrusionOk="0">
                  <a:moveTo>
                    <a:pt x="1065" y="0"/>
                  </a:moveTo>
                  <a:cubicBezTo>
                    <a:pt x="480" y="0"/>
                    <a:pt x="0" y="480"/>
                    <a:pt x="0" y="1065"/>
                  </a:cubicBezTo>
                  <a:cubicBezTo>
                    <a:pt x="0" y="1709"/>
                    <a:pt x="525" y="2133"/>
                    <a:pt x="1074" y="2133"/>
                  </a:cubicBezTo>
                  <a:cubicBezTo>
                    <a:pt x="1336" y="2133"/>
                    <a:pt x="1603" y="2037"/>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4" name="Google Shape;3585;p55">
              <a:extLst>
                <a:ext uri="{FF2B5EF4-FFF2-40B4-BE49-F238E27FC236}">
                  <a16:creationId xmlns:a16="http://schemas.microsoft.com/office/drawing/2014/main" id="{4773C6A4-3283-3A2D-E02D-2C19D6575B15}"/>
                </a:ext>
              </a:extLst>
            </p:cNvPr>
            <p:cNvSpPr/>
            <p:nvPr/>
          </p:nvSpPr>
          <p:spPr>
            <a:xfrm>
              <a:off x="2447300" y="3399500"/>
              <a:ext cx="62400" cy="53350"/>
            </a:xfrm>
            <a:custGeom>
              <a:avLst/>
              <a:gdLst/>
              <a:ahLst/>
              <a:cxnLst/>
              <a:rect l="l" t="t" r="r" b="b"/>
              <a:pathLst>
                <a:path w="2496" h="2134" extrusionOk="0">
                  <a:moveTo>
                    <a:pt x="1065" y="1"/>
                  </a:moveTo>
                  <a:cubicBezTo>
                    <a:pt x="480" y="1"/>
                    <a:pt x="0" y="480"/>
                    <a:pt x="0" y="1066"/>
                  </a:cubicBezTo>
                  <a:cubicBezTo>
                    <a:pt x="0" y="1709"/>
                    <a:pt x="525"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5" name="Google Shape;3586;p55">
              <a:extLst>
                <a:ext uri="{FF2B5EF4-FFF2-40B4-BE49-F238E27FC236}">
                  <a16:creationId xmlns:a16="http://schemas.microsoft.com/office/drawing/2014/main" id="{BC512A15-4C28-F25B-C7EE-65C5B15F2CF8}"/>
                </a:ext>
              </a:extLst>
            </p:cNvPr>
            <p:cNvSpPr/>
            <p:nvPr/>
          </p:nvSpPr>
          <p:spPr>
            <a:xfrm>
              <a:off x="2447300" y="3323300"/>
              <a:ext cx="62400" cy="53425"/>
            </a:xfrm>
            <a:custGeom>
              <a:avLst/>
              <a:gdLst/>
              <a:ahLst/>
              <a:cxnLst/>
              <a:rect l="l" t="t" r="r" b="b"/>
              <a:pathLst>
                <a:path w="2496" h="2137" extrusionOk="0">
                  <a:moveTo>
                    <a:pt x="1065" y="0"/>
                  </a:moveTo>
                  <a:cubicBezTo>
                    <a:pt x="480" y="0"/>
                    <a:pt x="8" y="480"/>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6" name="Google Shape;3587;p55">
              <a:extLst>
                <a:ext uri="{FF2B5EF4-FFF2-40B4-BE49-F238E27FC236}">
                  <a16:creationId xmlns:a16="http://schemas.microsoft.com/office/drawing/2014/main" id="{F6DC47D3-D2D1-E4AD-1854-2A97093BD9CC}"/>
                </a:ext>
              </a:extLst>
            </p:cNvPr>
            <p:cNvSpPr/>
            <p:nvPr/>
          </p:nvSpPr>
          <p:spPr>
            <a:xfrm>
              <a:off x="2371275" y="4237450"/>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7" name="Google Shape;3588;p55">
              <a:extLst>
                <a:ext uri="{FF2B5EF4-FFF2-40B4-BE49-F238E27FC236}">
                  <a16:creationId xmlns:a16="http://schemas.microsoft.com/office/drawing/2014/main" id="{8D521EE5-8D7B-8347-5C08-F3CE67791C76}"/>
                </a:ext>
              </a:extLst>
            </p:cNvPr>
            <p:cNvSpPr/>
            <p:nvPr/>
          </p:nvSpPr>
          <p:spPr>
            <a:xfrm>
              <a:off x="2371275" y="4161425"/>
              <a:ext cx="62225" cy="53300"/>
            </a:xfrm>
            <a:custGeom>
              <a:avLst/>
              <a:gdLst/>
              <a:ahLst/>
              <a:cxnLst/>
              <a:rect l="l" t="t" r="r" b="b"/>
              <a:pathLst>
                <a:path w="2489" h="2132" extrusionOk="0">
                  <a:moveTo>
                    <a:pt x="1066" y="1"/>
                  </a:moveTo>
                  <a:cubicBezTo>
                    <a:pt x="472" y="1"/>
                    <a:pt x="1" y="472"/>
                    <a:pt x="1" y="1066"/>
                  </a:cubicBezTo>
                  <a:cubicBezTo>
                    <a:pt x="1" y="1708"/>
                    <a:pt x="523" y="2131"/>
                    <a:pt x="1067" y="2131"/>
                  </a:cubicBezTo>
                  <a:cubicBezTo>
                    <a:pt x="1329" y="2131"/>
                    <a:pt x="1597" y="2033"/>
                    <a:pt x="1814" y="1814"/>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8" name="Google Shape;3589;p55">
              <a:extLst>
                <a:ext uri="{FF2B5EF4-FFF2-40B4-BE49-F238E27FC236}">
                  <a16:creationId xmlns:a16="http://schemas.microsoft.com/office/drawing/2014/main" id="{85EEE8D3-D24D-F6D7-D87A-BC90CCD22271}"/>
                </a:ext>
              </a:extLst>
            </p:cNvPr>
            <p:cNvSpPr/>
            <p:nvPr/>
          </p:nvSpPr>
          <p:spPr>
            <a:xfrm>
              <a:off x="2371275"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7"/>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9" name="Google Shape;3590;p55">
              <a:extLst>
                <a:ext uri="{FF2B5EF4-FFF2-40B4-BE49-F238E27FC236}">
                  <a16:creationId xmlns:a16="http://schemas.microsoft.com/office/drawing/2014/main" id="{BD5600E1-7B62-AEF7-D918-CA7E79E3F9CF}"/>
                </a:ext>
              </a:extLst>
            </p:cNvPr>
            <p:cNvSpPr/>
            <p:nvPr/>
          </p:nvSpPr>
          <p:spPr>
            <a:xfrm>
              <a:off x="2371275" y="4009000"/>
              <a:ext cx="62225" cy="53350"/>
            </a:xfrm>
            <a:custGeom>
              <a:avLst/>
              <a:gdLst/>
              <a:ahLst/>
              <a:cxnLst/>
              <a:rect l="l" t="t" r="r" b="b"/>
              <a:pathLst>
                <a:path w="2489" h="2134" extrusionOk="0">
                  <a:moveTo>
                    <a:pt x="1066" y="1"/>
                  </a:moveTo>
                  <a:cubicBezTo>
                    <a:pt x="472" y="1"/>
                    <a:pt x="1" y="480"/>
                    <a:pt x="1" y="1066"/>
                  </a:cubicBezTo>
                  <a:cubicBezTo>
                    <a:pt x="1" y="1710"/>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0" name="Google Shape;3591;p55">
              <a:extLst>
                <a:ext uri="{FF2B5EF4-FFF2-40B4-BE49-F238E27FC236}">
                  <a16:creationId xmlns:a16="http://schemas.microsoft.com/office/drawing/2014/main" id="{0DB22DE6-CE7D-5551-CA16-A70784DA7EC7}"/>
                </a:ext>
              </a:extLst>
            </p:cNvPr>
            <p:cNvSpPr/>
            <p:nvPr/>
          </p:nvSpPr>
          <p:spPr>
            <a:xfrm>
              <a:off x="2371075" y="3932800"/>
              <a:ext cx="62425" cy="53475"/>
            </a:xfrm>
            <a:custGeom>
              <a:avLst/>
              <a:gdLst/>
              <a:ahLst/>
              <a:cxnLst/>
              <a:rect l="l" t="t" r="r" b="b"/>
              <a:pathLst>
                <a:path w="2497" h="2139" extrusionOk="0">
                  <a:moveTo>
                    <a:pt x="1074" y="0"/>
                  </a:moveTo>
                  <a:cubicBezTo>
                    <a:pt x="480" y="0"/>
                    <a:pt x="1" y="480"/>
                    <a:pt x="1" y="1073"/>
                  </a:cubicBezTo>
                  <a:cubicBezTo>
                    <a:pt x="6" y="1715"/>
                    <a:pt x="530" y="2139"/>
                    <a:pt x="1075" y="2139"/>
                  </a:cubicBezTo>
                  <a:cubicBezTo>
                    <a:pt x="1337" y="2139"/>
                    <a:pt x="1605" y="2041"/>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1" name="Google Shape;3592;p55">
              <a:extLst>
                <a:ext uri="{FF2B5EF4-FFF2-40B4-BE49-F238E27FC236}">
                  <a16:creationId xmlns:a16="http://schemas.microsoft.com/office/drawing/2014/main" id="{01B30F96-E16E-DBE9-87CB-EC526832DB15}"/>
                </a:ext>
              </a:extLst>
            </p:cNvPr>
            <p:cNvSpPr/>
            <p:nvPr/>
          </p:nvSpPr>
          <p:spPr>
            <a:xfrm>
              <a:off x="2371075" y="3856775"/>
              <a:ext cx="62425" cy="53300"/>
            </a:xfrm>
            <a:custGeom>
              <a:avLst/>
              <a:gdLst/>
              <a:ahLst/>
              <a:cxnLst/>
              <a:rect l="l" t="t" r="r" b="b"/>
              <a:pathLst>
                <a:path w="2497" h="2132" extrusionOk="0">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2" name="Google Shape;3593;p55">
              <a:extLst>
                <a:ext uri="{FF2B5EF4-FFF2-40B4-BE49-F238E27FC236}">
                  <a16:creationId xmlns:a16="http://schemas.microsoft.com/office/drawing/2014/main" id="{239A94CB-625F-7D32-8E70-DE210E7DF760}"/>
                </a:ext>
              </a:extLst>
            </p:cNvPr>
            <p:cNvSpPr/>
            <p:nvPr/>
          </p:nvSpPr>
          <p:spPr>
            <a:xfrm>
              <a:off x="2371075" y="3780375"/>
              <a:ext cx="62425" cy="53475"/>
            </a:xfrm>
            <a:custGeom>
              <a:avLst/>
              <a:gdLst/>
              <a:ahLst/>
              <a:cxnLst/>
              <a:rect l="l" t="t" r="r" b="b"/>
              <a:pathLst>
                <a:path w="2497" h="2139" extrusionOk="0">
                  <a:moveTo>
                    <a:pt x="1074" y="0"/>
                  </a:moveTo>
                  <a:cubicBezTo>
                    <a:pt x="480" y="0"/>
                    <a:pt x="1" y="480"/>
                    <a:pt x="1" y="1073"/>
                  </a:cubicBezTo>
                  <a:cubicBezTo>
                    <a:pt x="6" y="1715"/>
                    <a:pt x="530" y="2139"/>
                    <a:pt x="1078" y="2139"/>
                  </a:cubicBezTo>
                  <a:cubicBezTo>
                    <a:pt x="1341" y="2139"/>
                    <a:pt x="1610" y="2040"/>
                    <a:pt x="1830" y="1821"/>
                  </a:cubicBezTo>
                  <a:cubicBezTo>
                    <a:pt x="2496" y="1146"/>
                    <a:pt x="2025"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3" name="Google Shape;3594;p55">
              <a:extLst>
                <a:ext uri="{FF2B5EF4-FFF2-40B4-BE49-F238E27FC236}">
                  <a16:creationId xmlns:a16="http://schemas.microsoft.com/office/drawing/2014/main" id="{3A0FD76B-44B2-8430-46BC-6409C888D36B}"/>
                </a:ext>
              </a:extLst>
            </p:cNvPr>
            <p:cNvSpPr/>
            <p:nvPr/>
          </p:nvSpPr>
          <p:spPr>
            <a:xfrm>
              <a:off x="2371275"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4" name="Google Shape;3595;p55">
              <a:extLst>
                <a:ext uri="{FF2B5EF4-FFF2-40B4-BE49-F238E27FC236}">
                  <a16:creationId xmlns:a16="http://schemas.microsoft.com/office/drawing/2014/main" id="{D1457B64-5C7A-54FC-D65A-ECF1E57C73BE}"/>
                </a:ext>
              </a:extLst>
            </p:cNvPr>
            <p:cNvSpPr/>
            <p:nvPr/>
          </p:nvSpPr>
          <p:spPr>
            <a:xfrm>
              <a:off x="2371275" y="3627950"/>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5" name="Google Shape;3596;p55">
              <a:extLst>
                <a:ext uri="{FF2B5EF4-FFF2-40B4-BE49-F238E27FC236}">
                  <a16:creationId xmlns:a16="http://schemas.microsoft.com/office/drawing/2014/main" id="{86F5A6ED-E579-9F21-60F6-0B433EBD814F}"/>
                </a:ext>
              </a:extLst>
            </p:cNvPr>
            <p:cNvSpPr/>
            <p:nvPr/>
          </p:nvSpPr>
          <p:spPr>
            <a:xfrm>
              <a:off x="2371075" y="3551925"/>
              <a:ext cx="62425" cy="53300"/>
            </a:xfrm>
            <a:custGeom>
              <a:avLst/>
              <a:gdLst/>
              <a:ahLst/>
              <a:cxnLst/>
              <a:rect l="l" t="t" r="r" b="b"/>
              <a:pathLst>
                <a:path w="2497" h="2132" extrusionOk="0">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6" name="Google Shape;3597;p55">
              <a:extLst>
                <a:ext uri="{FF2B5EF4-FFF2-40B4-BE49-F238E27FC236}">
                  <a16:creationId xmlns:a16="http://schemas.microsoft.com/office/drawing/2014/main" id="{1EDB6B2D-1294-85B9-6D29-F7BDD33BE162}"/>
                </a:ext>
              </a:extLst>
            </p:cNvPr>
            <p:cNvSpPr/>
            <p:nvPr/>
          </p:nvSpPr>
          <p:spPr>
            <a:xfrm>
              <a:off x="2371075" y="3475725"/>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7"/>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7" name="Google Shape;3598;p55">
              <a:extLst>
                <a:ext uri="{FF2B5EF4-FFF2-40B4-BE49-F238E27FC236}">
                  <a16:creationId xmlns:a16="http://schemas.microsoft.com/office/drawing/2014/main" id="{F897641B-B6A7-6D4C-F556-94EF61500D7B}"/>
                </a:ext>
              </a:extLst>
            </p:cNvPr>
            <p:cNvSpPr/>
            <p:nvPr/>
          </p:nvSpPr>
          <p:spPr>
            <a:xfrm>
              <a:off x="2371075" y="3399500"/>
              <a:ext cx="62425" cy="53350"/>
            </a:xfrm>
            <a:custGeom>
              <a:avLst/>
              <a:gdLst/>
              <a:ahLst/>
              <a:cxnLst/>
              <a:rect l="l" t="t" r="r" b="b"/>
              <a:pathLst>
                <a:path w="2497" h="2134" extrusionOk="0">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8" name="Google Shape;3599;p55">
              <a:extLst>
                <a:ext uri="{FF2B5EF4-FFF2-40B4-BE49-F238E27FC236}">
                  <a16:creationId xmlns:a16="http://schemas.microsoft.com/office/drawing/2014/main" id="{BEB82714-5420-9891-0EF9-8E194C65ADBE}"/>
                </a:ext>
              </a:extLst>
            </p:cNvPr>
            <p:cNvSpPr/>
            <p:nvPr/>
          </p:nvSpPr>
          <p:spPr>
            <a:xfrm>
              <a:off x="2371075" y="3323300"/>
              <a:ext cx="62425" cy="53425"/>
            </a:xfrm>
            <a:custGeom>
              <a:avLst/>
              <a:gdLst/>
              <a:ahLst/>
              <a:cxnLst/>
              <a:rect l="l" t="t" r="r" b="b"/>
              <a:pathLst>
                <a:path w="2497" h="2137" extrusionOk="0">
                  <a:moveTo>
                    <a:pt x="1074" y="0"/>
                  </a:moveTo>
                  <a:cubicBezTo>
                    <a:pt x="480" y="0"/>
                    <a:pt x="9" y="480"/>
                    <a:pt x="1" y="1065"/>
                  </a:cubicBezTo>
                  <a:cubicBezTo>
                    <a:pt x="1" y="1709"/>
                    <a:pt x="526" y="2137"/>
                    <a:pt x="1074" y="2137"/>
                  </a:cubicBezTo>
                  <a:cubicBezTo>
                    <a:pt x="1336" y="2137"/>
                    <a:pt x="1603" y="2039"/>
                    <a:pt x="1822" y="1821"/>
                  </a:cubicBezTo>
                  <a:cubicBezTo>
                    <a:pt x="2496" y="1154"/>
                    <a:pt x="2025"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9" name="Google Shape;3600;p55">
              <a:extLst>
                <a:ext uri="{FF2B5EF4-FFF2-40B4-BE49-F238E27FC236}">
                  <a16:creationId xmlns:a16="http://schemas.microsoft.com/office/drawing/2014/main" id="{55B11318-A9E6-70C6-50F5-3591DD36E47E}"/>
                </a:ext>
              </a:extLst>
            </p:cNvPr>
            <p:cNvSpPr/>
            <p:nvPr/>
          </p:nvSpPr>
          <p:spPr>
            <a:xfrm>
              <a:off x="2371075" y="3247075"/>
              <a:ext cx="62425" cy="53450"/>
            </a:xfrm>
            <a:custGeom>
              <a:avLst/>
              <a:gdLst/>
              <a:ahLst/>
              <a:cxnLst/>
              <a:rect l="l" t="t" r="r" b="b"/>
              <a:pathLst>
                <a:path w="2497" h="2138" extrusionOk="0">
                  <a:moveTo>
                    <a:pt x="1074" y="1"/>
                  </a:moveTo>
                  <a:cubicBezTo>
                    <a:pt x="480" y="9"/>
                    <a:pt x="9" y="480"/>
                    <a:pt x="1" y="1066"/>
                  </a:cubicBezTo>
                  <a:cubicBezTo>
                    <a:pt x="1" y="1709"/>
                    <a:pt x="526" y="2137"/>
                    <a:pt x="1074" y="2137"/>
                  </a:cubicBezTo>
                  <a:cubicBezTo>
                    <a:pt x="1336" y="2137"/>
                    <a:pt x="1603" y="2040"/>
                    <a:pt x="1822" y="1822"/>
                  </a:cubicBezTo>
                  <a:cubicBezTo>
                    <a:pt x="2496" y="1155"/>
                    <a:pt x="2025"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0" name="Google Shape;3601;p55">
              <a:extLst>
                <a:ext uri="{FF2B5EF4-FFF2-40B4-BE49-F238E27FC236}">
                  <a16:creationId xmlns:a16="http://schemas.microsoft.com/office/drawing/2014/main" id="{1CF5297F-C591-C0F2-69AA-C9DA370ED402}"/>
                </a:ext>
              </a:extLst>
            </p:cNvPr>
            <p:cNvSpPr/>
            <p:nvPr/>
          </p:nvSpPr>
          <p:spPr>
            <a:xfrm>
              <a:off x="2295075" y="4313650"/>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1" name="Google Shape;3602;p55">
              <a:extLst>
                <a:ext uri="{FF2B5EF4-FFF2-40B4-BE49-F238E27FC236}">
                  <a16:creationId xmlns:a16="http://schemas.microsoft.com/office/drawing/2014/main" id="{5A9B9D50-3685-98D9-5CC5-1670437DB406}"/>
                </a:ext>
              </a:extLst>
            </p:cNvPr>
            <p:cNvSpPr/>
            <p:nvPr/>
          </p:nvSpPr>
          <p:spPr>
            <a:xfrm>
              <a:off x="2295075" y="4237450"/>
              <a:ext cx="62200" cy="53425"/>
            </a:xfrm>
            <a:custGeom>
              <a:avLst/>
              <a:gdLst/>
              <a:ahLst/>
              <a:cxnLst/>
              <a:rect l="l" t="t" r="r" b="b"/>
              <a:pathLst>
                <a:path w="2488" h="2137" extrusionOk="0">
                  <a:moveTo>
                    <a:pt x="1065" y="0"/>
                  </a:moveTo>
                  <a:cubicBezTo>
                    <a:pt x="472" y="8"/>
                    <a:pt x="0" y="480"/>
                    <a:pt x="0" y="1073"/>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2" name="Google Shape;3603;p55">
              <a:extLst>
                <a:ext uri="{FF2B5EF4-FFF2-40B4-BE49-F238E27FC236}">
                  <a16:creationId xmlns:a16="http://schemas.microsoft.com/office/drawing/2014/main" id="{8D0F4DA1-F6FB-2D66-B827-4CC15F87948B}"/>
                </a:ext>
              </a:extLst>
            </p:cNvPr>
            <p:cNvSpPr/>
            <p:nvPr/>
          </p:nvSpPr>
          <p:spPr>
            <a:xfrm>
              <a:off x="2295075" y="4161425"/>
              <a:ext cx="62200" cy="53300"/>
            </a:xfrm>
            <a:custGeom>
              <a:avLst/>
              <a:gdLst/>
              <a:ahLst/>
              <a:cxnLst/>
              <a:rect l="l" t="t" r="r" b="b"/>
              <a:pathLst>
                <a:path w="2488" h="2132" extrusionOk="0">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3" name="Google Shape;3604;p55">
              <a:extLst>
                <a:ext uri="{FF2B5EF4-FFF2-40B4-BE49-F238E27FC236}">
                  <a16:creationId xmlns:a16="http://schemas.microsoft.com/office/drawing/2014/main" id="{66C42B84-D896-A662-E139-85598AD0E5B3}"/>
                </a:ext>
              </a:extLst>
            </p:cNvPr>
            <p:cNvSpPr/>
            <p:nvPr/>
          </p:nvSpPr>
          <p:spPr>
            <a:xfrm>
              <a:off x="2295075" y="4085225"/>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7"/>
                    <a:pt x="1813" y="1821"/>
                  </a:cubicBezTo>
                  <a:cubicBezTo>
                    <a:pt x="2488" y="1147"/>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4" name="Google Shape;3605;p55">
              <a:extLst>
                <a:ext uri="{FF2B5EF4-FFF2-40B4-BE49-F238E27FC236}">
                  <a16:creationId xmlns:a16="http://schemas.microsoft.com/office/drawing/2014/main" id="{F30F3FF3-8C44-1196-7950-7BD54D930E5A}"/>
                </a:ext>
              </a:extLst>
            </p:cNvPr>
            <p:cNvSpPr/>
            <p:nvPr/>
          </p:nvSpPr>
          <p:spPr>
            <a:xfrm>
              <a:off x="2295075" y="4009000"/>
              <a:ext cx="62200" cy="53350"/>
            </a:xfrm>
            <a:custGeom>
              <a:avLst/>
              <a:gdLst/>
              <a:ahLst/>
              <a:cxnLst/>
              <a:rect l="l" t="t" r="r" b="b"/>
              <a:pathLst>
                <a:path w="2488" h="2134" extrusionOk="0">
                  <a:moveTo>
                    <a:pt x="1065" y="1"/>
                  </a:moveTo>
                  <a:cubicBezTo>
                    <a:pt x="472"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5" name="Google Shape;3606;p55">
              <a:extLst>
                <a:ext uri="{FF2B5EF4-FFF2-40B4-BE49-F238E27FC236}">
                  <a16:creationId xmlns:a16="http://schemas.microsoft.com/office/drawing/2014/main" id="{A7570D21-21DB-214A-B0A0-A2875580B29A}"/>
                </a:ext>
              </a:extLst>
            </p:cNvPr>
            <p:cNvSpPr/>
            <p:nvPr/>
          </p:nvSpPr>
          <p:spPr>
            <a:xfrm>
              <a:off x="2294850" y="3932800"/>
              <a:ext cx="62425" cy="53475"/>
            </a:xfrm>
            <a:custGeom>
              <a:avLst/>
              <a:gdLst/>
              <a:ahLst/>
              <a:cxnLst/>
              <a:rect l="l" t="t" r="r" b="b"/>
              <a:pathLst>
                <a:path w="2497" h="2139" extrusionOk="0">
                  <a:moveTo>
                    <a:pt x="1074" y="0"/>
                  </a:moveTo>
                  <a:cubicBezTo>
                    <a:pt x="481" y="0"/>
                    <a:pt x="1" y="480"/>
                    <a:pt x="9" y="1073"/>
                  </a:cubicBezTo>
                  <a:cubicBezTo>
                    <a:pt x="9" y="1715"/>
                    <a:pt x="531" y="2139"/>
                    <a:pt x="1078" y="2139"/>
                  </a:cubicBezTo>
                  <a:cubicBezTo>
                    <a:pt x="1342" y="2139"/>
                    <a:pt x="1611" y="2041"/>
                    <a:pt x="1830"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6" name="Google Shape;3607;p55">
              <a:extLst>
                <a:ext uri="{FF2B5EF4-FFF2-40B4-BE49-F238E27FC236}">
                  <a16:creationId xmlns:a16="http://schemas.microsoft.com/office/drawing/2014/main" id="{FFF9F5D7-AC90-D114-4A69-8BA8B8568D42}"/>
                </a:ext>
              </a:extLst>
            </p:cNvPr>
            <p:cNvSpPr/>
            <p:nvPr/>
          </p:nvSpPr>
          <p:spPr>
            <a:xfrm>
              <a:off x="2295075" y="385677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7" name="Google Shape;3608;p55">
              <a:extLst>
                <a:ext uri="{FF2B5EF4-FFF2-40B4-BE49-F238E27FC236}">
                  <a16:creationId xmlns:a16="http://schemas.microsoft.com/office/drawing/2014/main" id="{EC8BF403-CE1E-84AB-0B11-A155DAD266C2}"/>
                </a:ext>
              </a:extLst>
            </p:cNvPr>
            <p:cNvSpPr/>
            <p:nvPr/>
          </p:nvSpPr>
          <p:spPr>
            <a:xfrm>
              <a:off x="2294850" y="3780375"/>
              <a:ext cx="62625" cy="53475"/>
            </a:xfrm>
            <a:custGeom>
              <a:avLst/>
              <a:gdLst/>
              <a:ahLst/>
              <a:cxnLst/>
              <a:rect l="l" t="t" r="r" b="b"/>
              <a:pathLst>
                <a:path w="2505" h="2139" extrusionOk="0">
                  <a:moveTo>
                    <a:pt x="1074" y="0"/>
                  </a:moveTo>
                  <a:cubicBezTo>
                    <a:pt x="481" y="0"/>
                    <a:pt x="1" y="480"/>
                    <a:pt x="9" y="1073"/>
                  </a:cubicBezTo>
                  <a:cubicBezTo>
                    <a:pt x="9" y="1715"/>
                    <a:pt x="535" y="2139"/>
                    <a:pt x="1082" y="2139"/>
                  </a:cubicBezTo>
                  <a:cubicBezTo>
                    <a:pt x="1345" y="2139"/>
                    <a:pt x="1613" y="2040"/>
                    <a:pt x="1830" y="1821"/>
                  </a:cubicBezTo>
                  <a:cubicBezTo>
                    <a:pt x="2505" y="1146"/>
                    <a:pt x="2025"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8" name="Google Shape;3609;p55">
              <a:extLst>
                <a:ext uri="{FF2B5EF4-FFF2-40B4-BE49-F238E27FC236}">
                  <a16:creationId xmlns:a16="http://schemas.microsoft.com/office/drawing/2014/main" id="{DA99F65E-D0E0-A561-6F63-AF60828B0F2F}"/>
                </a:ext>
              </a:extLst>
            </p:cNvPr>
            <p:cNvSpPr/>
            <p:nvPr/>
          </p:nvSpPr>
          <p:spPr>
            <a:xfrm>
              <a:off x="2295075" y="3704150"/>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9" name="Google Shape;3610;p55">
              <a:extLst>
                <a:ext uri="{FF2B5EF4-FFF2-40B4-BE49-F238E27FC236}">
                  <a16:creationId xmlns:a16="http://schemas.microsoft.com/office/drawing/2014/main" id="{266103DC-DB83-5813-12B4-161E2893CD15}"/>
                </a:ext>
              </a:extLst>
            </p:cNvPr>
            <p:cNvSpPr/>
            <p:nvPr/>
          </p:nvSpPr>
          <p:spPr>
            <a:xfrm>
              <a:off x="2295075" y="3627950"/>
              <a:ext cx="62200" cy="53425"/>
            </a:xfrm>
            <a:custGeom>
              <a:avLst/>
              <a:gdLst/>
              <a:ahLst/>
              <a:cxnLst/>
              <a:rect l="l" t="t" r="r" b="b"/>
              <a:pathLst>
                <a:path w="2488" h="2137" extrusionOk="0">
                  <a:moveTo>
                    <a:pt x="1065" y="0"/>
                  </a:moveTo>
                  <a:cubicBezTo>
                    <a:pt x="472"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0" name="Google Shape;3611;p55">
              <a:extLst>
                <a:ext uri="{FF2B5EF4-FFF2-40B4-BE49-F238E27FC236}">
                  <a16:creationId xmlns:a16="http://schemas.microsoft.com/office/drawing/2014/main" id="{E2EF3E8E-7F1C-4FB7-D52B-2B93EF867A32}"/>
                </a:ext>
              </a:extLst>
            </p:cNvPr>
            <p:cNvSpPr/>
            <p:nvPr/>
          </p:nvSpPr>
          <p:spPr>
            <a:xfrm>
              <a:off x="2295075" y="355192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1" name="Google Shape;3612;p55">
              <a:extLst>
                <a:ext uri="{FF2B5EF4-FFF2-40B4-BE49-F238E27FC236}">
                  <a16:creationId xmlns:a16="http://schemas.microsoft.com/office/drawing/2014/main" id="{A9EC735F-54DF-0890-764E-0CD4925AC86F}"/>
                </a:ext>
              </a:extLst>
            </p:cNvPr>
            <p:cNvSpPr/>
            <p:nvPr/>
          </p:nvSpPr>
          <p:spPr>
            <a:xfrm>
              <a:off x="2295075" y="3475725"/>
              <a:ext cx="62200" cy="53350"/>
            </a:xfrm>
            <a:custGeom>
              <a:avLst/>
              <a:gdLst/>
              <a:ahLst/>
              <a:cxnLst/>
              <a:rect l="l" t="t" r="r" b="b"/>
              <a:pathLst>
                <a:path w="2488" h="2134" extrusionOk="0">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2" name="Google Shape;3613;p55">
              <a:extLst>
                <a:ext uri="{FF2B5EF4-FFF2-40B4-BE49-F238E27FC236}">
                  <a16:creationId xmlns:a16="http://schemas.microsoft.com/office/drawing/2014/main" id="{76061A68-9686-46A9-2093-55CC72525909}"/>
                </a:ext>
              </a:extLst>
            </p:cNvPr>
            <p:cNvSpPr/>
            <p:nvPr/>
          </p:nvSpPr>
          <p:spPr>
            <a:xfrm>
              <a:off x="2295075" y="3399500"/>
              <a:ext cx="62200" cy="53350"/>
            </a:xfrm>
            <a:custGeom>
              <a:avLst/>
              <a:gdLst/>
              <a:ahLst/>
              <a:cxnLst/>
              <a:rect l="l" t="t" r="r" b="b"/>
              <a:pathLst>
                <a:path w="2488" h="2134" extrusionOk="0">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3" name="Google Shape;3614;p55">
              <a:extLst>
                <a:ext uri="{FF2B5EF4-FFF2-40B4-BE49-F238E27FC236}">
                  <a16:creationId xmlns:a16="http://schemas.microsoft.com/office/drawing/2014/main" id="{2D403764-C8DC-3195-4A54-7D6C94C0462D}"/>
                </a:ext>
              </a:extLst>
            </p:cNvPr>
            <p:cNvSpPr/>
            <p:nvPr/>
          </p:nvSpPr>
          <p:spPr>
            <a:xfrm>
              <a:off x="2294925" y="3323300"/>
              <a:ext cx="62350" cy="53425"/>
            </a:xfrm>
            <a:custGeom>
              <a:avLst/>
              <a:gdLst/>
              <a:ahLst/>
              <a:cxnLst/>
              <a:rect l="l" t="t" r="r" b="b"/>
              <a:pathLst>
                <a:path w="2494" h="2137" extrusionOk="0">
                  <a:moveTo>
                    <a:pt x="1071" y="0"/>
                  </a:moveTo>
                  <a:cubicBezTo>
                    <a:pt x="486" y="8"/>
                    <a:pt x="6" y="480"/>
                    <a:pt x="6" y="1065"/>
                  </a:cubicBezTo>
                  <a:cubicBezTo>
                    <a:pt x="1" y="1709"/>
                    <a:pt x="528" y="2137"/>
                    <a:pt x="1076" y="2137"/>
                  </a:cubicBezTo>
                  <a:cubicBezTo>
                    <a:pt x="1337" y="2137"/>
                    <a:pt x="1604" y="2039"/>
                    <a:pt x="1819" y="1821"/>
                  </a:cubicBezTo>
                  <a:cubicBezTo>
                    <a:pt x="2494" y="1154"/>
                    <a:pt x="2022"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4" name="Google Shape;3615;p55">
              <a:extLst>
                <a:ext uri="{FF2B5EF4-FFF2-40B4-BE49-F238E27FC236}">
                  <a16:creationId xmlns:a16="http://schemas.microsoft.com/office/drawing/2014/main" id="{F863D53A-70FF-B6F1-8954-02BC5DCBB93C}"/>
                </a:ext>
              </a:extLst>
            </p:cNvPr>
            <p:cNvSpPr/>
            <p:nvPr/>
          </p:nvSpPr>
          <p:spPr>
            <a:xfrm>
              <a:off x="2294925" y="3247075"/>
              <a:ext cx="62350" cy="53450"/>
            </a:xfrm>
            <a:custGeom>
              <a:avLst/>
              <a:gdLst/>
              <a:ahLst/>
              <a:cxnLst/>
              <a:rect l="l" t="t" r="r" b="b"/>
              <a:pathLst>
                <a:path w="2494" h="2138" extrusionOk="0">
                  <a:moveTo>
                    <a:pt x="1071" y="1"/>
                  </a:moveTo>
                  <a:cubicBezTo>
                    <a:pt x="486" y="9"/>
                    <a:pt x="6" y="480"/>
                    <a:pt x="6" y="1066"/>
                  </a:cubicBezTo>
                  <a:cubicBezTo>
                    <a:pt x="1" y="1709"/>
                    <a:pt x="524" y="2137"/>
                    <a:pt x="1072" y="2137"/>
                  </a:cubicBezTo>
                  <a:cubicBezTo>
                    <a:pt x="1334" y="2137"/>
                    <a:pt x="1601" y="2040"/>
                    <a:pt x="1819" y="1822"/>
                  </a:cubicBezTo>
                  <a:cubicBezTo>
                    <a:pt x="2494" y="1155"/>
                    <a:pt x="2022" y="1"/>
                    <a:pt x="1071"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5" name="Google Shape;3616;p55">
              <a:extLst>
                <a:ext uri="{FF2B5EF4-FFF2-40B4-BE49-F238E27FC236}">
                  <a16:creationId xmlns:a16="http://schemas.microsoft.com/office/drawing/2014/main" id="{481BC0BC-BEB9-4F33-399D-20C43316A591}"/>
                </a:ext>
              </a:extLst>
            </p:cNvPr>
            <p:cNvSpPr/>
            <p:nvPr/>
          </p:nvSpPr>
          <p:spPr>
            <a:xfrm>
              <a:off x="2295075" y="3171075"/>
              <a:ext cx="62200" cy="53275"/>
            </a:xfrm>
            <a:custGeom>
              <a:avLst/>
              <a:gdLst/>
              <a:ahLst/>
              <a:cxnLst/>
              <a:rect l="l" t="t" r="r" b="b"/>
              <a:pathLst>
                <a:path w="2488" h="2131" extrusionOk="0">
                  <a:moveTo>
                    <a:pt x="1065" y="0"/>
                  </a:moveTo>
                  <a:cubicBezTo>
                    <a:pt x="472" y="0"/>
                    <a:pt x="0" y="472"/>
                    <a:pt x="0" y="1065"/>
                  </a:cubicBezTo>
                  <a:cubicBezTo>
                    <a:pt x="0" y="1707"/>
                    <a:pt x="522" y="2131"/>
                    <a:pt x="1067" y="2131"/>
                  </a:cubicBezTo>
                  <a:cubicBezTo>
                    <a:pt x="1329" y="2131"/>
                    <a:pt x="1596" y="2032"/>
                    <a:pt x="1813"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6" name="Google Shape;3617;p55">
              <a:extLst>
                <a:ext uri="{FF2B5EF4-FFF2-40B4-BE49-F238E27FC236}">
                  <a16:creationId xmlns:a16="http://schemas.microsoft.com/office/drawing/2014/main" id="{F7CE3939-866E-5696-54AA-5A104129D3F1}"/>
                </a:ext>
              </a:extLst>
            </p:cNvPr>
            <p:cNvSpPr/>
            <p:nvPr/>
          </p:nvSpPr>
          <p:spPr>
            <a:xfrm>
              <a:off x="2295075" y="2028275"/>
              <a:ext cx="62200" cy="53450"/>
            </a:xfrm>
            <a:custGeom>
              <a:avLst/>
              <a:gdLst/>
              <a:ahLst/>
              <a:cxnLst/>
              <a:rect l="l" t="t" r="r" b="b"/>
              <a:pathLst>
                <a:path w="2488" h="2138" extrusionOk="0">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7" name="Google Shape;3618;p55">
              <a:extLst>
                <a:ext uri="{FF2B5EF4-FFF2-40B4-BE49-F238E27FC236}">
                  <a16:creationId xmlns:a16="http://schemas.microsoft.com/office/drawing/2014/main" id="{DFF2A06E-E891-79AE-7E4B-50E0C83BD978}"/>
                </a:ext>
              </a:extLst>
            </p:cNvPr>
            <p:cNvSpPr/>
            <p:nvPr/>
          </p:nvSpPr>
          <p:spPr>
            <a:xfrm>
              <a:off x="2218650" y="4389875"/>
              <a:ext cx="62225" cy="53350"/>
            </a:xfrm>
            <a:custGeom>
              <a:avLst/>
              <a:gdLst/>
              <a:ahLst/>
              <a:cxnLst/>
              <a:rect l="l" t="t" r="r" b="b"/>
              <a:pathLst>
                <a:path w="2489" h="2134" extrusionOk="0">
                  <a:moveTo>
                    <a:pt x="1074" y="0"/>
                  </a:moveTo>
                  <a:cubicBezTo>
                    <a:pt x="480" y="0"/>
                    <a:pt x="0" y="480"/>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8" name="Google Shape;3619;p55">
              <a:extLst>
                <a:ext uri="{FF2B5EF4-FFF2-40B4-BE49-F238E27FC236}">
                  <a16:creationId xmlns:a16="http://schemas.microsoft.com/office/drawing/2014/main" id="{783E1A20-8F98-C523-3F7B-AD025FE02DC2}"/>
                </a:ext>
              </a:extLst>
            </p:cNvPr>
            <p:cNvSpPr/>
            <p:nvPr/>
          </p:nvSpPr>
          <p:spPr>
            <a:xfrm>
              <a:off x="2218650" y="4313650"/>
              <a:ext cx="62225" cy="53450"/>
            </a:xfrm>
            <a:custGeom>
              <a:avLst/>
              <a:gdLst/>
              <a:ahLst/>
              <a:cxnLst/>
              <a:rect l="l" t="t" r="r" b="b"/>
              <a:pathLst>
                <a:path w="2489" h="2138" extrusionOk="0">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9" name="Google Shape;3620;p55">
              <a:extLst>
                <a:ext uri="{FF2B5EF4-FFF2-40B4-BE49-F238E27FC236}">
                  <a16:creationId xmlns:a16="http://schemas.microsoft.com/office/drawing/2014/main" id="{4E62C997-7FF7-123D-D646-571473B8A251}"/>
                </a:ext>
              </a:extLst>
            </p:cNvPr>
            <p:cNvSpPr/>
            <p:nvPr/>
          </p:nvSpPr>
          <p:spPr>
            <a:xfrm>
              <a:off x="2218650" y="4237450"/>
              <a:ext cx="62225" cy="53425"/>
            </a:xfrm>
            <a:custGeom>
              <a:avLst/>
              <a:gdLst/>
              <a:ahLst/>
              <a:cxnLst/>
              <a:rect l="l" t="t" r="r" b="b"/>
              <a:pathLst>
                <a:path w="2489" h="2137" extrusionOk="0">
                  <a:moveTo>
                    <a:pt x="1074" y="0"/>
                  </a:moveTo>
                  <a:cubicBezTo>
                    <a:pt x="480" y="8"/>
                    <a:pt x="0" y="480"/>
                    <a:pt x="0" y="1073"/>
                  </a:cubicBezTo>
                  <a:cubicBezTo>
                    <a:pt x="0" y="1711"/>
                    <a:pt x="525" y="2137"/>
                    <a:pt x="1073" y="2137"/>
                  </a:cubicBezTo>
                  <a:cubicBezTo>
                    <a:pt x="1335" y="2137"/>
                    <a:pt x="1603" y="2040"/>
                    <a:pt x="1821" y="1821"/>
                  </a:cubicBezTo>
                  <a:cubicBezTo>
                    <a:pt x="2488" y="1155"/>
                    <a:pt x="2017" y="8"/>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0" name="Google Shape;3621;p55">
              <a:extLst>
                <a:ext uri="{FF2B5EF4-FFF2-40B4-BE49-F238E27FC236}">
                  <a16:creationId xmlns:a16="http://schemas.microsoft.com/office/drawing/2014/main" id="{825F42B8-9B57-F633-065B-139BBF81D618}"/>
                </a:ext>
              </a:extLst>
            </p:cNvPr>
            <p:cNvSpPr/>
            <p:nvPr/>
          </p:nvSpPr>
          <p:spPr>
            <a:xfrm>
              <a:off x="2218650" y="4161425"/>
              <a:ext cx="62225" cy="53250"/>
            </a:xfrm>
            <a:custGeom>
              <a:avLst/>
              <a:gdLst/>
              <a:ahLst/>
              <a:cxnLst/>
              <a:rect l="l" t="t" r="r" b="b"/>
              <a:pathLst>
                <a:path w="2489" h="2130" extrusionOk="0">
                  <a:moveTo>
                    <a:pt x="1074" y="1"/>
                  </a:moveTo>
                  <a:cubicBezTo>
                    <a:pt x="480" y="1"/>
                    <a:pt x="0" y="472"/>
                    <a:pt x="0" y="1066"/>
                  </a:cubicBezTo>
                  <a:cubicBezTo>
                    <a:pt x="0" y="1704"/>
                    <a:pt x="525" y="2129"/>
                    <a:pt x="1073" y="2129"/>
                  </a:cubicBezTo>
                  <a:cubicBezTo>
                    <a:pt x="1335" y="2129"/>
                    <a:pt x="1603" y="2032"/>
                    <a:pt x="1821" y="1814"/>
                  </a:cubicBezTo>
                  <a:cubicBezTo>
                    <a:pt x="2488"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1" name="Google Shape;3622;p55">
              <a:extLst>
                <a:ext uri="{FF2B5EF4-FFF2-40B4-BE49-F238E27FC236}">
                  <a16:creationId xmlns:a16="http://schemas.microsoft.com/office/drawing/2014/main" id="{A164A785-4EDB-106B-B080-93DE3598EB1B}"/>
                </a:ext>
              </a:extLst>
            </p:cNvPr>
            <p:cNvSpPr/>
            <p:nvPr/>
          </p:nvSpPr>
          <p:spPr>
            <a:xfrm>
              <a:off x="2218650" y="4085225"/>
              <a:ext cx="62225" cy="53350"/>
            </a:xfrm>
            <a:custGeom>
              <a:avLst/>
              <a:gdLst/>
              <a:ahLst/>
              <a:cxnLst/>
              <a:rect l="l" t="t" r="r" b="b"/>
              <a:pathLst>
                <a:path w="2489" h="2134" extrusionOk="0">
                  <a:moveTo>
                    <a:pt x="1074" y="0"/>
                  </a:moveTo>
                  <a:cubicBezTo>
                    <a:pt x="480" y="0"/>
                    <a:pt x="0" y="472"/>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2" name="Google Shape;3623;p55">
              <a:extLst>
                <a:ext uri="{FF2B5EF4-FFF2-40B4-BE49-F238E27FC236}">
                  <a16:creationId xmlns:a16="http://schemas.microsoft.com/office/drawing/2014/main" id="{26C59288-DE20-A368-CB98-3B9BC0CAC9CF}"/>
                </a:ext>
              </a:extLst>
            </p:cNvPr>
            <p:cNvSpPr/>
            <p:nvPr/>
          </p:nvSpPr>
          <p:spPr>
            <a:xfrm>
              <a:off x="2218650" y="4009000"/>
              <a:ext cx="62225" cy="53350"/>
            </a:xfrm>
            <a:custGeom>
              <a:avLst/>
              <a:gdLst/>
              <a:ahLst/>
              <a:cxnLst/>
              <a:rect l="l" t="t" r="r" b="b"/>
              <a:pathLst>
                <a:path w="2489" h="2134" extrusionOk="0">
                  <a:moveTo>
                    <a:pt x="1074" y="1"/>
                  </a:moveTo>
                  <a:cubicBezTo>
                    <a:pt x="480" y="1"/>
                    <a:pt x="0" y="480"/>
                    <a:pt x="0" y="1066"/>
                  </a:cubicBezTo>
                  <a:cubicBezTo>
                    <a:pt x="0" y="1710"/>
                    <a:pt x="526" y="2134"/>
                    <a:pt x="1074" y="2134"/>
                  </a:cubicBezTo>
                  <a:cubicBezTo>
                    <a:pt x="1336" y="2134"/>
                    <a:pt x="1603" y="2037"/>
                    <a:pt x="1821" y="1822"/>
                  </a:cubicBezTo>
                  <a:cubicBezTo>
                    <a:pt x="2488"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3" name="Google Shape;3624;p55">
              <a:extLst>
                <a:ext uri="{FF2B5EF4-FFF2-40B4-BE49-F238E27FC236}">
                  <a16:creationId xmlns:a16="http://schemas.microsoft.com/office/drawing/2014/main" id="{8F16EA38-25F7-988D-A214-5023AA9F502F}"/>
                </a:ext>
              </a:extLst>
            </p:cNvPr>
            <p:cNvSpPr/>
            <p:nvPr/>
          </p:nvSpPr>
          <p:spPr>
            <a:xfrm>
              <a:off x="2218650" y="3932800"/>
              <a:ext cx="62225" cy="53475"/>
            </a:xfrm>
            <a:custGeom>
              <a:avLst/>
              <a:gdLst/>
              <a:ahLst/>
              <a:cxnLst/>
              <a:rect l="l" t="t" r="r" b="b"/>
              <a:pathLst>
                <a:path w="2489" h="2139" extrusionOk="0">
                  <a:moveTo>
                    <a:pt x="1074" y="0"/>
                  </a:moveTo>
                  <a:cubicBezTo>
                    <a:pt x="480" y="0"/>
                    <a:pt x="0" y="480"/>
                    <a:pt x="0" y="1073"/>
                  </a:cubicBezTo>
                  <a:cubicBezTo>
                    <a:pt x="6" y="1715"/>
                    <a:pt x="530" y="2139"/>
                    <a:pt x="1075" y="2139"/>
                  </a:cubicBezTo>
                  <a:cubicBezTo>
                    <a:pt x="1337" y="2139"/>
                    <a:pt x="1605" y="2041"/>
                    <a:pt x="1821" y="1821"/>
                  </a:cubicBezTo>
                  <a:cubicBezTo>
                    <a:pt x="2488" y="1146"/>
                    <a:pt x="2017" y="8"/>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4" name="Google Shape;3625;p55">
              <a:extLst>
                <a:ext uri="{FF2B5EF4-FFF2-40B4-BE49-F238E27FC236}">
                  <a16:creationId xmlns:a16="http://schemas.microsoft.com/office/drawing/2014/main" id="{52DCBCC3-B3C5-6342-F6F6-65836180140F}"/>
                </a:ext>
              </a:extLst>
            </p:cNvPr>
            <p:cNvSpPr/>
            <p:nvPr/>
          </p:nvSpPr>
          <p:spPr>
            <a:xfrm>
              <a:off x="2218650" y="3856775"/>
              <a:ext cx="62225" cy="53300"/>
            </a:xfrm>
            <a:custGeom>
              <a:avLst/>
              <a:gdLst/>
              <a:ahLst/>
              <a:cxnLst/>
              <a:rect l="l" t="t" r="r" b="b"/>
              <a:pathLst>
                <a:path w="2489" h="2132" extrusionOk="0">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5" name="Google Shape;3626;p55">
              <a:extLst>
                <a:ext uri="{FF2B5EF4-FFF2-40B4-BE49-F238E27FC236}">
                  <a16:creationId xmlns:a16="http://schemas.microsoft.com/office/drawing/2014/main" id="{EC0A0DCB-3573-EFB4-F188-A05581FD953D}"/>
                </a:ext>
              </a:extLst>
            </p:cNvPr>
            <p:cNvSpPr/>
            <p:nvPr/>
          </p:nvSpPr>
          <p:spPr>
            <a:xfrm>
              <a:off x="2218650" y="3780375"/>
              <a:ext cx="62425" cy="53475"/>
            </a:xfrm>
            <a:custGeom>
              <a:avLst/>
              <a:gdLst/>
              <a:ahLst/>
              <a:cxnLst/>
              <a:rect l="l" t="t" r="r" b="b"/>
              <a:pathLst>
                <a:path w="2497" h="2139" extrusionOk="0">
                  <a:moveTo>
                    <a:pt x="1074" y="0"/>
                  </a:moveTo>
                  <a:cubicBezTo>
                    <a:pt x="480" y="0"/>
                    <a:pt x="0" y="480"/>
                    <a:pt x="0" y="1073"/>
                  </a:cubicBezTo>
                  <a:cubicBezTo>
                    <a:pt x="6" y="1715"/>
                    <a:pt x="530" y="2139"/>
                    <a:pt x="1077" y="2139"/>
                  </a:cubicBezTo>
                  <a:cubicBezTo>
                    <a:pt x="1341" y="2139"/>
                    <a:pt x="1610" y="2040"/>
                    <a:pt x="1830"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6" name="Google Shape;3627;p55">
              <a:extLst>
                <a:ext uri="{FF2B5EF4-FFF2-40B4-BE49-F238E27FC236}">
                  <a16:creationId xmlns:a16="http://schemas.microsoft.com/office/drawing/2014/main" id="{D85918C1-1DAE-02D6-F1C9-223ED7CD900C}"/>
                </a:ext>
              </a:extLst>
            </p:cNvPr>
            <p:cNvSpPr/>
            <p:nvPr/>
          </p:nvSpPr>
          <p:spPr>
            <a:xfrm>
              <a:off x="2218650" y="3704150"/>
              <a:ext cx="62225" cy="53450"/>
            </a:xfrm>
            <a:custGeom>
              <a:avLst/>
              <a:gdLst/>
              <a:ahLst/>
              <a:cxnLst/>
              <a:rect l="l" t="t" r="r" b="b"/>
              <a:pathLst>
                <a:path w="2489" h="2138" extrusionOk="0">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7" name="Google Shape;3628;p55">
              <a:extLst>
                <a:ext uri="{FF2B5EF4-FFF2-40B4-BE49-F238E27FC236}">
                  <a16:creationId xmlns:a16="http://schemas.microsoft.com/office/drawing/2014/main" id="{06C577D0-03AE-3FA4-5E57-3823517EC56C}"/>
                </a:ext>
              </a:extLst>
            </p:cNvPr>
            <p:cNvSpPr/>
            <p:nvPr/>
          </p:nvSpPr>
          <p:spPr>
            <a:xfrm>
              <a:off x="2218650" y="3627950"/>
              <a:ext cx="62225" cy="53425"/>
            </a:xfrm>
            <a:custGeom>
              <a:avLst/>
              <a:gdLst/>
              <a:ahLst/>
              <a:cxnLst/>
              <a:rect l="l" t="t" r="r" b="b"/>
              <a:pathLst>
                <a:path w="2489" h="2137" extrusionOk="0">
                  <a:moveTo>
                    <a:pt x="1074" y="0"/>
                  </a:moveTo>
                  <a:cubicBezTo>
                    <a:pt x="480" y="8"/>
                    <a:pt x="0" y="480"/>
                    <a:pt x="0" y="1073"/>
                  </a:cubicBezTo>
                  <a:cubicBezTo>
                    <a:pt x="0" y="1711"/>
                    <a:pt x="525" y="2137"/>
                    <a:pt x="1073" y="2137"/>
                  </a:cubicBezTo>
                  <a:cubicBezTo>
                    <a:pt x="1335" y="2137"/>
                    <a:pt x="1603" y="2039"/>
                    <a:pt x="1821" y="1821"/>
                  </a:cubicBezTo>
                  <a:cubicBezTo>
                    <a:pt x="2488" y="1154"/>
                    <a:pt x="2017" y="8"/>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8" name="Google Shape;3629;p55">
              <a:extLst>
                <a:ext uri="{FF2B5EF4-FFF2-40B4-BE49-F238E27FC236}">
                  <a16:creationId xmlns:a16="http://schemas.microsoft.com/office/drawing/2014/main" id="{07B4535F-2085-62DF-633E-7EDF5263BAD8}"/>
                </a:ext>
              </a:extLst>
            </p:cNvPr>
            <p:cNvSpPr/>
            <p:nvPr/>
          </p:nvSpPr>
          <p:spPr>
            <a:xfrm>
              <a:off x="2218650" y="3551925"/>
              <a:ext cx="62225" cy="53300"/>
            </a:xfrm>
            <a:custGeom>
              <a:avLst/>
              <a:gdLst/>
              <a:ahLst/>
              <a:cxnLst/>
              <a:rect l="l" t="t" r="r" b="b"/>
              <a:pathLst>
                <a:path w="2489" h="2132" extrusionOk="0">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9" name="Google Shape;3630;p55">
              <a:extLst>
                <a:ext uri="{FF2B5EF4-FFF2-40B4-BE49-F238E27FC236}">
                  <a16:creationId xmlns:a16="http://schemas.microsoft.com/office/drawing/2014/main" id="{52958780-0AEA-F686-2E6D-A31FD00395D1}"/>
                </a:ext>
              </a:extLst>
            </p:cNvPr>
            <p:cNvSpPr/>
            <p:nvPr/>
          </p:nvSpPr>
          <p:spPr>
            <a:xfrm>
              <a:off x="2218650" y="3475725"/>
              <a:ext cx="62225" cy="53350"/>
            </a:xfrm>
            <a:custGeom>
              <a:avLst/>
              <a:gdLst/>
              <a:ahLst/>
              <a:cxnLst/>
              <a:rect l="l" t="t" r="r" b="b"/>
              <a:pathLst>
                <a:path w="2489" h="2134" extrusionOk="0">
                  <a:moveTo>
                    <a:pt x="1074" y="0"/>
                  </a:moveTo>
                  <a:cubicBezTo>
                    <a:pt x="480" y="0"/>
                    <a:pt x="0" y="480"/>
                    <a:pt x="0" y="1065"/>
                  </a:cubicBezTo>
                  <a:cubicBezTo>
                    <a:pt x="0" y="1709"/>
                    <a:pt x="526" y="2133"/>
                    <a:pt x="1074" y="2133"/>
                  </a:cubicBezTo>
                  <a:cubicBezTo>
                    <a:pt x="1336" y="2133"/>
                    <a:pt x="1603" y="2037"/>
                    <a:pt x="1821" y="1821"/>
                  </a:cubicBezTo>
                  <a:cubicBezTo>
                    <a:pt x="2488"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0" name="Google Shape;3631;p55">
              <a:extLst>
                <a:ext uri="{FF2B5EF4-FFF2-40B4-BE49-F238E27FC236}">
                  <a16:creationId xmlns:a16="http://schemas.microsoft.com/office/drawing/2014/main" id="{18BF5652-0BBC-D043-D7E8-6D8AC421290E}"/>
                </a:ext>
              </a:extLst>
            </p:cNvPr>
            <p:cNvSpPr/>
            <p:nvPr/>
          </p:nvSpPr>
          <p:spPr>
            <a:xfrm>
              <a:off x="2218650" y="3399500"/>
              <a:ext cx="62425" cy="53350"/>
            </a:xfrm>
            <a:custGeom>
              <a:avLst/>
              <a:gdLst/>
              <a:ahLst/>
              <a:cxnLst/>
              <a:rect l="l" t="t" r="r" b="b"/>
              <a:pathLst>
                <a:path w="2497" h="2134" extrusionOk="0">
                  <a:moveTo>
                    <a:pt x="1074" y="1"/>
                  </a:moveTo>
                  <a:cubicBezTo>
                    <a:pt x="480" y="1"/>
                    <a:pt x="9" y="480"/>
                    <a:pt x="0" y="1066"/>
                  </a:cubicBezTo>
                  <a:cubicBezTo>
                    <a:pt x="0" y="1709"/>
                    <a:pt x="526" y="2134"/>
                    <a:pt x="1074" y="2134"/>
                  </a:cubicBezTo>
                  <a:cubicBezTo>
                    <a:pt x="1336" y="2134"/>
                    <a:pt x="1603" y="2037"/>
                    <a:pt x="1821" y="1822"/>
                  </a:cubicBezTo>
                  <a:cubicBezTo>
                    <a:pt x="2496"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1" name="Google Shape;3632;p55">
              <a:extLst>
                <a:ext uri="{FF2B5EF4-FFF2-40B4-BE49-F238E27FC236}">
                  <a16:creationId xmlns:a16="http://schemas.microsoft.com/office/drawing/2014/main" id="{DC036865-416B-3B7F-2249-3E044A6DCD82}"/>
                </a:ext>
              </a:extLst>
            </p:cNvPr>
            <p:cNvSpPr/>
            <p:nvPr/>
          </p:nvSpPr>
          <p:spPr>
            <a:xfrm>
              <a:off x="2218650" y="3323300"/>
              <a:ext cx="62425" cy="53425"/>
            </a:xfrm>
            <a:custGeom>
              <a:avLst/>
              <a:gdLst/>
              <a:ahLst/>
              <a:cxnLst/>
              <a:rect l="l" t="t" r="r" b="b"/>
              <a:pathLst>
                <a:path w="2497" h="2137" extrusionOk="0">
                  <a:moveTo>
                    <a:pt x="1074" y="0"/>
                  </a:moveTo>
                  <a:cubicBezTo>
                    <a:pt x="480" y="0"/>
                    <a:pt x="9" y="480"/>
                    <a:pt x="0" y="1065"/>
                  </a:cubicBezTo>
                  <a:cubicBezTo>
                    <a:pt x="0" y="1709"/>
                    <a:pt x="526" y="2137"/>
                    <a:pt x="1074" y="2137"/>
                  </a:cubicBezTo>
                  <a:cubicBezTo>
                    <a:pt x="1336" y="2137"/>
                    <a:pt x="1603" y="2039"/>
                    <a:pt x="1821" y="1821"/>
                  </a:cubicBezTo>
                  <a:cubicBezTo>
                    <a:pt x="2496" y="1154"/>
                    <a:pt x="2017" y="8"/>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2" name="Google Shape;3633;p55">
              <a:extLst>
                <a:ext uri="{FF2B5EF4-FFF2-40B4-BE49-F238E27FC236}">
                  <a16:creationId xmlns:a16="http://schemas.microsoft.com/office/drawing/2014/main" id="{B37EC5A3-F091-559D-C386-30A7BDBBBED9}"/>
                </a:ext>
              </a:extLst>
            </p:cNvPr>
            <p:cNvSpPr/>
            <p:nvPr/>
          </p:nvSpPr>
          <p:spPr>
            <a:xfrm>
              <a:off x="2218650" y="3247075"/>
              <a:ext cx="62425" cy="53500"/>
            </a:xfrm>
            <a:custGeom>
              <a:avLst/>
              <a:gdLst/>
              <a:ahLst/>
              <a:cxnLst/>
              <a:rect l="l" t="t" r="r" b="b"/>
              <a:pathLst>
                <a:path w="2497" h="2140" extrusionOk="0">
                  <a:moveTo>
                    <a:pt x="1074" y="1"/>
                  </a:moveTo>
                  <a:cubicBezTo>
                    <a:pt x="480" y="9"/>
                    <a:pt x="9" y="480"/>
                    <a:pt x="0" y="1066"/>
                  </a:cubicBezTo>
                  <a:cubicBezTo>
                    <a:pt x="0" y="1711"/>
                    <a:pt x="529" y="2140"/>
                    <a:pt x="1079" y="2140"/>
                  </a:cubicBezTo>
                  <a:cubicBezTo>
                    <a:pt x="1339" y="2140"/>
                    <a:pt x="1605" y="2044"/>
                    <a:pt x="1821" y="1830"/>
                  </a:cubicBezTo>
                  <a:cubicBezTo>
                    <a:pt x="2496" y="1155"/>
                    <a:pt x="2017" y="9"/>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3" name="Google Shape;3634;p55">
              <a:extLst>
                <a:ext uri="{FF2B5EF4-FFF2-40B4-BE49-F238E27FC236}">
                  <a16:creationId xmlns:a16="http://schemas.microsoft.com/office/drawing/2014/main" id="{E9D215C2-646C-A497-DE6A-56212D259185}"/>
                </a:ext>
              </a:extLst>
            </p:cNvPr>
            <p:cNvSpPr/>
            <p:nvPr/>
          </p:nvSpPr>
          <p:spPr>
            <a:xfrm>
              <a:off x="2218650" y="3171075"/>
              <a:ext cx="62225" cy="53300"/>
            </a:xfrm>
            <a:custGeom>
              <a:avLst/>
              <a:gdLst/>
              <a:ahLst/>
              <a:cxnLst/>
              <a:rect l="l" t="t" r="r" b="b"/>
              <a:pathLst>
                <a:path w="2489" h="2132" extrusionOk="0">
                  <a:moveTo>
                    <a:pt x="1074" y="0"/>
                  </a:moveTo>
                  <a:cubicBezTo>
                    <a:pt x="480" y="0"/>
                    <a:pt x="0" y="472"/>
                    <a:pt x="0" y="1065"/>
                  </a:cubicBezTo>
                  <a:cubicBezTo>
                    <a:pt x="0" y="1705"/>
                    <a:pt x="528" y="2131"/>
                    <a:pt x="1078" y="2131"/>
                  </a:cubicBezTo>
                  <a:cubicBezTo>
                    <a:pt x="1339" y="2131"/>
                    <a:pt x="1604" y="2036"/>
                    <a:pt x="1821" y="1821"/>
                  </a:cubicBezTo>
                  <a:cubicBezTo>
                    <a:pt x="2488"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4" name="Google Shape;3635;p55">
              <a:extLst>
                <a:ext uri="{FF2B5EF4-FFF2-40B4-BE49-F238E27FC236}">
                  <a16:creationId xmlns:a16="http://schemas.microsoft.com/office/drawing/2014/main" id="{383BAB72-46B8-8628-D6D1-2AC91099BEC5}"/>
                </a:ext>
              </a:extLst>
            </p:cNvPr>
            <p:cNvSpPr/>
            <p:nvPr/>
          </p:nvSpPr>
          <p:spPr>
            <a:xfrm>
              <a:off x="2218650" y="2180700"/>
              <a:ext cx="62225" cy="53350"/>
            </a:xfrm>
            <a:custGeom>
              <a:avLst/>
              <a:gdLst/>
              <a:ahLst/>
              <a:cxnLst/>
              <a:rect l="l" t="t" r="r" b="b"/>
              <a:pathLst>
                <a:path w="2489" h="2134" extrusionOk="0">
                  <a:moveTo>
                    <a:pt x="1074" y="1"/>
                  </a:moveTo>
                  <a:cubicBezTo>
                    <a:pt x="480" y="1"/>
                    <a:pt x="0" y="472"/>
                    <a:pt x="0" y="1066"/>
                  </a:cubicBezTo>
                  <a:cubicBezTo>
                    <a:pt x="0" y="1709"/>
                    <a:pt x="526" y="2133"/>
                    <a:pt x="1074" y="2133"/>
                  </a:cubicBezTo>
                  <a:cubicBezTo>
                    <a:pt x="1336" y="2133"/>
                    <a:pt x="1603" y="2037"/>
                    <a:pt x="1821" y="1822"/>
                  </a:cubicBezTo>
                  <a:cubicBezTo>
                    <a:pt x="2488"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5" name="Google Shape;3636;p55">
              <a:extLst>
                <a:ext uri="{FF2B5EF4-FFF2-40B4-BE49-F238E27FC236}">
                  <a16:creationId xmlns:a16="http://schemas.microsoft.com/office/drawing/2014/main" id="{302D824F-FD20-8F8D-5602-88A53C208114}"/>
                </a:ext>
              </a:extLst>
            </p:cNvPr>
            <p:cNvSpPr/>
            <p:nvPr/>
          </p:nvSpPr>
          <p:spPr>
            <a:xfrm>
              <a:off x="2218650" y="2028275"/>
              <a:ext cx="62225" cy="53450"/>
            </a:xfrm>
            <a:custGeom>
              <a:avLst/>
              <a:gdLst/>
              <a:ahLst/>
              <a:cxnLst/>
              <a:rect l="l" t="t" r="r" b="b"/>
              <a:pathLst>
                <a:path w="2489" h="2138" extrusionOk="0">
                  <a:moveTo>
                    <a:pt x="1074" y="1"/>
                  </a:moveTo>
                  <a:cubicBezTo>
                    <a:pt x="480" y="1"/>
                    <a:pt x="0" y="480"/>
                    <a:pt x="0" y="1065"/>
                  </a:cubicBezTo>
                  <a:cubicBezTo>
                    <a:pt x="0" y="1709"/>
                    <a:pt x="526" y="2137"/>
                    <a:pt x="1074" y="2137"/>
                  </a:cubicBezTo>
                  <a:cubicBezTo>
                    <a:pt x="1336" y="2137"/>
                    <a:pt x="1603" y="2040"/>
                    <a:pt x="1821" y="1821"/>
                  </a:cubicBezTo>
                  <a:cubicBezTo>
                    <a:pt x="2488"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6" name="Google Shape;3637;p55">
              <a:extLst>
                <a:ext uri="{FF2B5EF4-FFF2-40B4-BE49-F238E27FC236}">
                  <a16:creationId xmlns:a16="http://schemas.microsoft.com/office/drawing/2014/main" id="{18CEFB6C-A39F-393C-373A-60FA7797ADA1}"/>
                </a:ext>
              </a:extLst>
            </p:cNvPr>
            <p:cNvSpPr/>
            <p:nvPr/>
          </p:nvSpPr>
          <p:spPr>
            <a:xfrm>
              <a:off x="2218650" y="1952050"/>
              <a:ext cx="62225" cy="53450"/>
            </a:xfrm>
            <a:custGeom>
              <a:avLst/>
              <a:gdLst/>
              <a:ahLst/>
              <a:cxnLst/>
              <a:rect l="l" t="t" r="r" b="b"/>
              <a:pathLst>
                <a:path w="2489" h="2138" extrusionOk="0">
                  <a:moveTo>
                    <a:pt x="1074" y="1"/>
                  </a:moveTo>
                  <a:cubicBezTo>
                    <a:pt x="480" y="9"/>
                    <a:pt x="0" y="481"/>
                    <a:pt x="0" y="1074"/>
                  </a:cubicBezTo>
                  <a:cubicBezTo>
                    <a:pt x="0" y="1712"/>
                    <a:pt x="525" y="2138"/>
                    <a:pt x="1073" y="2138"/>
                  </a:cubicBezTo>
                  <a:cubicBezTo>
                    <a:pt x="1335" y="2138"/>
                    <a:pt x="1603" y="2040"/>
                    <a:pt x="1821" y="1822"/>
                  </a:cubicBezTo>
                  <a:cubicBezTo>
                    <a:pt x="2488" y="1155"/>
                    <a:pt x="2017" y="9"/>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7" name="Google Shape;3638;p55">
              <a:extLst>
                <a:ext uri="{FF2B5EF4-FFF2-40B4-BE49-F238E27FC236}">
                  <a16:creationId xmlns:a16="http://schemas.microsoft.com/office/drawing/2014/main" id="{BD122A46-ABC8-C910-5A02-CD222EFFB753}"/>
                </a:ext>
              </a:extLst>
            </p:cNvPr>
            <p:cNvSpPr/>
            <p:nvPr/>
          </p:nvSpPr>
          <p:spPr>
            <a:xfrm>
              <a:off x="2142425" y="4618300"/>
              <a:ext cx="62425" cy="53450"/>
            </a:xfrm>
            <a:custGeom>
              <a:avLst/>
              <a:gdLst/>
              <a:ahLst/>
              <a:cxnLst/>
              <a:rect l="l" t="t" r="r" b="b"/>
              <a:pathLst>
                <a:path w="2497" h="2138" extrusionOk="0">
                  <a:moveTo>
                    <a:pt x="1074" y="1"/>
                  </a:moveTo>
                  <a:cubicBezTo>
                    <a:pt x="481" y="9"/>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8" name="Google Shape;3639;p55">
              <a:extLst>
                <a:ext uri="{FF2B5EF4-FFF2-40B4-BE49-F238E27FC236}">
                  <a16:creationId xmlns:a16="http://schemas.microsoft.com/office/drawing/2014/main" id="{D30D7C27-B510-5015-B68E-1A4A6670B5E7}"/>
                </a:ext>
              </a:extLst>
            </p:cNvPr>
            <p:cNvSpPr/>
            <p:nvPr/>
          </p:nvSpPr>
          <p:spPr>
            <a:xfrm>
              <a:off x="2142425" y="438987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9" name="Google Shape;3640;p55">
              <a:extLst>
                <a:ext uri="{FF2B5EF4-FFF2-40B4-BE49-F238E27FC236}">
                  <a16:creationId xmlns:a16="http://schemas.microsoft.com/office/drawing/2014/main" id="{F48C11F1-1F19-F099-DE42-9A5AFCDCA72B}"/>
                </a:ext>
              </a:extLst>
            </p:cNvPr>
            <p:cNvSpPr/>
            <p:nvPr/>
          </p:nvSpPr>
          <p:spPr>
            <a:xfrm>
              <a:off x="2142425" y="43136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0" name="Google Shape;3641;p55">
              <a:extLst>
                <a:ext uri="{FF2B5EF4-FFF2-40B4-BE49-F238E27FC236}">
                  <a16:creationId xmlns:a16="http://schemas.microsoft.com/office/drawing/2014/main" id="{7C65ABDA-97B9-E3D9-D23A-73071C89A68F}"/>
                </a:ext>
              </a:extLst>
            </p:cNvPr>
            <p:cNvSpPr/>
            <p:nvPr/>
          </p:nvSpPr>
          <p:spPr>
            <a:xfrm>
              <a:off x="2142425" y="42374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1" name="Google Shape;3642;p55">
              <a:extLst>
                <a:ext uri="{FF2B5EF4-FFF2-40B4-BE49-F238E27FC236}">
                  <a16:creationId xmlns:a16="http://schemas.microsoft.com/office/drawing/2014/main" id="{47E3D382-4B7B-60A9-E428-76BD73A22DD7}"/>
                </a:ext>
              </a:extLst>
            </p:cNvPr>
            <p:cNvSpPr/>
            <p:nvPr/>
          </p:nvSpPr>
          <p:spPr>
            <a:xfrm>
              <a:off x="2142425" y="4161425"/>
              <a:ext cx="62425" cy="53300"/>
            </a:xfrm>
            <a:custGeom>
              <a:avLst/>
              <a:gdLst/>
              <a:ahLst/>
              <a:cxnLst/>
              <a:rect l="l" t="t" r="r" b="b"/>
              <a:pathLst>
                <a:path w="2497" h="2132" extrusionOk="0">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2" name="Google Shape;3643;p55">
              <a:extLst>
                <a:ext uri="{FF2B5EF4-FFF2-40B4-BE49-F238E27FC236}">
                  <a16:creationId xmlns:a16="http://schemas.microsoft.com/office/drawing/2014/main" id="{67847879-CA91-07F9-B831-12ADB0DAB3FF}"/>
                </a:ext>
              </a:extLst>
            </p:cNvPr>
            <p:cNvSpPr/>
            <p:nvPr/>
          </p:nvSpPr>
          <p:spPr>
            <a:xfrm>
              <a:off x="2142425" y="40852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3" name="Google Shape;3644;p55">
              <a:extLst>
                <a:ext uri="{FF2B5EF4-FFF2-40B4-BE49-F238E27FC236}">
                  <a16:creationId xmlns:a16="http://schemas.microsoft.com/office/drawing/2014/main" id="{729D78CC-5051-2A62-9595-3A60269B9055}"/>
                </a:ext>
              </a:extLst>
            </p:cNvPr>
            <p:cNvSpPr/>
            <p:nvPr/>
          </p:nvSpPr>
          <p:spPr>
            <a:xfrm>
              <a:off x="2142425" y="4009000"/>
              <a:ext cx="62425" cy="53350"/>
            </a:xfrm>
            <a:custGeom>
              <a:avLst/>
              <a:gdLst/>
              <a:ahLst/>
              <a:cxnLst/>
              <a:rect l="l" t="t" r="r" b="b"/>
              <a:pathLst>
                <a:path w="2497" h="2134" extrusionOk="0">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4" name="Google Shape;3645;p55">
              <a:extLst>
                <a:ext uri="{FF2B5EF4-FFF2-40B4-BE49-F238E27FC236}">
                  <a16:creationId xmlns:a16="http://schemas.microsoft.com/office/drawing/2014/main" id="{EF732F00-B785-A2F8-61DB-C3CC17E3C00A}"/>
                </a:ext>
              </a:extLst>
            </p:cNvPr>
            <p:cNvSpPr/>
            <p:nvPr/>
          </p:nvSpPr>
          <p:spPr>
            <a:xfrm>
              <a:off x="2142425" y="3932800"/>
              <a:ext cx="62425" cy="53475"/>
            </a:xfrm>
            <a:custGeom>
              <a:avLst/>
              <a:gdLst/>
              <a:ahLst/>
              <a:cxnLst/>
              <a:rect l="l" t="t" r="r" b="b"/>
              <a:pathLst>
                <a:path w="2497" h="2139" extrusionOk="0">
                  <a:moveTo>
                    <a:pt x="1074" y="0"/>
                  </a:moveTo>
                  <a:cubicBezTo>
                    <a:pt x="481" y="0"/>
                    <a:pt x="1" y="480"/>
                    <a:pt x="1" y="1073"/>
                  </a:cubicBezTo>
                  <a:cubicBezTo>
                    <a:pt x="6" y="1715"/>
                    <a:pt x="530" y="2139"/>
                    <a:pt x="1075" y="2139"/>
                  </a:cubicBezTo>
                  <a:cubicBezTo>
                    <a:pt x="1338" y="2139"/>
                    <a:pt x="1605" y="2041"/>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5" name="Google Shape;3646;p55">
              <a:extLst>
                <a:ext uri="{FF2B5EF4-FFF2-40B4-BE49-F238E27FC236}">
                  <a16:creationId xmlns:a16="http://schemas.microsoft.com/office/drawing/2014/main" id="{4CC5D18A-7C9D-A33E-3D83-7519F87D3BF0}"/>
                </a:ext>
              </a:extLst>
            </p:cNvPr>
            <p:cNvSpPr/>
            <p:nvPr/>
          </p:nvSpPr>
          <p:spPr>
            <a:xfrm>
              <a:off x="2142425" y="3856775"/>
              <a:ext cx="62425" cy="53300"/>
            </a:xfrm>
            <a:custGeom>
              <a:avLst/>
              <a:gdLst/>
              <a:ahLst/>
              <a:cxnLst/>
              <a:rect l="l" t="t" r="r" b="b"/>
              <a:pathLst>
                <a:path w="2497" h="2132" extrusionOk="0">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6" name="Google Shape;3647;p55">
              <a:extLst>
                <a:ext uri="{FF2B5EF4-FFF2-40B4-BE49-F238E27FC236}">
                  <a16:creationId xmlns:a16="http://schemas.microsoft.com/office/drawing/2014/main" id="{CF8DE433-38CE-0CFD-6EEE-3CAD9FAA0A17}"/>
                </a:ext>
              </a:extLst>
            </p:cNvPr>
            <p:cNvSpPr/>
            <p:nvPr/>
          </p:nvSpPr>
          <p:spPr>
            <a:xfrm>
              <a:off x="2142425" y="3780375"/>
              <a:ext cx="62425" cy="53475"/>
            </a:xfrm>
            <a:custGeom>
              <a:avLst/>
              <a:gdLst/>
              <a:ahLst/>
              <a:cxnLst/>
              <a:rect l="l" t="t" r="r" b="b"/>
              <a:pathLst>
                <a:path w="2497" h="2139" extrusionOk="0">
                  <a:moveTo>
                    <a:pt x="1074" y="0"/>
                  </a:moveTo>
                  <a:cubicBezTo>
                    <a:pt x="481" y="0"/>
                    <a:pt x="1" y="480"/>
                    <a:pt x="1" y="1073"/>
                  </a:cubicBezTo>
                  <a:cubicBezTo>
                    <a:pt x="6" y="1715"/>
                    <a:pt x="530" y="2139"/>
                    <a:pt x="1078" y="2139"/>
                  </a:cubicBezTo>
                  <a:cubicBezTo>
                    <a:pt x="1342" y="2139"/>
                    <a:pt x="1611" y="2040"/>
                    <a:pt x="1830"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7" name="Google Shape;3648;p55">
              <a:extLst>
                <a:ext uri="{FF2B5EF4-FFF2-40B4-BE49-F238E27FC236}">
                  <a16:creationId xmlns:a16="http://schemas.microsoft.com/office/drawing/2014/main" id="{DD1F2783-C40D-06CE-52BC-F9D11E2A1477}"/>
                </a:ext>
              </a:extLst>
            </p:cNvPr>
            <p:cNvSpPr/>
            <p:nvPr/>
          </p:nvSpPr>
          <p:spPr>
            <a:xfrm>
              <a:off x="2142425" y="37041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8" name="Google Shape;3649;p55">
              <a:extLst>
                <a:ext uri="{FF2B5EF4-FFF2-40B4-BE49-F238E27FC236}">
                  <a16:creationId xmlns:a16="http://schemas.microsoft.com/office/drawing/2014/main" id="{33B371AA-5A58-89A0-C024-9787ADE32921}"/>
                </a:ext>
              </a:extLst>
            </p:cNvPr>
            <p:cNvSpPr/>
            <p:nvPr/>
          </p:nvSpPr>
          <p:spPr>
            <a:xfrm>
              <a:off x="2142425" y="36279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9" name="Google Shape;3650;p55">
              <a:extLst>
                <a:ext uri="{FF2B5EF4-FFF2-40B4-BE49-F238E27FC236}">
                  <a16:creationId xmlns:a16="http://schemas.microsoft.com/office/drawing/2014/main" id="{4ECD52CA-EF7E-B199-0C83-F5D3262634FA}"/>
                </a:ext>
              </a:extLst>
            </p:cNvPr>
            <p:cNvSpPr/>
            <p:nvPr/>
          </p:nvSpPr>
          <p:spPr>
            <a:xfrm>
              <a:off x="2142425" y="3551925"/>
              <a:ext cx="62425" cy="53300"/>
            </a:xfrm>
            <a:custGeom>
              <a:avLst/>
              <a:gdLst/>
              <a:ahLst/>
              <a:cxnLst/>
              <a:rect l="l" t="t" r="r" b="b"/>
              <a:pathLst>
                <a:path w="2497" h="2132" extrusionOk="0">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0" name="Google Shape;3651;p55">
              <a:extLst>
                <a:ext uri="{FF2B5EF4-FFF2-40B4-BE49-F238E27FC236}">
                  <a16:creationId xmlns:a16="http://schemas.microsoft.com/office/drawing/2014/main" id="{7B7D8BA4-333F-9EB6-1D85-DB7A6143131C}"/>
                </a:ext>
              </a:extLst>
            </p:cNvPr>
            <p:cNvSpPr/>
            <p:nvPr/>
          </p:nvSpPr>
          <p:spPr>
            <a:xfrm>
              <a:off x="2142425" y="3475725"/>
              <a:ext cx="62425" cy="53350"/>
            </a:xfrm>
            <a:custGeom>
              <a:avLst/>
              <a:gdLst/>
              <a:ahLst/>
              <a:cxnLst/>
              <a:rect l="l" t="t" r="r" b="b"/>
              <a:pathLst>
                <a:path w="2497" h="2134" extrusionOk="0">
                  <a:moveTo>
                    <a:pt x="1074" y="0"/>
                  </a:moveTo>
                  <a:cubicBezTo>
                    <a:pt x="481" y="0"/>
                    <a:pt x="1"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1" name="Google Shape;3652;p55">
              <a:extLst>
                <a:ext uri="{FF2B5EF4-FFF2-40B4-BE49-F238E27FC236}">
                  <a16:creationId xmlns:a16="http://schemas.microsoft.com/office/drawing/2014/main" id="{587AF4A5-FE94-B01A-3DAF-7986E98453F9}"/>
                </a:ext>
              </a:extLst>
            </p:cNvPr>
            <p:cNvSpPr/>
            <p:nvPr/>
          </p:nvSpPr>
          <p:spPr>
            <a:xfrm>
              <a:off x="2142425" y="3399500"/>
              <a:ext cx="62425" cy="53350"/>
            </a:xfrm>
            <a:custGeom>
              <a:avLst/>
              <a:gdLst/>
              <a:ahLst/>
              <a:cxnLst/>
              <a:rect l="l" t="t" r="r" b="b"/>
              <a:pathLst>
                <a:path w="2497" h="2134" extrusionOk="0">
                  <a:moveTo>
                    <a:pt x="1074" y="1"/>
                  </a:moveTo>
                  <a:cubicBezTo>
                    <a:pt x="481" y="1"/>
                    <a:pt x="9" y="480"/>
                    <a:pt x="1" y="1066"/>
                  </a:cubicBezTo>
                  <a:cubicBezTo>
                    <a:pt x="1" y="1709"/>
                    <a:pt x="526" y="2134"/>
                    <a:pt x="1075" y="2134"/>
                  </a:cubicBezTo>
                  <a:cubicBezTo>
                    <a:pt x="1337" y="2134"/>
                    <a:pt x="1604"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2" name="Google Shape;3653;p55">
              <a:extLst>
                <a:ext uri="{FF2B5EF4-FFF2-40B4-BE49-F238E27FC236}">
                  <a16:creationId xmlns:a16="http://schemas.microsoft.com/office/drawing/2014/main" id="{80636097-61BC-D50F-F655-45FA277F07B9}"/>
                </a:ext>
              </a:extLst>
            </p:cNvPr>
            <p:cNvSpPr/>
            <p:nvPr/>
          </p:nvSpPr>
          <p:spPr>
            <a:xfrm>
              <a:off x="2142425" y="3323300"/>
              <a:ext cx="62425" cy="53425"/>
            </a:xfrm>
            <a:custGeom>
              <a:avLst/>
              <a:gdLst/>
              <a:ahLst/>
              <a:cxnLst/>
              <a:rect l="l" t="t" r="r" b="b"/>
              <a:pathLst>
                <a:path w="2497" h="2137" extrusionOk="0">
                  <a:moveTo>
                    <a:pt x="1074" y="0"/>
                  </a:moveTo>
                  <a:cubicBezTo>
                    <a:pt x="481" y="0"/>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3" name="Google Shape;3654;p55">
              <a:extLst>
                <a:ext uri="{FF2B5EF4-FFF2-40B4-BE49-F238E27FC236}">
                  <a16:creationId xmlns:a16="http://schemas.microsoft.com/office/drawing/2014/main" id="{31C9F42A-094A-CFFE-B10D-1A485DC4114B}"/>
                </a:ext>
              </a:extLst>
            </p:cNvPr>
            <p:cNvSpPr/>
            <p:nvPr/>
          </p:nvSpPr>
          <p:spPr>
            <a:xfrm>
              <a:off x="2142425" y="3247075"/>
              <a:ext cx="62425" cy="53450"/>
            </a:xfrm>
            <a:custGeom>
              <a:avLst/>
              <a:gdLst/>
              <a:ahLst/>
              <a:cxnLst/>
              <a:rect l="l" t="t" r="r" b="b"/>
              <a:pathLst>
                <a:path w="2497" h="2138" extrusionOk="0">
                  <a:moveTo>
                    <a:pt x="1074" y="1"/>
                  </a:moveTo>
                  <a:cubicBezTo>
                    <a:pt x="481" y="9"/>
                    <a:pt x="9" y="480"/>
                    <a:pt x="1" y="1066"/>
                  </a:cubicBezTo>
                  <a:cubicBezTo>
                    <a:pt x="1" y="1709"/>
                    <a:pt x="526" y="2137"/>
                    <a:pt x="1075" y="2137"/>
                  </a:cubicBezTo>
                  <a:cubicBezTo>
                    <a:pt x="1337" y="2137"/>
                    <a:pt x="1604"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4" name="Google Shape;3655;p55">
              <a:extLst>
                <a:ext uri="{FF2B5EF4-FFF2-40B4-BE49-F238E27FC236}">
                  <a16:creationId xmlns:a16="http://schemas.microsoft.com/office/drawing/2014/main" id="{A5C31E25-33CE-77BB-2BC9-0F18A8DEA96F}"/>
                </a:ext>
              </a:extLst>
            </p:cNvPr>
            <p:cNvSpPr/>
            <p:nvPr/>
          </p:nvSpPr>
          <p:spPr>
            <a:xfrm>
              <a:off x="2142425" y="317107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5" name="Google Shape;3656;p55">
              <a:extLst>
                <a:ext uri="{FF2B5EF4-FFF2-40B4-BE49-F238E27FC236}">
                  <a16:creationId xmlns:a16="http://schemas.microsoft.com/office/drawing/2014/main" id="{8B921E41-628E-1535-C133-BAEFAFD2FE8C}"/>
                </a:ext>
              </a:extLst>
            </p:cNvPr>
            <p:cNvSpPr/>
            <p:nvPr/>
          </p:nvSpPr>
          <p:spPr>
            <a:xfrm>
              <a:off x="2142425"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6" name="Google Shape;3657;p55">
              <a:extLst>
                <a:ext uri="{FF2B5EF4-FFF2-40B4-BE49-F238E27FC236}">
                  <a16:creationId xmlns:a16="http://schemas.microsoft.com/office/drawing/2014/main" id="{D7AA7E1A-610D-71B1-5AA0-971639014373}"/>
                </a:ext>
              </a:extLst>
            </p:cNvPr>
            <p:cNvSpPr/>
            <p:nvPr/>
          </p:nvSpPr>
          <p:spPr>
            <a:xfrm>
              <a:off x="2142425"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7" name="Google Shape;3658;p55">
              <a:extLst>
                <a:ext uri="{FF2B5EF4-FFF2-40B4-BE49-F238E27FC236}">
                  <a16:creationId xmlns:a16="http://schemas.microsoft.com/office/drawing/2014/main" id="{EDDD7F42-F60E-BB5B-5CA1-C2F93B47E41E}"/>
                </a:ext>
              </a:extLst>
            </p:cNvPr>
            <p:cNvSpPr/>
            <p:nvPr/>
          </p:nvSpPr>
          <p:spPr>
            <a:xfrm>
              <a:off x="2142425"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8" name="Google Shape;3659;p55">
              <a:extLst>
                <a:ext uri="{FF2B5EF4-FFF2-40B4-BE49-F238E27FC236}">
                  <a16:creationId xmlns:a16="http://schemas.microsoft.com/office/drawing/2014/main" id="{D3A2ADD4-00EA-6872-E3EA-FE6D97C8C4AB}"/>
                </a:ext>
              </a:extLst>
            </p:cNvPr>
            <p:cNvSpPr/>
            <p:nvPr/>
          </p:nvSpPr>
          <p:spPr>
            <a:xfrm>
              <a:off x="2142425" y="1876050"/>
              <a:ext cx="62425" cy="53275"/>
            </a:xfrm>
            <a:custGeom>
              <a:avLst/>
              <a:gdLst/>
              <a:ahLst/>
              <a:cxnLst/>
              <a:rect l="l" t="t" r="r" b="b"/>
              <a:pathLst>
                <a:path w="2497" h="2131" extrusionOk="0">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9" name="Google Shape;3660;p55">
              <a:extLst>
                <a:ext uri="{FF2B5EF4-FFF2-40B4-BE49-F238E27FC236}">
                  <a16:creationId xmlns:a16="http://schemas.microsoft.com/office/drawing/2014/main" id="{EC39B635-752B-E5C8-4D12-47E6BEC10A72}"/>
                </a:ext>
              </a:extLst>
            </p:cNvPr>
            <p:cNvSpPr/>
            <p:nvPr/>
          </p:nvSpPr>
          <p:spPr>
            <a:xfrm>
              <a:off x="2142425"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0" name="Google Shape;3661;p55">
              <a:extLst>
                <a:ext uri="{FF2B5EF4-FFF2-40B4-BE49-F238E27FC236}">
                  <a16:creationId xmlns:a16="http://schemas.microsoft.com/office/drawing/2014/main" id="{5F3F1E29-146A-6B17-2655-E0D1393DE1AC}"/>
                </a:ext>
              </a:extLst>
            </p:cNvPr>
            <p:cNvSpPr/>
            <p:nvPr/>
          </p:nvSpPr>
          <p:spPr>
            <a:xfrm>
              <a:off x="2142425"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1" name="Google Shape;3662;p55">
              <a:extLst>
                <a:ext uri="{FF2B5EF4-FFF2-40B4-BE49-F238E27FC236}">
                  <a16:creationId xmlns:a16="http://schemas.microsoft.com/office/drawing/2014/main" id="{CDA93208-12DB-5457-F376-F62DCFE6596B}"/>
                </a:ext>
              </a:extLst>
            </p:cNvPr>
            <p:cNvSpPr/>
            <p:nvPr/>
          </p:nvSpPr>
          <p:spPr>
            <a:xfrm>
              <a:off x="2142425" y="14952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2" name="Google Shape;3663;p55">
              <a:extLst>
                <a:ext uri="{FF2B5EF4-FFF2-40B4-BE49-F238E27FC236}">
                  <a16:creationId xmlns:a16="http://schemas.microsoft.com/office/drawing/2014/main" id="{0E10A261-F8E9-BA9D-9C6D-1D028B1DF330}"/>
                </a:ext>
              </a:extLst>
            </p:cNvPr>
            <p:cNvSpPr/>
            <p:nvPr/>
          </p:nvSpPr>
          <p:spPr>
            <a:xfrm>
              <a:off x="2142425" y="1038125"/>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3" name="Google Shape;3664;p55">
              <a:extLst>
                <a:ext uri="{FF2B5EF4-FFF2-40B4-BE49-F238E27FC236}">
                  <a16:creationId xmlns:a16="http://schemas.microsoft.com/office/drawing/2014/main" id="{5FD9EEFC-E9DD-84E9-8BB4-31D7E1C10EE5}"/>
                </a:ext>
              </a:extLst>
            </p:cNvPr>
            <p:cNvSpPr/>
            <p:nvPr/>
          </p:nvSpPr>
          <p:spPr>
            <a:xfrm>
              <a:off x="2066425" y="4618300"/>
              <a:ext cx="62225" cy="53450"/>
            </a:xfrm>
            <a:custGeom>
              <a:avLst/>
              <a:gdLst/>
              <a:ahLst/>
              <a:cxnLst/>
              <a:rect l="l" t="t" r="r" b="b"/>
              <a:pathLst>
                <a:path w="2489" h="2138" extrusionOk="0">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4" name="Google Shape;3665;p55">
              <a:extLst>
                <a:ext uri="{FF2B5EF4-FFF2-40B4-BE49-F238E27FC236}">
                  <a16:creationId xmlns:a16="http://schemas.microsoft.com/office/drawing/2014/main" id="{317216EC-47B8-57D9-2F1C-20DC218643C0}"/>
                </a:ext>
              </a:extLst>
            </p:cNvPr>
            <p:cNvSpPr/>
            <p:nvPr/>
          </p:nvSpPr>
          <p:spPr>
            <a:xfrm>
              <a:off x="2066425" y="4542300"/>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3"/>
                    <a:pt x="1813" y="1813"/>
                  </a:cubicBezTo>
                  <a:cubicBezTo>
                    <a:pt x="2488" y="1147"/>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5" name="Google Shape;3666;p55">
              <a:extLst>
                <a:ext uri="{FF2B5EF4-FFF2-40B4-BE49-F238E27FC236}">
                  <a16:creationId xmlns:a16="http://schemas.microsoft.com/office/drawing/2014/main" id="{7AB48080-3373-C4EE-7110-ADFC7AE5ABDA}"/>
                </a:ext>
              </a:extLst>
            </p:cNvPr>
            <p:cNvSpPr/>
            <p:nvPr/>
          </p:nvSpPr>
          <p:spPr>
            <a:xfrm>
              <a:off x="2066425" y="4466075"/>
              <a:ext cx="62225" cy="53300"/>
            </a:xfrm>
            <a:custGeom>
              <a:avLst/>
              <a:gdLst/>
              <a:ahLst/>
              <a:cxnLst/>
              <a:rect l="l" t="t" r="r" b="b"/>
              <a:pathLst>
                <a:path w="2489" h="2132" extrusionOk="0">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6" name="Google Shape;3667;p55">
              <a:extLst>
                <a:ext uri="{FF2B5EF4-FFF2-40B4-BE49-F238E27FC236}">
                  <a16:creationId xmlns:a16="http://schemas.microsoft.com/office/drawing/2014/main" id="{CC5CF7A2-371B-4589-AC1A-7CE55D3B8CA4}"/>
                </a:ext>
              </a:extLst>
            </p:cNvPr>
            <p:cNvSpPr/>
            <p:nvPr/>
          </p:nvSpPr>
          <p:spPr>
            <a:xfrm>
              <a:off x="2066425" y="438987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7"/>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7" name="Google Shape;3668;p55">
              <a:extLst>
                <a:ext uri="{FF2B5EF4-FFF2-40B4-BE49-F238E27FC236}">
                  <a16:creationId xmlns:a16="http://schemas.microsoft.com/office/drawing/2014/main" id="{8AD95BAB-D086-4F47-49D6-D2FDEB8D7A8A}"/>
                </a:ext>
              </a:extLst>
            </p:cNvPr>
            <p:cNvSpPr/>
            <p:nvPr/>
          </p:nvSpPr>
          <p:spPr>
            <a:xfrm>
              <a:off x="2066425" y="4313650"/>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8" name="Google Shape;3669;p55">
              <a:extLst>
                <a:ext uri="{FF2B5EF4-FFF2-40B4-BE49-F238E27FC236}">
                  <a16:creationId xmlns:a16="http://schemas.microsoft.com/office/drawing/2014/main" id="{8337DE42-C09B-78F8-EDE0-E7453FC3EFB1}"/>
                </a:ext>
              </a:extLst>
            </p:cNvPr>
            <p:cNvSpPr/>
            <p:nvPr/>
          </p:nvSpPr>
          <p:spPr>
            <a:xfrm>
              <a:off x="2066425" y="4237450"/>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40"/>
                    <a:pt x="1813" y="1821"/>
                  </a:cubicBezTo>
                  <a:cubicBezTo>
                    <a:pt x="2488" y="1155"/>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9" name="Google Shape;3670;p55">
              <a:extLst>
                <a:ext uri="{FF2B5EF4-FFF2-40B4-BE49-F238E27FC236}">
                  <a16:creationId xmlns:a16="http://schemas.microsoft.com/office/drawing/2014/main" id="{8CFE371A-7145-D305-10C3-38F4C5B371D9}"/>
                </a:ext>
              </a:extLst>
            </p:cNvPr>
            <p:cNvSpPr/>
            <p:nvPr/>
          </p:nvSpPr>
          <p:spPr>
            <a:xfrm>
              <a:off x="2066425" y="4161425"/>
              <a:ext cx="62225" cy="53300"/>
            </a:xfrm>
            <a:custGeom>
              <a:avLst/>
              <a:gdLst/>
              <a:ahLst/>
              <a:cxnLst/>
              <a:rect l="l" t="t" r="r" b="b"/>
              <a:pathLst>
                <a:path w="2489" h="2132" extrusionOk="0">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0" name="Google Shape;3671;p55">
              <a:extLst>
                <a:ext uri="{FF2B5EF4-FFF2-40B4-BE49-F238E27FC236}">
                  <a16:creationId xmlns:a16="http://schemas.microsoft.com/office/drawing/2014/main" id="{286FE7CB-3B02-705B-A236-529ECF6354F4}"/>
                </a:ext>
              </a:extLst>
            </p:cNvPr>
            <p:cNvSpPr/>
            <p:nvPr/>
          </p:nvSpPr>
          <p:spPr>
            <a:xfrm>
              <a:off x="2066425" y="3704150"/>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1" name="Google Shape;3672;p55">
              <a:extLst>
                <a:ext uri="{FF2B5EF4-FFF2-40B4-BE49-F238E27FC236}">
                  <a16:creationId xmlns:a16="http://schemas.microsoft.com/office/drawing/2014/main" id="{7BD94D58-A284-8675-573C-BA440E1F0D48}"/>
                </a:ext>
              </a:extLst>
            </p:cNvPr>
            <p:cNvSpPr/>
            <p:nvPr/>
          </p:nvSpPr>
          <p:spPr>
            <a:xfrm>
              <a:off x="2066425" y="3627950"/>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2" name="Google Shape;3673;p55">
              <a:extLst>
                <a:ext uri="{FF2B5EF4-FFF2-40B4-BE49-F238E27FC236}">
                  <a16:creationId xmlns:a16="http://schemas.microsoft.com/office/drawing/2014/main" id="{B4DAA66E-231C-82F6-DA23-1CF18E5E1757}"/>
                </a:ext>
              </a:extLst>
            </p:cNvPr>
            <p:cNvSpPr/>
            <p:nvPr/>
          </p:nvSpPr>
          <p:spPr>
            <a:xfrm>
              <a:off x="2066425" y="3551925"/>
              <a:ext cx="62225" cy="53300"/>
            </a:xfrm>
            <a:custGeom>
              <a:avLst/>
              <a:gdLst/>
              <a:ahLst/>
              <a:cxnLst/>
              <a:rect l="l" t="t" r="r" b="b"/>
              <a:pathLst>
                <a:path w="2489" h="2132" extrusionOk="0">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3" name="Google Shape;3674;p55">
              <a:extLst>
                <a:ext uri="{FF2B5EF4-FFF2-40B4-BE49-F238E27FC236}">
                  <a16:creationId xmlns:a16="http://schemas.microsoft.com/office/drawing/2014/main" id="{8620436A-0AC7-BD3B-41C8-7161C383EE7F}"/>
                </a:ext>
              </a:extLst>
            </p:cNvPr>
            <p:cNvSpPr/>
            <p:nvPr/>
          </p:nvSpPr>
          <p:spPr>
            <a:xfrm>
              <a:off x="2066425" y="347572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4" name="Google Shape;3675;p55">
              <a:extLst>
                <a:ext uri="{FF2B5EF4-FFF2-40B4-BE49-F238E27FC236}">
                  <a16:creationId xmlns:a16="http://schemas.microsoft.com/office/drawing/2014/main" id="{C5E5D497-FAAF-A0BE-5392-7F0FBF51C838}"/>
                </a:ext>
              </a:extLst>
            </p:cNvPr>
            <p:cNvSpPr/>
            <p:nvPr/>
          </p:nvSpPr>
          <p:spPr>
            <a:xfrm>
              <a:off x="2066275" y="3399500"/>
              <a:ext cx="62375" cy="53350"/>
            </a:xfrm>
            <a:custGeom>
              <a:avLst/>
              <a:gdLst/>
              <a:ahLst/>
              <a:cxnLst/>
              <a:rect l="l" t="t" r="r" b="b"/>
              <a:pathLst>
                <a:path w="2495" h="2134" extrusionOk="0">
                  <a:moveTo>
                    <a:pt x="1071" y="1"/>
                  </a:moveTo>
                  <a:cubicBezTo>
                    <a:pt x="478" y="1"/>
                    <a:pt x="6" y="480"/>
                    <a:pt x="6" y="1066"/>
                  </a:cubicBezTo>
                  <a:cubicBezTo>
                    <a:pt x="1" y="1709"/>
                    <a:pt x="528" y="2134"/>
                    <a:pt x="1076" y="2134"/>
                  </a:cubicBezTo>
                  <a:cubicBezTo>
                    <a:pt x="1338" y="2134"/>
                    <a:pt x="1604" y="2037"/>
                    <a:pt x="1819" y="1822"/>
                  </a:cubicBezTo>
                  <a:cubicBezTo>
                    <a:pt x="2494" y="1147"/>
                    <a:pt x="2014" y="1"/>
                    <a:pt x="1071"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5" name="Google Shape;3676;p55">
              <a:extLst>
                <a:ext uri="{FF2B5EF4-FFF2-40B4-BE49-F238E27FC236}">
                  <a16:creationId xmlns:a16="http://schemas.microsoft.com/office/drawing/2014/main" id="{FA48232B-4E82-77FC-2356-A10532E9A9AD}"/>
                </a:ext>
              </a:extLst>
            </p:cNvPr>
            <p:cNvSpPr/>
            <p:nvPr/>
          </p:nvSpPr>
          <p:spPr>
            <a:xfrm>
              <a:off x="2066275" y="3323300"/>
              <a:ext cx="62375" cy="53425"/>
            </a:xfrm>
            <a:custGeom>
              <a:avLst/>
              <a:gdLst/>
              <a:ahLst/>
              <a:cxnLst/>
              <a:rect l="l" t="t" r="r" b="b"/>
              <a:pathLst>
                <a:path w="2495" h="2137" extrusionOk="0">
                  <a:moveTo>
                    <a:pt x="1071" y="0"/>
                  </a:moveTo>
                  <a:cubicBezTo>
                    <a:pt x="478" y="8"/>
                    <a:pt x="6" y="480"/>
                    <a:pt x="6" y="1065"/>
                  </a:cubicBezTo>
                  <a:cubicBezTo>
                    <a:pt x="1" y="1709"/>
                    <a:pt x="524" y="2137"/>
                    <a:pt x="1072" y="2137"/>
                  </a:cubicBezTo>
                  <a:cubicBezTo>
                    <a:pt x="1334" y="2137"/>
                    <a:pt x="1601" y="2039"/>
                    <a:pt x="1819" y="1821"/>
                  </a:cubicBezTo>
                  <a:cubicBezTo>
                    <a:pt x="2494" y="1154"/>
                    <a:pt x="2023"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6" name="Google Shape;3677;p55">
              <a:extLst>
                <a:ext uri="{FF2B5EF4-FFF2-40B4-BE49-F238E27FC236}">
                  <a16:creationId xmlns:a16="http://schemas.microsoft.com/office/drawing/2014/main" id="{B07394E7-A7CF-CFE8-A1D8-461361B76775}"/>
                </a:ext>
              </a:extLst>
            </p:cNvPr>
            <p:cNvSpPr/>
            <p:nvPr/>
          </p:nvSpPr>
          <p:spPr>
            <a:xfrm>
              <a:off x="2066275" y="3247075"/>
              <a:ext cx="62375" cy="53450"/>
            </a:xfrm>
            <a:custGeom>
              <a:avLst/>
              <a:gdLst/>
              <a:ahLst/>
              <a:cxnLst/>
              <a:rect l="l" t="t" r="r" b="b"/>
              <a:pathLst>
                <a:path w="2495" h="2138" extrusionOk="0">
                  <a:moveTo>
                    <a:pt x="1071" y="1"/>
                  </a:moveTo>
                  <a:cubicBezTo>
                    <a:pt x="486" y="9"/>
                    <a:pt x="6" y="480"/>
                    <a:pt x="6" y="1066"/>
                  </a:cubicBezTo>
                  <a:cubicBezTo>
                    <a:pt x="1" y="1709"/>
                    <a:pt x="524" y="2137"/>
                    <a:pt x="1072" y="2137"/>
                  </a:cubicBezTo>
                  <a:cubicBezTo>
                    <a:pt x="1334" y="2137"/>
                    <a:pt x="1601" y="2040"/>
                    <a:pt x="1819" y="1822"/>
                  </a:cubicBezTo>
                  <a:cubicBezTo>
                    <a:pt x="2494" y="1155"/>
                    <a:pt x="2023" y="1"/>
                    <a:pt x="1071"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7" name="Google Shape;3678;p55">
              <a:extLst>
                <a:ext uri="{FF2B5EF4-FFF2-40B4-BE49-F238E27FC236}">
                  <a16:creationId xmlns:a16="http://schemas.microsoft.com/office/drawing/2014/main" id="{FAF9DCAA-6CC4-8054-A920-D5EB32DA8FD0}"/>
                </a:ext>
              </a:extLst>
            </p:cNvPr>
            <p:cNvSpPr/>
            <p:nvPr/>
          </p:nvSpPr>
          <p:spPr>
            <a:xfrm>
              <a:off x="2066425" y="3171075"/>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8" name="Google Shape;3679;p55">
              <a:extLst>
                <a:ext uri="{FF2B5EF4-FFF2-40B4-BE49-F238E27FC236}">
                  <a16:creationId xmlns:a16="http://schemas.microsoft.com/office/drawing/2014/main" id="{716858CA-18EC-0E8A-5221-D5817BE3C1C5}"/>
                </a:ext>
              </a:extLst>
            </p:cNvPr>
            <p:cNvSpPr/>
            <p:nvPr/>
          </p:nvSpPr>
          <p:spPr>
            <a:xfrm>
              <a:off x="2066425"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9" name="Google Shape;3680;p55">
              <a:extLst>
                <a:ext uri="{FF2B5EF4-FFF2-40B4-BE49-F238E27FC236}">
                  <a16:creationId xmlns:a16="http://schemas.microsoft.com/office/drawing/2014/main" id="{23F899B4-BC50-2039-F4A9-7A68B96AEC33}"/>
                </a:ext>
              </a:extLst>
            </p:cNvPr>
            <p:cNvSpPr/>
            <p:nvPr/>
          </p:nvSpPr>
          <p:spPr>
            <a:xfrm>
              <a:off x="2066425" y="2942425"/>
              <a:ext cx="62225" cy="53450"/>
            </a:xfrm>
            <a:custGeom>
              <a:avLst/>
              <a:gdLst/>
              <a:ahLst/>
              <a:cxnLst/>
              <a:rect l="l" t="t" r="r" b="b"/>
              <a:pathLst>
                <a:path w="2489" h="2138" extrusionOk="0">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0" name="Google Shape;3681;p55">
              <a:extLst>
                <a:ext uri="{FF2B5EF4-FFF2-40B4-BE49-F238E27FC236}">
                  <a16:creationId xmlns:a16="http://schemas.microsoft.com/office/drawing/2014/main" id="{A5E124C1-775A-38F5-BF67-3386359E9434}"/>
                </a:ext>
              </a:extLst>
            </p:cNvPr>
            <p:cNvSpPr/>
            <p:nvPr/>
          </p:nvSpPr>
          <p:spPr>
            <a:xfrm>
              <a:off x="2066425"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1" name="Google Shape;3682;p55">
              <a:extLst>
                <a:ext uri="{FF2B5EF4-FFF2-40B4-BE49-F238E27FC236}">
                  <a16:creationId xmlns:a16="http://schemas.microsoft.com/office/drawing/2014/main" id="{56169AE8-C1E8-F774-7C07-3549F3D90C48}"/>
                </a:ext>
              </a:extLst>
            </p:cNvPr>
            <p:cNvSpPr/>
            <p:nvPr/>
          </p:nvSpPr>
          <p:spPr>
            <a:xfrm>
              <a:off x="2066425"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2" name="Google Shape;3683;p55">
              <a:extLst>
                <a:ext uri="{FF2B5EF4-FFF2-40B4-BE49-F238E27FC236}">
                  <a16:creationId xmlns:a16="http://schemas.microsoft.com/office/drawing/2014/main" id="{EDB9611B-22D0-C6A1-956A-B9096B95BC3B}"/>
                </a:ext>
              </a:extLst>
            </p:cNvPr>
            <p:cNvSpPr/>
            <p:nvPr/>
          </p:nvSpPr>
          <p:spPr>
            <a:xfrm>
              <a:off x="2066425"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3" name="Google Shape;3684;p55">
              <a:extLst>
                <a:ext uri="{FF2B5EF4-FFF2-40B4-BE49-F238E27FC236}">
                  <a16:creationId xmlns:a16="http://schemas.microsoft.com/office/drawing/2014/main" id="{CEA11242-227E-F76E-6DDE-6BBF9C9F522A}"/>
                </a:ext>
              </a:extLst>
            </p:cNvPr>
            <p:cNvSpPr/>
            <p:nvPr/>
          </p:nvSpPr>
          <p:spPr>
            <a:xfrm>
              <a:off x="2066425"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4" name="Google Shape;3685;p55">
              <a:extLst>
                <a:ext uri="{FF2B5EF4-FFF2-40B4-BE49-F238E27FC236}">
                  <a16:creationId xmlns:a16="http://schemas.microsoft.com/office/drawing/2014/main" id="{F5253344-5D37-2E34-5EA6-EEB9E587002A}"/>
                </a:ext>
              </a:extLst>
            </p:cNvPr>
            <p:cNvSpPr/>
            <p:nvPr/>
          </p:nvSpPr>
          <p:spPr>
            <a:xfrm>
              <a:off x="2066425" y="1876050"/>
              <a:ext cx="62225" cy="53275"/>
            </a:xfrm>
            <a:custGeom>
              <a:avLst/>
              <a:gdLst/>
              <a:ahLst/>
              <a:cxnLst/>
              <a:rect l="l" t="t" r="r" b="b"/>
              <a:pathLst>
                <a:path w="2489" h="2131" extrusionOk="0">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5" name="Google Shape;3686;p55">
              <a:extLst>
                <a:ext uri="{FF2B5EF4-FFF2-40B4-BE49-F238E27FC236}">
                  <a16:creationId xmlns:a16="http://schemas.microsoft.com/office/drawing/2014/main" id="{6C3D7400-825F-7429-936D-094134D90213}"/>
                </a:ext>
              </a:extLst>
            </p:cNvPr>
            <p:cNvSpPr/>
            <p:nvPr/>
          </p:nvSpPr>
          <p:spPr>
            <a:xfrm>
              <a:off x="2066425" y="1647400"/>
              <a:ext cx="62225" cy="53450"/>
            </a:xfrm>
            <a:custGeom>
              <a:avLst/>
              <a:gdLst/>
              <a:ahLst/>
              <a:cxnLst/>
              <a:rect l="l" t="t" r="r" b="b"/>
              <a:pathLst>
                <a:path w="2489" h="2138" extrusionOk="0">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6" name="Google Shape;3687;p55">
              <a:extLst>
                <a:ext uri="{FF2B5EF4-FFF2-40B4-BE49-F238E27FC236}">
                  <a16:creationId xmlns:a16="http://schemas.microsoft.com/office/drawing/2014/main" id="{634B2F52-E6EC-A3AF-6E20-2395731E544A}"/>
                </a:ext>
              </a:extLst>
            </p:cNvPr>
            <p:cNvSpPr/>
            <p:nvPr/>
          </p:nvSpPr>
          <p:spPr>
            <a:xfrm>
              <a:off x="2066425" y="1571400"/>
              <a:ext cx="62225" cy="53250"/>
            </a:xfrm>
            <a:custGeom>
              <a:avLst/>
              <a:gdLst/>
              <a:ahLst/>
              <a:cxnLst/>
              <a:rect l="l" t="t" r="r" b="b"/>
              <a:pathLst>
                <a:path w="2489" h="2130" extrusionOk="0">
                  <a:moveTo>
                    <a:pt x="1065" y="1"/>
                  </a:moveTo>
                  <a:cubicBezTo>
                    <a:pt x="472" y="1"/>
                    <a:pt x="0" y="472"/>
                    <a:pt x="0" y="1066"/>
                  </a:cubicBezTo>
                  <a:cubicBezTo>
                    <a:pt x="0" y="1703"/>
                    <a:pt x="525" y="2129"/>
                    <a:pt x="1071" y="2129"/>
                  </a:cubicBezTo>
                  <a:cubicBezTo>
                    <a:pt x="1332" y="2129"/>
                    <a:pt x="1598" y="2032"/>
                    <a:pt x="1813" y="1813"/>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7" name="Google Shape;3688;p55">
              <a:extLst>
                <a:ext uri="{FF2B5EF4-FFF2-40B4-BE49-F238E27FC236}">
                  <a16:creationId xmlns:a16="http://schemas.microsoft.com/office/drawing/2014/main" id="{40637C53-E725-1864-3778-80D76E9B164E}"/>
                </a:ext>
              </a:extLst>
            </p:cNvPr>
            <p:cNvSpPr/>
            <p:nvPr/>
          </p:nvSpPr>
          <p:spPr>
            <a:xfrm>
              <a:off x="2066425" y="14952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8" name="Google Shape;3689;p55">
              <a:extLst>
                <a:ext uri="{FF2B5EF4-FFF2-40B4-BE49-F238E27FC236}">
                  <a16:creationId xmlns:a16="http://schemas.microsoft.com/office/drawing/2014/main" id="{AB0D3FE7-AF93-8688-4F5E-0DA1EF4E4BA3}"/>
                </a:ext>
              </a:extLst>
            </p:cNvPr>
            <p:cNvSpPr/>
            <p:nvPr/>
          </p:nvSpPr>
          <p:spPr>
            <a:xfrm>
              <a:off x="2066425"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9" name="Google Shape;3690;p55">
              <a:extLst>
                <a:ext uri="{FF2B5EF4-FFF2-40B4-BE49-F238E27FC236}">
                  <a16:creationId xmlns:a16="http://schemas.microsoft.com/office/drawing/2014/main" id="{5DF3D33E-F3E1-D6B2-BCA1-D418F11648CA}"/>
                </a:ext>
              </a:extLst>
            </p:cNvPr>
            <p:cNvSpPr/>
            <p:nvPr/>
          </p:nvSpPr>
          <p:spPr>
            <a:xfrm>
              <a:off x="2066425" y="11143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0" name="Google Shape;3691;p55">
              <a:extLst>
                <a:ext uri="{FF2B5EF4-FFF2-40B4-BE49-F238E27FC236}">
                  <a16:creationId xmlns:a16="http://schemas.microsoft.com/office/drawing/2014/main" id="{8F27DF45-6FBC-0848-9788-4875995DA887}"/>
                </a:ext>
              </a:extLst>
            </p:cNvPr>
            <p:cNvSpPr/>
            <p:nvPr/>
          </p:nvSpPr>
          <p:spPr>
            <a:xfrm>
              <a:off x="2066425" y="1038125"/>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1" name="Google Shape;3692;p55">
              <a:extLst>
                <a:ext uri="{FF2B5EF4-FFF2-40B4-BE49-F238E27FC236}">
                  <a16:creationId xmlns:a16="http://schemas.microsoft.com/office/drawing/2014/main" id="{90658D4C-6CFE-9F17-C1D3-0026D671FA3D}"/>
                </a:ext>
              </a:extLst>
            </p:cNvPr>
            <p:cNvSpPr/>
            <p:nvPr/>
          </p:nvSpPr>
          <p:spPr>
            <a:xfrm>
              <a:off x="1990200" y="4542300"/>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3"/>
                    <a:pt x="1822" y="1813"/>
                  </a:cubicBezTo>
                  <a:cubicBezTo>
                    <a:pt x="2489" y="1147"/>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2" name="Google Shape;3693;p55">
              <a:extLst>
                <a:ext uri="{FF2B5EF4-FFF2-40B4-BE49-F238E27FC236}">
                  <a16:creationId xmlns:a16="http://schemas.microsoft.com/office/drawing/2014/main" id="{03927FEF-BDC7-1179-E03C-1411CB84F022}"/>
                </a:ext>
              </a:extLst>
            </p:cNvPr>
            <p:cNvSpPr/>
            <p:nvPr/>
          </p:nvSpPr>
          <p:spPr>
            <a:xfrm>
              <a:off x="1990200" y="4466075"/>
              <a:ext cx="62225" cy="53300"/>
            </a:xfrm>
            <a:custGeom>
              <a:avLst/>
              <a:gdLst/>
              <a:ahLst/>
              <a:cxnLst/>
              <a:rect l="l" t="t" r="r" b="b"/>
              <a:pathLst>
                <a:path w="2489" h="2132" extrusionOk="0">
                  <a:moveTo>
                    <a:pt x="1066" y="1"/>
                  </a:moveTo>
                  <a:cubicBezTo>
                    <a:pt x="481" y="1"/>
                    <a:pt x="1" y="472"/>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3" name="Google Shape;3694;p55">
              <a:extLst>
                <a:ext uri="{FF2B5EF4-FFF2-40B4-BE49-F238E27FC236}">
                  <a16:creationId xmlns:a16="http://schemas.microsoft.com/office/drawing/2014/main" id="{C2C08B79-1F0A-E72E-8CF4-4D118836F6B3}"/>
                </a:ext>
              </a:extLst>
            </p:cNvPr>
            <p:cNvSpPr/>
            <p:nvPr/>
          </p:nvSpPr>
          <p:spPr>
            <a:xfrm>
              <a:off x="1990200" y="4389875"/>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4" name="Google Shape;3695;p55">
              <a:extLst>
                <a:ext uri="{FF2B5EF4-FFF2-40B4-BE49-F238E27FC236}">
                  <a16:creationId xmlns:a16="http://schemas.microsoft.com/office/drawing/2014/main" id="{FE2E760E-BE9D-394F-8F64-7DA07FD66010}"/>
                </a:ext>
              </a:extLst>
            </p:cNvPr>
            <p:cNvSpPr/>
            <p:nvPr/>
          </p:nvSpPr>
          <p:spPr>
            <a:xfrm>
              <a:off x="1990200" y="3627950"/>
              <a:ext cx="62225" cy="53425"/>
            </a:xfrm>
            <a:custGeom>
              <a:avLst/>
              <a:gdLst/>
              <a:ahLst/>
              <a:cxnLst/>
              <a:rect l="l" t="t" r="r" b="b"/>
              <a:pathLst>
                <a:path w="2489" h="2137" extrusionOk="0">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5" name="Google Shape;3696;p55">
              <a:extLst>
                <a:ext uri="{FF2B5EF4-FFF2-40B4-BE49-F238E27FC236}">
                  <a16:creationId xmlns:a16="http://schemas.microsoft.com/office/drawing/2014/main" id="{80CA1787-B05D-38D1-9DE7-8F59D324B61F}"/>
                </a:ext>
              </a:extLst>
            </p:cNvPr>
            <p:cNvSpPr/>
            <p:nvPr/>
          </p:nvSpPr>
          <p:spPr>
            <a:xfrm>
              <a:off x="1990200" y="3551925"/>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6" name="Google Shape;3697;p55">
              <a:extLst>
                <a:ext uri="{FF2B5EF4-FFF2-40B4-BE49-F238E27FC236}">
                  <a16:creationId xmlns:a16="http://schemas.microsoft.com/office/drawing/2014/main" id="{3614EBCE-26DC-72A5-0480-525B285AA48A}"/>
                </a:ext>
              </a:extLst>
            </p:cNvPr>
            <p:cNvSpPr/>
            <p:nvPr/>
          </p:nvSpPr>
          <p:spPr>
            <a:xfrm>
              <a:off x="1990200"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7" name="Google Shape;3698;p55">
              <a:extLst>
                <a:ext uri="{FF2B5EF4-FFF2-40B4-BE49-F238E27FC236}">
                  <a16:creationId xmlns:a16="http://schemas.microsoft.com/office/drawing/2014/main" id="{C6A07F19-F0C1-2D73-83A8-AF21CD85B2EB}"/>
                </a:ext>
              </a:extLst>
            </p:cNvPr>
            <p:cNvSpPr/>
            <p:nvPr/>
          </p:nvSpPr>
          <p:spPr>
            <a:xfrm>
              <a:off x="1990200" y="33995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8" name="Google Shape;3699;p55">
              <a:extLst>
                <a:ext uri="{FF2B5EF4-FFF2-40B4-BE49-F238E27FC236}">
                  <a16:creationId xmlns:a16="http://schemas.microsoft.com/office/drawing/2014/main" id="{674D8556-1477-4B93-F05A-222772C8B9EA}"/>
                </a:ext>
              </a:extLst>
            </p:cNvPr>
            <p:cNvSpPr/>
            <p:nvPr/>
          </p:nvSpPr>
          <p:spPr>
            <a:xfrm>
              <a:off x="1990075" y="3323300"/>
              <a:ext cx="62350" cy="53425"/>
            </a:xfrm>
            <a:custGeom>
              <a:avLst/>
              <a:gdLst/>
              <a:ahLst/>
              <a:cxnLst/>
              <a:rect l="l" t="t" r="r" b="b"/>
              <a:pathLst>
                <a:path w="2494" h="2137" extrusionOk="0">
                  <a:moveTo>
                    <a:pt x="1071" y="0"/>
                  </a:moveTo>
                  <a:cubicBezTo>
                    <a:pt x="486" y="8"/>
                    <a:pt x="6" y="480"/>
                    <a:pt x="6" y="1065"/>
                  </a:cubicBezTo>
                  <a:cubicBezTo>
                    <a:pt x="0" y="1709"/>
                    <a:pt x="528" y="2137"/>
                    <a:pt x="1075" y="2137"/>
                  </a:cubicBezTo>
                  <a:cubicBezTo>
                    <a:pt x="1337" y="2137"/>
                    <a:pt x="1603" y="2039"/>
                    <a:pt x="1819" y="1821"/>
                  </a:cubicBezTo>
                  <a:cubicBezTo>
                    <a:pt x="2494" y="1154"/>
                    <a:pt x="2022"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9" name="Google Shape;3700;p55">
              <a:extLst>
                <a:ext uri="{FF2B5EF4-FFF2-40B4-BE49-F238E27FC236}">
                  <a16:creationId xmlns:a16="http://schemas.microsoft.com/office/drawing/2014/main" id="{EDE50FED-9937-F299-299D-B969971AEA6F}"/>
                </a:ext>
              </a:extLst>
            </p:cNvPr>
            <p:cNvSpPr/>
            <p:nvPr/>
          </p:nvSpPr>
          <p:spPr>
            <a:xfrm>
              <a:off x="1990075" y="3247075"/>
              <a:ext cx="62350" cy="53450"/>
            </a:xfrm>
            <a:custGeom>
              <a:avLst/>
              <a:gdLst/>
              <a:ahLst/>
              <a:cxnLst/>
              <a:rect l="l" t="t" r="r" b="b"/>
              <a:pathLst>
                <a:path w="2494" h="2138" extrusionOk="0">
                  <a:moveTo>
                    <a:pt x="1071" y="1"/>
                  </a:moveTo>
                  <a:cubicBezTo>
                    <a:pt x="486" y="9"/>
                    <a:pt x="6" y="480"/>
                    <a:pt x="6" y="1066"/>
                  </a:cubicBezTo>
                  <a:cubicBezTo>
                    <a:pt x="0" y="1709"/>
                    <a:pt x="528" y="2137"/>
                    <a:pt x="1075" y="2137"/>
                  </a:cubicBezTo>
                  <a:cubicBezTo>
                    <a:pt x="1337" y="2137"/>
                    <a:pt x="1603" y="2040"/>
                    <a:pt x="1819" y="1822"/>
                  </a:cubicBezTo>
                  <a:cubicBezTo>
                    <a:pt x="2494" y="1155"/>
                    <a:pt x="2022" y="1"/>
                    <a:pt x="1071"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0" name="Google Shape;3701;p55">
              <a:extLst>
                <a:ext uri="{FF2B5EF4-FFF2-40B4-BE49-F238E27FC236}">
                  <a16:creationId xmlns:a16="http://schemas.microsoft.com/office/drawing/2014/main" id="{2B6585B3-7974-14D6-1DA8-84A920D11A0E}"/>
                </a:ext>
              </a:extLst>
            </p:cNvPr>
            <p:cNvSpPr/>
            <p:nvPr/>
          </p:nvSpPr>
          <p:spPr>
            <a:xfrm>
              <a:off x="1990200" y="317107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1" name="Google Shape;3702;p55">
              <a:extLst>
                <a:ext uri="{FF2B5EF4-FFF2-40B4-BE49-F238E27FC236}">
                  <a16:creationId xmlns:a16="http://schemas.microsoft.com/office/drawing/2014/main" id="{BA7CD6A1-B774-330F-D0FA-6EAAD8080E6B}"/>
                </a:ext>
              </a:extLst>
            </p:cNvPr>
            <p:cNvSpPr/>
            <p:nvPr/>
          </p:nvSpPr>
          <p:spPr>
            <a:xfrm>
              <a:off x="1990200" y="2942425"/>
              <a:ext cx="62225" cy="53450"/>
            </a:xfrm>
            <a:custGeom>
              <a:avLst/>
              <a:gdLst/>
              <a:ahLst/>
              <a:cxnLst/>
              <a:rect l="l" t="t" r="r" b="b"/>
              <a:pathLst>
                <a:path w="2489" h="2138" extrusionOk="0">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2" name="Google Shape;3703;p55">
              <a:extLst>
                <a:ext uri="{FF2B5EF4-FFF2-40B4-BE49-F238E27FC236}">
                  <a16:creationId xmlns:a16="http://schemas.microsoft.com/office/drawing/2014/main" id="{32052821-1853-88D2-0633-40720B1B04ED}"/>
                </a:ext>
              </a:extLst>
            </p:cNvPr>
            <p:cNvSpPr/>
            <p:nvPr/>
          </p:nvSpPr>
          <p:spPr>
            <a:xfrm>
              <a:off x="1990200" y="286642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3" name="Google Shape;3704;p55">
              <a:extLst>
                <a:ext uri="{FF2B5EF4-FFF2-40B4-BE49-F238E27FC236}">
                  <a16:creationId xmlns:a16="http://schemas.microsoft.com/office/drawing/2014/main" id="{58522F25-D7D2-DBAE-FD54-C743DA687799}"/>
                </a:ext>
              </a:extLst>
            </p:cNvPr>
            <p:cNvSpPr/>
            <p:nvPr/>
          </p:nvSpPr>
          <p:spPr>
            <a:xfrm>
              <a:off x="1990200" y="2333125"/>
              <a:ext cx="62225" cy="53450"/>
            </a:xfrm>
            <a:custGeom>
              <a:avLst/>
              <a:gdLst/>
              <a:ahLst/>
              <a:cxnLst/>
              <a:rect l="l" t="t" r="r" b="b"/>
              <a:pathLst>
                <a:path w="2489" h="2138" extrusionOk="0">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4" name="Google Shape;3705;p55">
              <a:extLst>
                <a:ext uri="{FF2B5EF4-FFF2-40B4-BE49-F238E27FC236}">
                  <a16:creationId xmlns:a16="http://schemas.microsoft.com/office/drawing/2014/main" id="{8A0E9C83-0957-0410-8251-CD110951553F}"/>
                </a:ext>
              </a:extLst>
            </p:cNvPr>
            <p:cNvSpPr/>
            <p:nvPr/>
          </p:nvSpPr>
          <p:spPr>
            <a:xfrm>
              <a:off x="1990200"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30" y="2137"/>
                    <a:pt x="1078" y="2137"/>
                  </a:cubicBezTo>
                  <a:cubicBezTo>
                    <a:pt x="1340" y="2137"/>
                    <a:pt x="1607" y="2039"/>
                    <a:pt x="1822" y="1821"/>
                  </a:cubicBezTo>
                  <a:cubicBezTo>
                    <a:pt x="2494" y="1149"/>
                    <a:pt x="2020"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5" name="Google Shape;3706;p55">
              <a:extLst>
                <a:ext uri="{FF2B5EF4-FFF2-40B4-BE49-F238E27FC236}">
                  <a16:creationId xmlns:a16="http://schemas.microsoft.com/office/drawing/2014/main" id="{318CA574-74F8-6DBF-9467-98891F7A62D6}"/>
                </a:ext>
              </a:extLst>
            </p:cNvPr>
            <p:cNvSpPr/>
            <p:nvPr/>
          </p:nvSpPr>
          <p:spPr>
            <a:xfrm>
              <a:off x="1990200" y="2180700"/>
              <a:ext cx="62225" cy="53350"/>
            </a:xfrm>
            <a:custGeom>
              <a:avLst/>
              <a:gdLst/>
              <a:ahLst/>
              <a:cxnLst/>
              <a:rect l="l" t="t" r="r" b="b"/>
              <a:pathLst>
                <a:path w="2489" h="2134" extrusionOk="0">
                  <a:moveTo>
                    <a:pt x="1066" y="1"/>
                  </a:moveTo>
                  <a:cubicBezTo>
                    <a:pt x="481" y="1"/>
                    <a:pt x="1" y="480"/>
                    <a:pt x="1" y="1066"/>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6" name="Google Shape;3707;p55">
              <a:extLst>
                <a:ext uri="{FF2B5EF4-FFF2-40B4-BE49-F238E27FC236}">
                  <a16:creationId xmlns:a16="http://schemas.microsoft.com/office/drawing/2014/main" id="{DA2EFFF9-3E51-4BEB-3863-5F817B53BDB6}"/>
                </a:ext>
              </a:extLst>
            </p:cNvPr>
            <p:cNvSpPr/>
            <p:nvPr/>
          </p:nvSpPr>
          <p:spPr>
            <a:xfrm>
              <a:off x="1990200" y="21045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7" name="Google Shape;3708;p55">
              <a:extLst>
                <a:ext uri="{FF2B5EF4-FFF2-40B4-BE49-F238E27FC236}">
                  <a16:creationId xmlns:a16="http://schemas.microsoft.com/office/drawing/2014/main" id="{CF28EA75-929E-401F-9575-2CFA0D174E66}"/>
                </a:ext>
              </a:extLst>
            </p:cNvPr>
            <p:cNvSpPr/>
            <p:nvPr/>
          </p:nvSpPr>
          <p:spPr>
            <a:xfrm>
              <a:off x="1990200" y="2028275"/>
              <a:ext cx="62225" cy="53450"/>
            </a:xfrm>
            <a:custGeom>
              <a:avLst/>
              <a:gdLst/>
              <a:ahLst/>
              <a:cxnLst/>
              <a:rect l="l" t="t" r="r" b="b"/>
              <a:pathLst>
                <a:path w="2489" h="2138" extrusionOk="0">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8" name="Google Shape;3709;p55">
              <a:extLst>
                <a:ext uri="{FF2B5EF4-FFF2-40B4-BE49-F238E27FC236}">
                  <a16:creationId xmlns:a16="http://schemas.microsoft.com/office/drawing/2014/main" id="{C50FD10F-CAEC-9CB1-0BDA-DB14AB178C25}"/>
                </a:ext>
              </a:extLst>
            </p:cNvPr>
            <p:cNvSpPr/>
            <p:nvPr/>
          </p:nvSpPr>
          <p:spPr>
            <a:xfrm>
              <a:off x="1990200" y="1952050"/>
              <a:ext cx="62225" cy="53450"/>
            </a:xfrm>
            <a:custGeom>
              <a:avLst/>
              <a:gdLst/>
              <a:ahLst/>
              <a:cxnLst/>
              <a:rect l="l" t="t" r="r" b="b"/>
              <a:pathLst>
                <a:path w="2489" h="2138" extrusionOk="0">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9" name="Google Shape;3710;p55">
              <a:extLst>
                <a:ext uri="{FF2B5EF4-FFF2-40B4-BE49-F238E27FC236}">
                  <a16:creationId xmlns:a16="http://schemas.microsoft.com/office/drawing/2014/main" id="{FE9A236E-9DCC-17B1-443A-10CFB57299A4}"/>
                </a:ext>
              </a:extLst>
            </p:cNvPr>
            <p:cNvSpPr/>
            <p:nvPr/>
          </p:nvSpPr>
          <p:spPr>
            <a:xfrm>
              <a:off x="1990200" y="1876050"/>
              <a:ext cx="62225" cy="53275"/>
            </a:xfrm>
            <a:custGeom>
              <a:avLst/>
              <a:gdLst/>
              <a:ahLst/>
              <a:cxnLst/>
              <a:rect l="l" t="t" r="r" b="b"/>
              <a:pathLst>
                <a:path w="2489" h="2131" extrusionOk="0">
                  <a:moveTo>
                    <a:pt x="1066" y="1"/>
                  </a:moveTo>
                  <a:cubicBezTo>
                    <a:pt x="481" y="1"/>
                    <a:pt x="1" y="472"/>
                    <a:pt x="1" y="1066"/>
                  </a:cubicBezTo>
                  <a:cubicBezTo>
                    <a:pt x="1" y="1707"/>
                    <a:pt x="523" y="2131"/>
                    <a:pt x="1070" y="2131"/>
                  </a:cubicBezTo>
                  <a:cubicBezTo>
                    <a:pt x="1333" y="2131"/>
                    <a:pt x="1603" y="2033"/>
                    <a:pt x="1822" y="1813"/>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0" name="Google Shape;3711;p55">
              <a:extLst>
                <a:ext uri="{FF2B5EF4-FFF2-40B4-BE49-F238E27FC236}">
                  <a16:creationId xmlns:a16="http://schemas.microsoft.com/office/drawing/2014/main" id="{B1B91FAF-D3E8-EBF2-6225-179B8EE7AADE}"/>
                </a:ext>
              </a:extLst>
            </p:cNvPr>
            <p:cNvSpPr/>
            <p:nvPr/>
          </p:nvSpPr>
          <p:spPr>
            <a:xfrm>
              <a:off x="1990200" y="179985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1" name="Google Shape;3712;p55">
              <a:extLst>
                <a:ext uri="{FF2B5EF4-FFF2-40B4-BE49-F238E27FC236}">
                  <a16:creationId xmlns:a16="http://schemas.microsoft.com/office/drawing/2014/main" id="{31265A05-73B9-E402-CFF3-678EC38581AA}"/>
                </a:ext>
              </a:extLst>
            </p:cNvPr>
            <p:cNvSpPr/>
            <p:nvPr/>
          </p:nvSpPr>
          <p:spPr>
            <a:xfrm>
              <a:off x="1990200" y="1647400"/>
              <a:ext cx="62225" cy="53450"/>
            </a:xfrm>
            <a:custGeom>
              <a:avLst/>
              <a:gdLst/>
              <a:ahLst/>
              <a:cxnLst/>
              <a:rect l="l" t="t" r="r" b="b"/>
              <a:pathLst>
                <a:path w="2489" h="2138" extrusionOk="0">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2" name="Google Shape;3713;p55">
              <a:extLst>
                <a:ext uri="{FF2B5EF4-FFF2-40B4-BE49-F238E27FC236}">
                  <a16:creationId xmlns:a16="http://schemas.microsoft.com/office/drawing/2014/main" id="{AD88CBDF-B01D-54B2-9620-6C7B61DDB0F2}"/>
                </a:ext>
              </a:extLst>
            </p:cNvPr>
            <p:cNvSpPr/>
            <p:nvPr/>
          </p:nvSpPr>
          <p:spPr>
            <a:xfrm>
              <a:off x="1990200" y="1571400"/>
              <a:ext cx="62225" cy="53250"/>
            </a:xfrm>
            <a:custGeom>
              <a:avLst/>
              <a:gdLst/>
              <a:ahLst/>
              <a:cxnLst/>
              <a:rect l="l" t="t" r="r" b="b"/>
              <a:pathLst>
                <a:path w="2489" h="2130" extrusionOk="0">
                  <a:moveTo>
                    <a:pt x="1066" y="1"/>
                  </a:moveTo>
                  <a:cubicBezTo>
                    <a:pt x="481" y="1"/>
                    <a:pt x="1" y="472"/>
                    <a:pt x="1" y="1066"/>
                  </a:cubicBezTo>
                  <a:cubicBezTo>
                    <a:pt x="1" y="1703"/>
                    <a:pt x="525" y="2129"/>
                    <a:pt x="1074" y="2129"/>
                  </a:cubicBezTo>
                  <a:cubicBezTo>
                    <a:pt x="1336" y="2129"/>
                    <a:pt x="1604" y="2032"/>
                    <a:pt x="1822" y="1813"/>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3" name="Google Shape;3714;p55">
              <a:extLst>
                <a:ext uri="{FF2B5EF4-FFF2-40B4-BE49-F238E27FC236}">
                  <a16:creationId xmlns:a16="http://schemas.microsoft.com/office/drawing/2014/main" id="{8207D688-3562-B29A-922F-8FD414843BC6}"/>
                </a:ext>
              </a:extLst>
            </p:cNvPr>
            <p:cNvSpPr/>
            <p:nvPr/>
          </p:nvSpPr>
          <p:spPr>
            <a:xfrm>
              <a:off x="1990200" y="14952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4" name="Google Shape;3715;p55">
              <a:extLst>
                <a:ext uri="{FF2B5EF4-FFF2-40B4-BE49-F238E27FC236}">
                  <a16:creationId xmlns:a16="http://schemas.microsoft.com/office/drawing/2014/main" id="{23E62CBE-D61E-3B84-240D-73055D1568E0}"/>
                </a:ext>
              </a:extLst>
            </p:cNvPr>
            <p:cNvSpPr/>
            <p:nvPr/>
          </p:nvSpPr>
          <p:spPr>
            <a:xfrm>
              <a:off x="1990200" y="141897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5" name="Google Shape;3716;p55">
              <a:extLst>
                <a:ext uri="{FF2B5EF4-FFF2-40B4-BE49-F238E27FC236}">
                  <a16:creationId xmlns:a16="http://schemas.microsoft.com/office/drawing/2014/main" id="{8613103E-A527-DDFB-1615-9C5280EA69CB}"/>
                </a:ext>
              </a:extLst>
            </p:cNvPr>
            <p:cNvSpPr/>
            <p:nvPr/>
          </p:nvSpPr>
          <p:spPr>
            <a:xfrm>
              <a:off x="1990200" y="11143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6" name="Google Shape;3717;p55">
              <a:extLst>
                <a:ext uri="{FF2B5EF4-FFF2-40B4-BE49-F238E27FC236}">
                  <a16:creationId xmlns:a16="http://schemas.microsoft.com/office/drawing/2014/main" id="{5D7C937A-D272-C3D3-C3DA-C9E5E7CD6CAF}"/>
                </a:ext>
              </a:extLst>
            </p:cNvPr>
            <p:cNvSpPr/>
            <p:nvPr/>
          </p:nvSpPr>
          <p:spPr>
            <a:xfrm>
              <a:off x="1990200" y="1038125"/>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7" name="Google Shape;3718;p55">
              <a:extLst>
                <a:ext uri="{FF2B5EF4-FFF2-40B4-BE49-F238E27FC236}">
                  <a16:creationId xmlns:a16="http://schemas.microsoft.com/office/drawing/2014/main" id="{4E89B221-B590-6AFE-D339-0002E3E3F41A}"/>
                </a:ext>
              </a:extLst>
            </p:cNvPr>
            <p:cNvSpPr/>
            <p:nvPr/>
          </p:nvSpPr>
          <p:spPr>
            <a:xfrm>
              <a:off x="1914000" y="3551925"/>
              <a:ext cx="62225" cy="53300"/>
            </a:xfrm>
            <a:custGeom>
              <a:avLst/>
              <a:gdLst/>
              <a:ahLst/>
              <a:cxnLst/>
              <a:rect l="l" t="t" r="r" b="b"/>
              <a:pathLst>
                <a:path w="2489" h="2132" extrusionOk="0">
                  <a:moveTo>
                    <a:pt x="1065" y="1"/>
                  </a:moveTo>
                  <a:cubicBezTo>
                    <a:pt x="480" y="1"/>
                    <a:pt x="0" y="480"/>
                    <a:pt x="0" y="1066"/>
                  </a:cubicBezTo>
                  <a:cubicBezTo>
                    <a:pt x="0" y="1708"/>
                    <a:pt x="526" y="2131"/>
                    <a:pt x="1073" y="2131"/>
                  </a:cubicBezTo>
                  <a:cubicBezTo>
                    <a:pt x="1337" y="2131"/>
                    <a:pt x="1605" y="2033"/>
                    <a:pt x="1821" y="1814"/>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8" name="Google Shape;3719;p55">
              <a:extLst>
                <a:ext uri="{FF2B5EF4-FFF2-40B4-BE49-F238E27FC236}">
                  <a16:creationId xmlns:a16="http://schemas.microsoft.com/office/drawing/2014/main" id="{D6CD9520-B155-5988-83F3-AE77E27BD655}"/>
                </a:ext>
              </a:extLst>
            </p:cNvPr>
            <p:cNvSpPr/>
            <p:nvPr/>
          </p:nvSpPr>
          <p:spPr>
            <a:xfrm>
              <a:off x="1914000" y="34757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9" name="Google Shape;3720;p55">
              <a:extLst>
                <a:ext uri="{FF2B5EF4-FFF2-40B4-BE49-F238E27FC236}">
                  <a16:creationId xmlns:a16="http://schemas.microsoft.com/office/drawing/2014/main" id="{5E090CF6-E410-AEFC-0DFA-AF0A45F49341}"/>
                </a:ext>
              </a:extLst>
            </p:cNvPr>
            <p:cNvSpPr/>
            <p:nvPr/>
          </p:nvSpPr>
          <p:spPr>
            <a:xfrm>
              <a:off x="1914000"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0" name="Google Shape;3721;p55">
              <a:extLst>
                <a:ext uri="{FF2B5EF4-FFF2-40B4-BE49-F238E27FC236}">
                  <a16:creationId xmlns:a16="http://schemas.microsoft.com/office/drawing/2014/main" id="{FCAFBFF8-4D43-7FA5-3145-E3597DC26C66}"/>
                </a:ext>
              </a:extLst>
            </p:cNvPr>
            <p:cNvSpPr/>
            <p:nvPr/>
          </p:nvSpPr>
          <p:spPr>
            <a:xfrm>
              <a:off x="1914000" y="3323300"/>
              <a:ext cx="62225" cy="53425"/>
            </a:xfrm>
            <a:custGeom>
              <a:avLst/>
              <a:gdLst/>
              <a:ahLst/>
              <a:cxnLst/>
              <a:rect l="l" t="t" r="r" b="b"/>
              <a:pathLst>
                <a:path w="2489" h="2137" extrusionOk="0">
                  <a:moveTo>
                    <a:pt x="1065" y="0"/>
                  </a:moveTo>
                  <a:cubicBezTo>
                    <a:pt x="480" y="8"/>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1" name="Google Shape;3722;p55">
              <a:extLst>
                <a:ext uri="{FF2B5EF4-FFF2-40B4-BE49-F238E27FC236}">
                  <a16:creationId xmlns:a16="http://schemas.microsoft.com/office/drawing/2014/main" id="{69A01FBC-8D72-ABF9-6C75-A59020F964F5}"/>
                </a:ext>
              </a:extLst>
            </p:cNvPr>
            <p:cNvSpPr/>
            <p:nvPr/>
          </p:nvSpPr>
          <p:spPr>
            <a:xfrm>
              <a:off x="1914000" y="3247075"/>
              <a:ext cx="62425" cy="53450"/>
            </a:xfrm>
            <a:custGeom>
              <a:avLst/>
              <a:gdLst/>
              <a:ahLst/>
              <a:cxnLst/>
              <a:rect l="l" t="t" r="r" b="b"/>
              <a:pathLst>
                <a:path w="2497" h="2138" extrusionOk="0">
                  <a:moveTo>
                    <a:pt x="1065" y="1"/>
                  </a:moveTo>
                  <a:cubicBezTo>
                    <a:pt x="480" y="9"/>
                    <a:pt x="9"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2" name="Google Shape;3723;p55">
              <a:extLst>
                <a:ext uri="{FF2B5EF4-FFF2-40B4-BE49-F238E27FC236}">
                  <a16:creationId xmlns:a16="http://schemas.microsoft.com/office/drawing/2014/main" id="{2D782A10-6697-9CE3-E7AA-73A2A2753D7E}"/>
                </a:ext>
              </a:extLst>
            </p:cNvPr>
            <p:cNvSpPr/>
            <p:nvPr/>
          </p:nvSpPr>
          <p:spPr>
            <a:xfrm>
              <a:off x="1914000" y="317107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3" name="Google Shape;3724;p55">
              <a:extLst>
                <a:ext uri="{FF2B5EF4-FFF2-40B4-BE49-F238E27FC236}">
                  <a16:creationId xmlns:a16="http://schemas.microsoft.com/office/drawing/2014/main" id="{55B40465-E836-F594-EC75-F7BDB7630834}"/>
                </a:ext>
              </a:extLst>
            </p:cNvPr>
            <p:cNvSpPr/>
            <p:nvPr/>
          </p:nvSpPr>
          <p:spPr>
            <a:xfrm>
              <a:off x="1914000" y="286642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4" name="Google Shape;3725;p55">
              <a:extLst>
                <a:ext uri="{FF2B5EF4-FFF2-40B4-BE49-F238E27FC236}">
                  <a16:creationId xmlns:a16="http://schemas.microsoft.com/office/drawing/2014/main" id="{4B3A897C-FEA0-640E-0469-7A253EAE1A6F}"/>
                </a:ext>
              </a:extLst>
            </p:cNvPr>
            <p:cNvSpPr/>
            <p:nvPr/>
          </p:nvSpPr>
          <p:spPr>
            <a:xfrm>
              <a:off x="1914000"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5" name="Google Shape;3726;p55">
              <a:extLst>
                <a:ext uri="{FF2B5EF4-FFF2-40B4-BE49-F238E27FC236}">
                  <a16:creationId xmlns:a16="http://schemas.microsoft.com/office/drawing/2014/main" id="{33B1EDF8-5450-742C-AE93-3C71F76A2789}"/>
                </a:ext>
              </a:extLst>
            </p:cNvPr>
            <p:cNvSpPr/>
            <p:nvPr/>
          </p:nvSpPr>
          <p:spPr>
            <a:xfrm>
              <a:off x="1914000"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6" name="Google Shape;3727;p55">
              <a:extLst>
                <a:ext uri="{FF2B5EF4-FFF2-40B4-BE49-F238E27FC236}">
                  <a16:creationId xmlns:a16="http://schemas.microsoft.com/office/drawing/2014/main" id="{4BF6E379-8782-067B-2294-A5B421550BD8}"/>
                </a:ext>
              </a:extLst>
            </p:cNvPr>
            <p:cNvSpPr/>
            <p:nvPr/>
          </p:nvSpPr>
          <p:spPr>
            <a:xfrm>
              <a:off x="1914000" y="23331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7" name="Google Shape;3728;p55">
              <a:extLst>
                <a:ext uri="{FF2B5EF4-FFF2-40B4-BE49-F238E27FC236}">
                  <a16:creationId xmlns:a16="http://schemas.microsoft.com/office/drawing/2014/main" id="{FFF6CFA3-09D7-31C3-665F-BE4F60008D6E}"/>
                </a:ext>
              </a:extLst>
            </p:cNvPr>
            <p:cNvSpPr/>
            <p:nvPr/>
          </p:nvSpPr>
          <p:spPr>
            <a:xfrm>
              <a:off x="1914000"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30"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8" name="Google Shape;3729;p55">
              <a:extLst>
                <a:ext uri="{FF2B5EF4-FFF2-40B4-BE49-F238E27FC236}">
                  <a16:creationId xmlns:a16="http://schemas.microsoft.com/office/drawing/2014/main" id="{538D6845-8726-1717-7451-7350215AB764}"/>
                </a:ext>
              </a:extLst>
            </p:cNvPr>
            <p:cNvSpPr/>
            <p:nvPr/>
          </p:nvSpPr>
          <p:spPr>
            <a:xfrm>
              <a:off x="1914000"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9" name="Google Shape;3730;p55">
              <a:extLst>
                <a:ext uri="{FF2B5EF4-FFF2-40B4-BE49-F238E27FC236}">
                  <a16:creationId xmlns:a16="http://schemas.microsoft.com/office/drawing/2014/main" id="{1E29D11B-98F3-23EC-F4A9-4C89817BC2D6}"/>
                </a:ext>
              </a:extLst>
            </p:cNvPr>
            <p:cNvSpPr/>
            <p:nvPr/>
          </p:nvSpPr>
          <p:spPr>
            <a:xfrm>
              <a:off x="1914000"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0" name="Google Shape;3731;p55">
              <a:extLst>
                <a:ext uri="{FF2B5EF4-FFF2-40B4-BE49-F238E27FC236}">
                  <a16:creationId xmlns:a16="http://schemas.microsoft.com/office/drawing/2014/main" id="{823F25A1-2BDF-0A77-6441-02D55F11B438}"/>
                </a:ext>
              </a:extLst>
            </p:cNvPr>
            <p:cNvSpPr/>
            <p:nvPr/>
          </p:nvSpPr>
          <p:spPr>
            <a:xfrm>
              <a:off x="1914000"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1" name="Google Shape;3732;p55">
              <a:extLst>
                <a:ext uri="{FF2B5EF4-FFF2-40B4-BE49-F238E27FC236}">
                  <a16:creationId xmlns:a16="http://schemas.microsoft.com/office/drawing/2014/main" id="{CEE16BB4-2E25-ACAF-60E0-93451631E727}"/>
                </a:ext>
              </a:extLst>
            </p:cNvPr>
            <p:cNvSpPr/>
            <p:nvPr/>
          </p:nvSpPr>
          <p:spPr>
            <a:xfrm>
              <a:off x="1914000"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2" name="Google Shape;3733;p55">
              <a:extLst>
                <a:ext uri="{FF2B5EF4-FFF2-40B4-BE49-F238E27FC236}">
                  <a16:creationId xmlns:a16="http://schemas.microsoft.com/office/drawing/2014/main" id="{EDD34669-481E-7147-A78F-0002B6F0E335}"/>
                </a:ext>
              </a:extLst>
            </p:cNvPr>
            <p:cNvSpPr/>
            <p:nvPr/>
          </p:nvSpPr>
          <p:spPr>
            <a:xfrm>
              <a:off x="1914000"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3" name="Google Shape;3734;p55">
              <a:extLst>
                <a:ext uri="{FF2B5EF4-FFF2-40B4-BE49-F238E27FC236}">
                  <a16:creationId xmlns:a16="http://schemas.microsoft.com/office/drawing/2014/main" id="{13EEB72A-072F-BB3D-D659-EF2A369D5964}"/>
                </a:ext>
              </a:extLst>
            </p:cNvPr>
            <p:cNvSpPr/>
            <p:nvPr/>
          </p:nvSpPr>
          <p:spPr>
            <a:xfrm>
              <a:off x="1914000" y="11905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4" name="Google Shape;3735;p55">
              <a:extLst>
                <a:ext uri="{FF2B5EF4-FFF2-40B4-BE49-F238E27FC236}">
                  <a16:creationId xmlns:a16="http://schemas.microsoft.com/office/drawing/2014/main" id="{7D519A3B-69E8-0008-CD9C-85126F740BDE}"/>
                </a:ext>
              </a:extLst>
            </p:cNvPr>
            <p:cNvSpPr/>
            <p:nvPr/>
          </p:nvSpPr>
          <p:spPr>
            <a:xfrm>
              <a:off x="1914000" y="11143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5" name="Google Shape;3736;p55">
              <a:extLst>
                <a:ext uri="{FF2B5EF4-FFF2-40B4-BE49-F238E27FC236}">
                  <a16:creationId xmlns:a16="http://schemas.microsoft.com/office/drawing/2014/main" id="{485CCD86-AD2A-20AE-8580-6FFD63F8D292}"/>
                </a:ext>
              </a:extLst>
            </p:cNvPr>
            <p:cNvSpPr/>
            <p:nvPr/>
          </p:nvSpPr>
          <p:spPr>
            <a:xfrm>
              <a:off x="1837775" y="3171075"/>
              <a:ext cx="62425" cy="53275"/>
            </a:xfrm>
            <a:custGeom>
              <a:avLst/>
              <a:gdLst/>
              <a:ahLst/>
              <a:cxnLst/>
              <a:rect l="l" t="t" r="r" b="b"/>
              <a:pathLst>
                <a:path w="2497" h="2131" extrusionOk="0">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6" name="Google Shape;3737;p55">
              <a:extLst>
                <a:ext uri="{FF2B5EF4-FFF2-40B4-BE49-F238E27FC236}">
                  <a16:creationId xmlns:a16="http://schemas.microsoft.com/office/drawing/2014/main" id="{9E8048C8-A000-DB3A-52B6-A6484221C367}"/>
                </a:ext>
              </a:extLst>
            </p:cNvPr>
            <p:cNvSpPr/>
            <p:nvPr/>
          </p:nvSpPr>
          <p:spPr>
            <a:xfrm>
              <a:off x="1837775" y="2866425"/>
              <a:ext cx="62425" cy="53275"/>
            </a:xfrm>
            <a:custGeom>
              <a:avLst/>
              <a:gdLst/>
              <a:ahLst/>
              <a:cxnLst/>
              <a:rect l="l" t="t" r="r" b="b"/>
              <a:pathLst>
                <a:path w="2497" h="2131" extrusionOk="0">
                  <a:moveTo>
                    <a:pt x="1066" y="0"/>
                  </a:moveTo>
                  <a:cubicBezTo>
                    <a:pt x="481" y="0"/>
                    <a:pt x="1" y="472"/>
                    <a:pt x="1" y="1065"/>
                  </a:cubicBezTo>
                  <a:cubicBezTo>
                    <a:pt x="1" y="1707"/>
                    <a:pt x="527" y="2131"/>
                    <a:pt x="1074" y="2131"/>
                  </a:cubicBezTo>
                  <a:cubicBezTo>
                    <a:pt x="1337" y="2131"/>
                    <a:pt x="1605" y="2032"/>
                    <a:pt x="1822" y="1813"/>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7" name="Google Shape;3738;p55">
              <a:extLst>
                <a:ext uri="{FF2B5EF4-FFF2-40B4-BE49-F238E27FC236}">
                  <a16:creationId xmlns:a16="http://schemas.microsoft.com/office/drawing/2014/main" id="{295F850D-43D4-C4BC-0A77-61DCA78781D3}"/>
                </a:ext>
              </a:extLst>
            </p:cNvPr>
            <p:cNvSpPr/>
            <p:nvPr/>
          </p:nvSpPr>
          <p:spPr>
            <a:xfrm>
              <a:off x="1837775" y="2714000"/>
              <a:ext cx="62425" cy="53350"/>
            </a:xfrm>
            <a:custGeom>
              <a:avLst/>
              <a:gdLst/>
              <a:ahLst/>
              <a:cxnLst/>
              <a:rect l="l" t="t" r="r" b="b"/>
              <a:pathLst>
                <a:path w="2497" h="2134" extrusionOk="0">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8" name="Google Shape;3739;p55">
              <a:extLst>
                <a:ext uri="{FF2B5EF4-FFF2-40B4-BE49-F238E27FC236}">
                  <a16:creationId xmlns:a16="http://schemas.microsoft.com/office/drawing/2014/main" id="{EBEEFF18-7573-F127-3CE3-0B66248545A2}"/>
                </a:ext>
              </a:extLst>
            </p:cNvPr>
            <p:cNvSpPr/>
            <p:nvPr/>
          </p:nvSpPr>
          <p:spPr>
            <a:xfrm>
              <a:off x="1837775" y="2637775"/>
              <a:ext cx="62425" cy="53450"/>
            </a:xfrm>
            <a:custGeom>
              <a:avLst/>
              <a:gdLst/>
              <a:ahLst/>
              <a:cxnLst/>
              <a:rect l="l" t="t" r="r" b="b"/>
              <a:pathLst>
                <a:path w="2497" h="2138" extrusionOk="0">
                  <a:moveTo>
                    <a:pt x="1066" y="1"/>
                  </a:moveTo>
                  <a:cubicBezTo>
                    <a:pt x="481" y="9"/>
                    <a:pt x="1" y="480"/>
                    <a:pt x="1" y="1074"/>
                  </a:cubicBezTo>
                  <a:cubicBezTo>
                    <a:pt x="1" y="1712"/>
                    <a:pt x="529" y="2137"/>
                    <a:pt x="1077" y="2137"/>
                  </a:cubicBezTo>
                  <a:cubicBezTo>
                    <a:pt x="1339" y="2137"/>
                    <a:pt x="1606"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9" name="Google Shape;3740;p55">
              <a:extLst>
                <a:ext uri="{FF2B5EF4-FFF2-40B4-BE49-F238E27FC236}">
                  <a16:creationId xmlns:a16="http://schemas.microsoft.com/office/drawing/2014/main" id="{BFBA19D2-58A9-9B8A-F124-8EF7567B6540}"/>
                </a:ext>
              </a:extLst>
            </p:cNvPr>
            <p:cNvSpPr/>
            <p:nvPr/>
          </p:nvSpPr>
          <p:spPr>
            <a:xfrm>
              <a:off x="1837775" y="2561575"/>
              <a:ext cx="62425" cy="53425"/>
            </a:xfrm>
            <a:custGeom>
              <a:avLst/>
              <a:gdLst/>
              <a:ahLst/>
              <a:cxnLst/>
              <a:rect l="l" t="t" r="r" b="b"/>
              <a:pathLst>
                <a:path w="2497" h="2137" extrusionOk="0">
                  <a:moveTo>
                    <a:pt x="1066" y="0"/>
                  </a:moveTo>
                  <a:cubicBezTo>
                    <a:pt x="481" y="8"/>
                    <a:pt x="9" y="480"/>
                    <a:pt x="1" y="1073"/>
                  </a:cubicBezTo>
                  <a:cubicBezTo>
                    <a:pt x="1" y="1711"/>
                    <a:pt x="525" y="2137"/>
                    <a:pt x="1074" y="2137"/>
                  </a:cubicBezTo>
                  <a:cubicBezTo>
                    <a:pt x="1336" y="2137"/>
                    <a:pt x="1604" y="2039"/>
                    <a:pt x="1822" y="1821"/>
                  </a:cubicBezTo>
                  <a:cubicBezTo>
                    <a:pt x="2497"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0" name="Google Shape;3741;p55">
              <a:extLst>
                <a:ext uri="{FF2B5EF4-FFF2-40B4-BE49-F238E27FC236}">
                  <a16:creationId xmlns:a16="http://schemas.microsoft.com/office/drawing/2014/main" id="{B507DBE8-6871-98AF-70FB-4F0F3CF0E1FA}"/>
                </a:ext>
              </a:extLst>
            </p:cNvPr>
            <p:cNvSpPr/>
            <p:nvPr/>
          </p:nvSpPr>
          <p:spPr>
            <a:xfrm>
              <a:off x="1837775" y="2485550"/>
              <a:ext cx="62425" cy="53300"/>
            </a:xfrm>
            <a:custGeom>
              <a:avLst/>
              <a:gdLst/>
              <a:ahLst/>
              <a:cxnLst/>
              <a:rect l="l" t="t" r="r" b="b"/>
              <a:pathLst>
                <a:path w="2497" h="2132" extrusionOk="0">
                  <a:moveTo>
                    <a:pt x="1066" y="1"/>
                  </a:moveTo>
                  <a:cubicBezTo>
                    <a:pt x="481" y="1"/>
                    <a:pt x="1" y="480"/>
                    <a:pt x="1" y="1066"/>
                  </a:cubicBezTo>
                  <a:cubicBezTo>
                    <a:pt x="1" y="1708"/>
                    <a:pt x="527" y="2131"/>
                    <a:pt x="1074" y="2131"/>
                  </a:cubicBezTo>
                  <a:cubicBezTo>
                    <a:pt x="1337" y="2131"/>
                    <a:pt x="1605" y="2033"/>
                    <a:pt x="1822" y="1814"/>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1" name="Google Shape;3742;p55">
              <a:extLst>
                <a:ext uri="{FF2B5EF4-FFF2-40B4-BE49-F238E27FC236}">
                  <a16:creationId xmlns:a16="http://schemas.microsoft.com/office/drawing/2014/main" id="{4B7E8B31-7081-3A0E-3DA1-8CFE8D73C3B8}"/>
                </a:ext>
              </a:extLst>
            </p:cNvPr>
            <p:cNvSpPr/>
            <p:nvPr/>
          </p:nvSpPr>
          <p:spPr>
            <a:xfrm>
              <a:off x="1837775" y="2409350"/>
              <a:ext cx="62425" cy="53350"/>
            </a:xfrm>
            <a:custGeom>
              <a:avLst/>
              <a:gdLst/>
              <a:ahLst/>
              <a:cxnLst/>
              <a:rect l="l" t="t" r="r" b="b"/>
              <a:pathLst>
                <a:path w="2497" h="2134"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2" name="Google Shape;3743;p55">
              <a:extLst>
                <a:ext uri="{FF2B5EF4-FFF2-40B4-BE49-F238E27FC236}">
                  <a16:creationId xmlns:a16="http://schemas.microsoft.com/office/drawing/2014/main" id="{7C621AB3-C8E7-0970-EED6-0EECC27C93C1}"/>
                </a:ext>
              </a:extLst>
            </p:cNvPr>
            <p:cNvSpPr/>
            <p:nvPr/>
          </p:nvSpPr>
          <p:spPr>
            <a:xfrm>
              <a:off x="1837775" y="2333125"/>
              <a:ext cx="62425" cy="53450"/>
            </a:xfrm>
            <a:custGeom>
              <a:avLst/>
              <a:gdLst/>
              <a:ahLst/>
              <a:cxnLst/>
              <a:rect l="l" t="t" r="r" b="b"/>
              <a:pathLst>
                <a:path w="2497" h="2138" extrusionOk="0">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3" name="Google Shape;3744;p55">
              <a:extLst>
                <a:ext uri="{FF2B5EF4-FFF2-40B4-BE49-F238E27FC236}">
                  <a16:creationId xmlns:a16="http://schemas.microsoft.com/office/drawing/2014/main" id="{DD76C302-251F-6091-3C69-025D591A172C}"/>
                </a:ext>
              </a:extLst>
            </p:cNvPr>
            <p:cNvSpPr/>
            <p:nvPr/>
          </p:nvSpPr>
          <p:spPr>
            <a:xfrm>
              <a:off x="1837775" y="2256925"/>
              <a:ext cx="62575" cy="53425"/>
            </a:xfrm>
            <a:custGeom>
              <a:avLst/>
              <a:gdLst/>
              <a:ahLst/>
              <a:cxnLst/>
              <a:rect l="l" t="t" r="r" b="b"/>
              <a:pathLst>
                <a:path w="2503" h="2137" extrusionOk="0">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4" name="Google Shape;3745;p55">
              <a:extLst>
                <a:ext uri="{FF2B5EF4-FFF2-40B4-BE49-F238E27FC236}">
                  <a16:creationId xmlns:a16="http://schemas.microsoft.com/office/drawing/2014/main" id="{C4988994-10F0-A944-A831-8DCF107A4219}"/>
                </a:ext>
              </a:extLst>
            </p:cNvPr>
            <p:cNvSpPr/>
            <p:nvPr/>
          </p:nvSpPr>
          <p:spPr>
            <a:xfrm>
              <a:off x="1837775" y="2180700"/>
              <a:ext cx="62425" cy="53350"/>
            </a:xfrm>
            <a:custGeom>
              <a:avLst/>
              <a:gdLst/>
              <a:ahLst/>
              <a:cxnLst/>
              <a:rect l="l" t="t" r="r" b="b"/>
              <a:pathLst>
                <a:path w="2497" h="2134" extrusionOk="0">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5" name="Google Shape;3746;p55">
              <a:extLst>
                <a:ext uri="{FF2B5EF4-FFF2-40B4-BE49-F238E27FC236}">
                  <a16:creationId xmlns:a16="http://schemas.microsoft.com/office/drawing/2014/main" id="{19ACB66F-7BEF-C310-8C74-779F9264253A}"/>
                </a:ext>
              </a:extLst>
            </p:cNvPr>
            <p:cNvSpPr/>
            <p:nvPr/>
          </p:nvSpPr>
          <p:spPr>
            <a:xfrm>
              <a:off x="1837775" y="2104500"/>
              <a:ext cx="62425" cy="53325"/>
            </a:xfrm>
            <a:custGeom>
              <a:avLst/>
              <a:gdLst/>
              <a:ahLst/>
              <a:cxnLst/>
              <a:rect l="l" t="t" r="r" b="b"/>
              <a:pathLst>
                <a:path w="2497" h="2133" extrusionOk="0">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6" name="Google Shape;3747;p55">
              <a:extLst>
                <a:ext uri="{FF2B5EF4-FFF2-40B4-BE49-F238E27FC236}">
                  <a16:creationId xmlns:a16="http://schemas.microsoft.com/office/drawing/2014/main" id="{8A46C3A9-D5B8-4C8F-09B3-3B3A148287A8}"/>
                </a:ext>
              </a:extLst>
            </p:cNvPr>
            <p:cNvSpPr/>
            <p:nvPr/>
          </p:nvSpPr>
          <p:spPr>
            <a:xfrm>
              <a:off x="1837775" y="2028275"/>
              <a:ext cx="62425" cy="53450"/>
            </a:xfrm>
            <a:custGeom>
              <a:avLst/>
              <a:gdLst/>
              <a:ahLst/>
              <a:cxnLst/>
              <a:rect l="l" t="t" r="r" b="b"/>
              <a:pathLst>
                <a:path w="2497" h="2138" extrusionOk="0">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7" name="Google Shape;3748;p55">
              <a:extLst>
                <a:ext uri="{FF2B5EF4-FFF2-40B4-BE49-F238E27FC236}">
                  <a16:creationId xmlns:a16="http://schemas.microsoft.com/office/drawing/2014/main" id="{35FD6A80-9CBB-0419-1FC3-66F9FEF2D2D2}"/>
                </a:ext>
              </a:extLst>
            </p:cNvPr>
            <p:cNvSpPr/>
            <p:nvPr/>
          </p:nvSpPr>
          <p:spPr>
            <a:xfrm>
              <a:off x="1837775" y="1952050"/>
              <a:ext cx="62425" cy="53450"/>
            </a:xfrm>
            <a:custGeom>
              <a:avLst/>
              <a:gdLst/>
              <a:ahLst/>
              <a:cxnLst/>
              <a:rect l="l" t="t" r="r" b="b"/>
              <a:pathLst>
                <a:path w="2497" h="2138" extrusionOk="0">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8" name="Google Shape;3749;p55">
              <a:extLst>
                <a:ext uri="{FF2B5EF4-FFF2-40B4-BE49-F238E27FC236}">
                  <a16:creationId xmlns:a16="http://schemas.microsoft.com/office/drawing/2014/main" id="{1D8DD9D3-986B-044F-1809-FB8A5B3C45EB}"/>
                </a:ext>
              </a:extLst>
            </p:cNvPr>
            <p:cNvSpPr/>
            <p:nvPr/>
          </p:nvSpPr>
          <p:spPr>
            <a:xfrm>
              <a:off x="1837775" y="1647400"/>
              <a:ext cx="62425" cy="53450"/>
            </a:xfrm>
            <a:custGeom>
              <a:avLst/>
              <a:gdLst/>
              <a:ahLst/>
              <a:cxnLst/>
              <a:rect l="l" t="t" r="r" b="b"/>
              <a:pathLst>
                <a:path w="2497" h="2138" extrusionOk="0">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9" name="Google Shape;3750;p55">
              <a:extLst>
                <a:ext uri="{FF2B5EF4-FFF2-40B4-BE49-F238E27FC236}">
                  <a16:creationId xmlns:a16="http://schemas.microsoft.com/office/drawing/2014/main" id="{C18AA71F-3D2D-DB3C-F200-170CD7260575}"/>
                </a:ext>
              </a:extLst>
            </p:cNvPr>
            <p:cNvSpPr/>
            <p:nvPr/>
          </p:nvSpPr>
          <p:spPr>
            <a:xfrm>
              <a:off x="1837775" y="1571400"/>
              <a:ext cx="62425" cy="53250"/>
            </a:xfrm>
            <a:custGeom>
              <a:avLst/>
              <a:gdLst/>
              <a:ahLst/>
              <a:cxnLst/>
              <a:rect l="l" t="t" r="r" b="b"/>
              <a:pathLst>
                <a:path w="2497" h="2130" extrusionOk="0">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0" name="Google Shape;3751;p55">
              <a:extLst>
                <a:ext uri="{FF2B5EF4-FFF2-40B4-BE49-F238E27FC236}">
                  <a16:creationId xmlns:a16="http://schemas.microsoft.com/office/drawing/2014/main" id="{56C1FEB6-8680-866F-0623-A4465CFE4893}"/>
                </a:ext>
              </a:extLst>
            </p:cNvPr>
            <p:cNvSpPr/>
            <p:nvPr/>
          </p:nvSpPr>
          <p:spPr>
            <a:xfrm>
              <a:off x="1837775" y="141897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1" name="Google Shape;3752;p55">
              <a:extLst>
                <a:ext uri="{FF2B5EF4-FFF2-40B4-BE49-F238E27FC236}">
                  <a16:creationId xmlns:a16="http://schemas.microsoft.com/office/drawing/2014/main" id="{FD07486C-128D-E014-66C8-FD88B4BB9529}"/>
                </a:ext>
              </a:extLst>
            </p:cNvPr>
            <p:cNvSpPr/>
            <p:nvPr/>
          </p:nvSpPr>
          <p:spPr>
            <a:xfrm>
              <a:off x="1837775" y="119055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2" name="Google Shape;3753;p55">
              <a:extLst>
                <a:ext uri="{FF2B5EF4-FFF2-40B4-BE49-F238E27FC236}">
                  <a16:creationId xmlns:a16="http://schemas.microsoft.com/office/drawing/2014/main" id="{B5FEF077-CEA9-EF21-D792-94BF5F3CAF9B}"/>
                </a:ext>
              </a:extLst>
            </p:cNvPr>
            <p:cNvSpPr/>
            <p:nvPr/>
          </p:nvSpPr>
          <p:spPr>
            <a:xfrm>
              <a:off x="1837775" y="1114325"/>
              <a:ext cx="62425" cy="53350"/>
            </a:xfrm>
            <a:custGeom>
              <a:avLst/>
              <a:gdLst/>
              <a:ahLst/>
              <a:cxnLst/>
              <a:rect l="l" t="t" r="r" b="b"/>
              <a:pathLst>
                <a:path w="2497" h="2134" extrusionOk="0">
                  <a:moveTo>
                    <a:pt x="1066" y="1"/>
                  </a:moveTo>
                  <a:cubicBezTo>
                    <a:pt x="481"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3" name="Google Shape;3754;p55">
              <a:extLst>
                <a:ext uri="{FF2B5EF4-FFF2-40B4-BE49-F238E27FC236}">
                  <a16:creationId xmlns:a16="http://schemas.microsoft.com/office/drawing/2014/main" id="{EF4A61FB-820D-7F1B-5953-F0B4AED7AD4D}"/>
                </a:ext>
              </a:extLst>
            </p:cNvPr>
            <p:cNvSpPr/>
            <p:nvPr/>
          </p:nvSpPr>
          <p:spPr>
            <a:xfrm>
              <a:off x="1761775" y="3171075"/>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4" name="Google Shape;3755;p55">
              <a:extLst>
                <a:ext uri="{FF2B5EF4-FFF2-40B4-BE49-F238E27FC236}">
                  <a16:creationId xmlns:a16="http://schemas.microsoft.com/office/drawing/2014/main" id="{806CF703-B9A6-437D-A24D-4370BDFF0FF3}"/>
                </a:ext>
              </a:extLst>
            </p:cNvPr>
            <p:cNvSpPr/>
            <p:nvPr/>
          </p:nvSpPr>
          <p:spPr>
            <a:xfrm>
              <a:off x="1761775"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5" name="Google Shape;3756;p55">
              <a:extLst>
                <a:ext uri="{FF2B5EF4-FFF2-40B4-BE49-F238E27FC236}">
                  <a16:creationId xmlns:a16="http://schemas.microsoft.com/office/drawing/2014/main" id="{A7EEA748-D4B5-E902-F00F-4F4A51631963}"/>
                </a:ext>
              </a:extLst>
            </p:cNvPr>
            <p:cNvSpPr/>
            <p:nvPr/>
          </p:nvSpPr>
          <p:spPr>
            <a:xfrm>
              <a:off x="1761775" y="3018650"/>
              <a:ext cx="62225" cy="53425"/>
            </a:xfrm>
            <a:custGeom>
              <a:avLst/>
              <a:gdLst/>
              <a:ahLst/>
              <a:cxnLst/>
              <a:rect l="l" t="t" r="r" b="b"/>
              <a:pathLst>
                <a:path w="2489" h="2137" extrusionOk="0">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6" name="Google Shape;3757;p55">
              <a:extLst>
                <a:ext uri="{FF2B5EF4-FFF2-40B4-BE49-F238E27FC236}">
                  <a16:creationId xmlns:a16="http://schemas.microsoft.com/office/drawing/2014/main" id="{BCE3A296-FD39-A064-3012-73EA0315F322}"/>
                </a:ext>
              </a:extLst>
            </p:cNvPr>
            <p:cNvSpPr/>
            <p:nvPr/>
          </p:nvSpPr>
          <p:spPr>
            <a:xfrm>
              <a:off x="1761775" y="2561575"/>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7" name="Google Shape;3758;p55">
              <a:extLst>
                <a:ext uri="{FF2B5EF4-FFF2-40B4-BE49-F238E27FC236}">
                  <a16:creationId xmlns:a16="http://schemas.microsoft.com/office/drawing/2014/main" id="{7391D2A2-96E2-67F5-1F40-17C8191CDB5F}"/>
                </a:ext>
              </a:extLst>
            </p:cNvPr>
            <p:cNvSpPr/>
            <p:nvPr/>
          </p:nvSpPr>
          <p:spPr>
            <a:xfrm>
              <a:off x="1761775" y="2485550"/>
              <a:ext cx="62225" cy="53300"/>
            </a:xfrm>
            <a:custGeom>
              <a:avLst/>
              <a:gdLst/>
              <a:ahLst/>
              <a:cxnLst/>
              <a:rect l="l" t="t" r="r" b="b"/>
              <a:pathLst>
                <a:path w="2489" h="2132" extrusionOk="0">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8" name="Google Shape;3759;p55">
              <a:extLst>
                <a:ext uri="{FF2B5EF4-FFF2-40B4-BE49-F238E27FC236}">
                  <a16:creationId xmlns:a16="http://schemas.microsoft.com/office/drawing/2014/main" id="{C971A33F-1BED-2BEC-37A8-57185FDBEA52}"/>
                </a:ext>
              </a:extLst>
            </p:cNvPr>
            <p:cNvSpPr/>
            <p:nvPr/>
          </p:nvSpPr>
          <p:spPr>
            <a:xfrm>
              <a:off x="1761775" y="240935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9" name="Google Shape;3760;p55">
              <a:extLst>
                <a:ext uri="{FF2B5EF4-FFF2-40B4-BE49-F238E27FC236}">
                  <a16:creationId xmlns:a16="http://schemas.microsoft.com/office/drawing/2014/main" id="{75CF39F3-2EF4-CF60-8D5E-EFFFF06F63AB}"/>
                </a:ext>
              </a:extLst>
            </p:cNvPr>
            <p:cNvSpPr/>
            <p:nvPr/>
          </p:nvSpPr>
          <p:spPr>
            <a:xfrm>
              <a:off x="1761775" y="2333125"/>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0" name="Google Shape;3761;p55">
              <a:extLst>
                <a:ext uri="{FF2B5EF4-FFF2-40B4-BE49-F238E27FC236}">
                  <a16:creationId xmlns:a16="http://schemas.microsoft.com/office/drawing/2014/main" id="{E5920D9B-6BBB-41E2-81C3-4E99975939D4}"/>
                </a:ext>
              </a:extLst>
            </p:cNvPr>
            <p:cNvSpPr/>
            <p:nvPr/>
          </p:nvSpPr>
          <p:spPr>
            <a:xfrm>
              <a:off x="1761775"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1" name="Google Shape;3762;p55">
              <a:extLst>
                <a:ext uri="{FF2B5EF4-FFF2-40B4-BE49-F238E27FC236}">
                  <a16:creationId xmlns:a16="http://schemas.microsoft.com/office/drawing/2014/main" id="{C03A685F-432D-1CCB-C15D-ADCA938ACA28}"/>
                </a:ext>
              </a:extLst>
            </p:cNvPr>
            <p:cNvSpPr/>
            <p:nvPr/>
          </p:nvSpPr>
          <p:spPr>
            <a:xfrm>
              <a:off x="1761775"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2" name="Google Shape;3763;p55">
              <a:extLst>
                <a:ext uri="{FF2B5EF4-FFF2-40B4-BE49-F238E27FC236}">
                  <a16:creationId xmlns:a16="http://schemas.microsoft.com/office/drawing/2014/main" id="{E6F75EF3-6698-B622-A20F-14E0EF4CC7A0}"/>
                </a:ext>
              </a:extLst>
            </p:cNvPr>
            <p:cNvSpPr/>
            <p:nvPr/>
          </p:nvSpPr>
          <p:spPr>
            <a:xfrm>
              <a:off x="1761775"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3" name="Google Shape;3764;p55">
              <a:extLst>
                <a:ext uri="{FF2B5EF4-FFF2-40B4-BE49-F238E27FC236}">
                  <a16:creationId xmlns:a16="http://schemas.microsoft.com/office/drawing/2014/main" id="{DF8D8B9F-588A-34BB-107F-7F1D4E1F04A0}"/>
                </a:ext>
              </a:extLst>
            </p:cNvPr>
            <p:cNvSpPr/>
            <p:nvPr/>
          </p:nvSpPr>
          <p:spPr>
            <a:xfrm>
              <a:off x="1761775"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4" name="Google Shape;3765;p55">
              <a:extLst>
                <a:ext uri="{FF2B5EF4-FFF2-40B4-BE49-F238E27FC236}">
                  <a16:creationId xmlns:a16="http://schemas.microsoft.com/office/drawing/2014/main" id="{2509493C-0639-6389-1920-6774A8D6702D}"/>
                </a:ext>
              </a:extLst>
            </p:cNvPr>
            <p:cNvSpPr/>
            <p:nvPr/>
          </p:nvSpPr>
          <p:spPr>
            <a:xfrm>
              <a:off x="1761775" y="1952050"/>
              <a:ext cx="62225" cy="53450"/>
            </a:xfrm>
            <a:custGeom>
              <a:avLst/>
              <a:gdLst/>
              <a:ahLst/>
              <a:cxnLst/>
              <a:rect l="l" t="t" r="r" b="b"/>
              <a:pathLst>
                <a:path w="2489" h="2138" extrusionOk="0">
                  <a:moveTo>
                    <a:pt x="1065" y="1"/>
                  </a:moveTo>
                  <a:cubicBezTo>
                    <a:pt x="472" y="9"/>
                    <a:pt x="0" y="481"/>
                    <a:pt x="0" y="1074"/>
                  </a:cubicBezTo>
                  <a:cubicBezTo>
                    <a:pt x="0" y="1712"/>
                    <a:pt x="525" y="2138"/>
                    <a:pt x="1071" y="2138"/>
                  </a:cubicBezTo>
                  <a:cubicBezTo>
                    <a:pt x="1332" y="2138"/>
                    <a:pt x="1598" y="2040"/>
                    <a:pt x="1813" y="1822"/>
                  </a:cubicBezTo>
                  <a:cubicBezTo>
                    <a:pt x="2488" y="1155"/>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5" name="Google Shape;3766;p55">
              <a:extLst>
                <a:ext uri="{FF2B5EF4-FFF2-40B4-BE49-F238E27FC236}">
                  <a16:creationId xmlns:a16="http://schemas.microsoft.com/office/drawing/2014/main" id="{CFD6E233-EBF2-A196-738D-41ED0D5992DA}"/>
                </a:ext>
              </a:extLst>
            </p:cNvPr>
            <p:cNvSpPr/>
            <p:nvPr/>
          </p:nvSpPr>
          <p:spPr>
            <a:xfrm>
              <a:off x="1761775" y="1647400"/>
              <a:ext cx="62225" cy="53450"/>
            </a:xfrm>
            <a:custGeom>
              <a:avLst/>
              <a:gdLst/>
              <a:ahLst/>
              <a:cxnLst/>
              <a:rect l="l" t="t" r="r" b="b"/>
              <a:pathLst>
                <a:path w="2489" h="2138" extrusionOk="0">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6" name="Google Shape;3767;p55">
              <a:extLst>
                <a:ext uri="{FF2B5EF4-FFF2-40B4-BE49-F238E27FC236}">
                  <a16:creationId xmlns:a16="http://schemas.microsoft.com/office/drawing/2014/main" id="{F28CD13C-4A3D-D717-E563-9A11A788FA97}"/>
                </a:ext>
              </a:extLst>
            </p:cNvPr>
            <p:cNvSpPr/>
            <p:nvPr/>
          </p:nvSpPr>
          <p:spPr>
            <a:xfrm>
              <a:off x="1761775"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7" name="Google Shape;3768;p55">
              <a:extLst>
                <a:ext uri="{FF2B5EF4-FFF2-40B4-BE49-F238E27FC236}">
                  <a16:creationId xmlns:a16="http://schemas.microsoft.com/office/drawing/2014/main" id="{EF8D6430-36A7-6CB1-D26E-13C1089BB6B1}"/>
                </a:ext>
              </a:extLst>
            </p:cNvPr>
            <p:cNvSpPr/>
            <p:nvPr/>
          </p:nvSpPr>
          <p:spPr>
            <a:xfrm>
              <a:off x="1761775" y="119055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8" name="Google Shape;3769;p55">
              <a:extLst>
                <a:ext uri="{FF2B5EF4-FFF2-40B4-BE49-F238E27FC236}">
                  <a16:creationId xmlns:a16="http://schemas.microsoft.com/office/drawing/2014/main" id="{EF7E6B91-04EE-C811-4E32-5D823BB6EA0B}"/>
                </a:ext>
              </a:extLst>
            </p:cNvPr>
            <p:cNvSpPr/>
            <p:nvPr/>
          </p:nvSpPr>
          <p:spPr>
            <a:xfrm>
              <a:off x="1761775" y="11143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9" name="Google Shape;3770;p55">
              <a:extLst>
                <a:ext uri="{FF2B5EF4-FFF2-40B4-BE49-F238E27FC236}">
                  <a16:creationId xmlns:a16="http://schemas.microsoft.com/office/drawing/2014/main" id="{BA8096E2-91B3-FAEA-A615-F923EBB2B2E5}"/>
                </a:ext>
              </a:extLst>
            </p:cNvPr>
            <p:cNvSpPr/>
            <p:nvPr/>
          </p:nvSpPr>
          <p:spPr>
            <a:xfrm>
              <a:off x="1685550" y="3018650"/>
              <a:ext cx="62225" cy="53425"/>
            </a:xfrm>
            <a:custGeom>
              <a:avLst/>
              <a:gdLst/>
              <a:ahLst/>
              <a:cxnLst/>
              <a:rect l="l" t="t" r="r" b="b"/>
              <a:pathLst>
                <a:path w="2489" h="2137" extrusionOk="0">
                  <a:moveTo>
                    <a:pt x="1066" y="0"/>
                  </a:moveTo>
                  <a:cubicBezTo>
                    <a:pt x="472"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0" name="Google Shape;3771;p55">
              <a:extLst>
                <a:ext uri="{FF2B5EF4-FFF2-40B4-BE49-F238E27FC236}">
                  <a16:creationId xmlns:a16="http://schemas.microsoft.com/office/drawing/2014/main" id="{DCCADD75-C840-3836-4550-65DC558BFC64}"/>
                </a:ext>
              </a:extLst>
            </p:cNvPr>
            <p:cNvSpPr/>
            <p:nvPr/>
          </p:nvSpPr>
          <p:spPr>
            <a:xfrm>
              <a:off x="1685550"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1" name="Google Shape;3772;p55">
              <a:extLst>
                <a:ext uri="{FF2B5EF4-FFF2-40B4-BE49-F238E27FC236}">
                  <a16:creationId xmlns:a16="http://schemas.microsoft.com/office/drawing/2014/main" id="{7A05A7DD-7CA1-C19B-A3FA-0FC21267BE4E}"/>
                </a:ext>
              </a:extLst>
            </p:cNvPr>
            <p:cNvSpPr/>
            <p:nvPr/>
          </p:nvSpPr>
          <p:spPr>
            <a:xfrm>
              <a:off x="1685550" y="2866425"/>
              <a:ext cx="62225" cy="53275"/>
            </a:xfrm>
            <a:custGeom>
              <a:avLst/>
              <a:gdLst/>
              <a:ahLst/>
              <a:cxnLst/>
              <a:rect l="l" t="t" r="r" b="b"/>
              <a:pathLst>
                <a:path w="2489" h="2131" extrusionOk="0">
                  <a:moveTo>
                    <a:pt x="1066" y="0"/>
                  </a:moveTo>
                  <a:cubicBezTo>
                    <a:pt x="472"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2" name="Google Shape;3773;p55">
              <a:extLst>
                <a:ext uri="{FF2B5EF4-FFF2-40B4-BE49-F238E27FC236}">
                  <a16:creationId xmlns:a16="http://schemas.microsoft.com/office/drawing/2014/main" id="{AC91B84E-C333-EBD0-C9FF-82E9C98EEBDD}"/>
                </a:ext>
              </a:extLst>
            </p:cNvPr>
            <p:cNvSpPr/>
            <p:nvPr/>
          </p:nvSpPr>
          <p:spPr>
            <a:xfrm>
              <a:off x="168555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3" name="Google Shape;3774;p55">
              <a:extLst>
                <a:ext uri="{FF2B5EF4-FFF2-40B4-BE49-F238E27FC236}">
                  <a16:creationId xmlns:a16="http://schemas.microsoft.com/office/drawing/2014/main" id="{FAAC2080-6731-C931-A5D0-6E104045618A}"/>
                </a:ext>
              </a:extLst>
            </p:cNvPr>
            <p:cNvSpPr/>
            <p:nvPr/>
          </p:nvSpPr>
          <p:spPr>
            <a:xfrm>
              <a:off x="1685550"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4" name="Google Shape;3775;p55">
              <a:extLst>
                <a:ext uri="{FF2B5EF4-FFF2-40B4-BE49-F238E27FC236}">
                  <a16:creationId xmlns:a16="http://schemas.microsoft.com/office/drawing/2014/main" id="{4A58E67B-6B43-3938-0ACB-66026968EF36}"/>
                </a:ext>
              </a:extLst>
            </p:cNvPr>
            <p:cNvSpPr/>
            <p:nvPr/>
          </p:nvSpPr>
          <p:spPr>
            <a:xfrm>
              <a:off x="168555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5" name="Google Shape;3776;p55">
              <a:extLst>
                <a:ext uri="{FF2B5EF4-FFF2-40B4-BE49-F238E27FC236}">
                  <a16:creationId xmlns:a16="http://schemas.microsoft.com/office/drawing/2014/main" id="{22CCD46C-63F7-E14E-8AAC-3270A2473481}"/>
                </a:ext>
              </a:extLst>
            </p:cNvPr>
            <p:cNvSpPr/>
            <p:nvPr/>
          </p:nvSpPr>
          <p:spPr>
            <a:xfrm>
              <a:off x="168555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6" name="Google Shape;3777;p55">
              <a:extLst>
                <a:ext uri="{FF2B5EF4-FFF2-40B4-BE49-F238E27FC236}">
                  <a16:creationId xmlns:a16="http://schemas.microsoft.com/office/drawing/2014/main" id="{EBD2FF00-B0AE-C7AF-4005-9EB69FAA8C52}"/>
                </a:ext>
              </a:extLst>
            </p:cNvPr>
            <p:cNvSpPr/>
            <p:nvPr/>
          </p:nvSpPr>
          <p:spPr>
            <a:xfrm>
              <a:off x="1685550"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7" name="Google Shape;3778;p55">
              <a:extLst>
                <a:ext uri="{FF2B5EF4-FFF2-40B4-BE49-F238E27FC236}">
                  <a16:creationId xmlns:a16="http://schemas.microsoft.com/office/drawing/2014/main" id="{B616BAE8-395B-5FED-BE3E-4A13F29A13A4}"/>
                </a:ext>
              </a:extLst>
            </p:cNvPr>
            <p:cNvSpPr/>
            <p:nvPr/>
          </p:nvSpPr>
          <p:spPr>
            <a:xfrm>
              <a:off x="168555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8" name="Google Shape;3779;p55">
              <a:extLst>
                <a:ext uri="{FF2B5EF4-FFF2-40B4-BE49-F238E27FC236}">
                  <a16:creationId xmlns:a16="http://schemas.microsoft.com/office/drawing/2014/main" id="{3E1A534E-CDD1-DE29-7048-532725BC93C5}"/>
                </a:ext>
              </a:extLst>
            </p:cNvPr>
            <p:cNvSpPr/>
            <p:nvPr/>
          </p:nvSpPr>
          <p:spPr>
            <a:xfrm>
              <a:off x="168555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9" name="Google Shape;3780;p55">
              <a:extLst>
                <a:ext uri="{FF2B5EF4-FFF2-40B4-BE49-F238E27FC236}">
                  <a16:creationId xmlns:a16="http://schemas.microsoft.com/office/drawing/2014/main" id="{71295F08-E9ED-2DCE-55DA-A9EEBA250D85}"/>
                </a:ext>
              </a:extLst>
            </p:cNvPr>
            <p:cNvSpPr/>
            <p:nvPr/>
          </p:nvSpPr>
          <p:spPr>
            <a:xfrm>
              <a:off x="168555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0" name="Google Shape;3781;p55">
              <a:extLst>
                <a:ext uri="{FF2B5EF4-FFF2-40B4-BE49-F238E27FC236}">
                  <a16:creationId xmlns:a16="http://schemas.microsoft.com/office/drawing/2014/main" id="{1DDA13A3-BDEA-7234-1334-F8A153618859}"/>
                </a:ext>
              </a:extLst>
            </p:cNvPr>
            <p:cNvSpPr/>
            <p:nvPr/>
          </p:nvSpPr>
          <p:spPr>
            <a:xfrm>
              <a:off x="168555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1" name="Google Shape;3782;p55">
              <a:extLst>
                <a:ext uri="{FF2B5EF4-FFF2-40B4-BE49-F238E27FC236}">
                  <a16:creationId xmlns:a16="http://schemas.microsoft.com/office/drawing/2014/main" id="{1858219B-40AD-209B-F1A6-A126445077AD}"/>
                </a:ext>
              </a:extLst>
            </p:cNvPr>
            <p:cNvSpPr/>
            <p:nvPr/>
          </p:nvSpPr>
          <p:spPr>
            <a:xfrm>
              <a:off x="1685550" y="1876050"/>
              <a:ext cx="62225" cy="53275"/>
            </a:xfrm>
            <a:custGeom>
              <a:avLst/>
              <a:gdLst/>
              <a:ahLst/>
              <a:cxnLst/>
              <a:rect l="l" t="t" r="r" b="b"/>
              <a:pathLst>
                <a:path w="2489" h="2131" extrusionOk="0">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2" name="Google Shape;3783;p55">
              <a:extLst>
                <a:ext uri="{FF2B5EF4-FFF2-40B4-BE49-F238E27FC236}">
                  <a16:creationId xmlns:a16="http://schemas.microsoft.com/office/drawing/2014/main" id="{DB3E8992-C045-7E39-0F32-CB645CDEECFE}"/>
                </a:ext>
              </a:extLst>
            </p:cNvPr>
            <p:cNvSpPr/>
            <p:nvPr/>
          </p:nvSpPr>
          <p:spPr>
            <a:xfrm>
              <a:off x="168555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3" name="Google Shape;3784;p55">
              <a:extLst>
                <a:ext uri="{FF2B5EF4-FFF2-40B4-BE49-F238E27FC236}">
                  <a16:creationId xmlns:a16="http://schemas.microsoft.com/office/drawing/2014/main" id="{32868DB4-2381-4D01-2842-8F20EDE395B1}"/>
                </a:ext>
              </a:extLst>
            </p:cNvPr>
            <p:cNvSpPr/>
            <p:nvPr/>
          </p:nvSpPr>
          <p:spPr>
            <a:xfrm>
              <a:off x="16855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4" name="Google Shape;3785;p55">
              <a:extLst>
                <a:ext uri="{FF2B5EF4-FFF2-40B4-BE49-F238E27FC236}">
                  <a16:creationId xmlns:a16="http://schemas.microsoft.com/office/drawing/2014/main" id="{7FDF998C-BC97-F0A9-C5A0-92A07572C277}"/>
                </a:ext>
              </a:extLst>
            </p:cNvPr>
            <p:cNvSpPr/>
            <p:nvPr/>
          </p:nvSpPr>
          <p:spPr>
            <a:xfrm>
              <a:off x="1685550"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5" name="Google Shape;3786;p55">
              <a:extLst>
                <a:ext uri="{FF2B5EF4-FFF2-40B4-BE49-F238E27FC236}">
                  <a16:creationId xmlns:a16="http://schemas.microsoft.com/office/drawing/2014/main" id="{8F1FD524-0BD4-8C21-9A7C-EC263C26E9E1}"/>
                </a:ext>
              </a:extLst>
            </p:cNvPr>
            <p:cNvSpPr/>
            <p:nvPr/>
          </p:nvSpPr>
          <p:spPr>
            <a:xfrm>
              <a:off x="1609350" y="2942425"/>
              <a:ext cx="62200" cy="53450"/>
            </a:xfrm>
            <a:custGeom>
              <a:avLst/>
              <a:gdLst/>
              <a:ahLst/>
              <a:cxnLst/>
              <a:rect l="l" t="t" r="r" b="b"/>
              <a:pathLst>
                <a:path w="2488" h="2138" extrusionOk="0">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6" name="Google Shape;3787;p55">
              <a:extLst>
                <a:ext uri="{FF2B5EF4-FFF2-40B4-BE49-F238E27FC236}">
                  <a16:creationId xmlns:a16="http://schemas.microsoft.com/office/drawing/2014/main" id="{B83E4FAE-FC90-A414-8E9D-0F96DA00CA45}"/>
                </a:ext>
              </a:extLst>
            </p:cNvPr>
            <p:cNvSpPr/>
            <p:nvPr/>
          </p:nvSpPr>
          <p:spPr>
            <a:xfrm>
              <a:off x="1609350" y="286642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7" name="Google Shape;3788;p55">
              <a:extLst>
                <a:ext uri="{FF2B5EF4-FFF2-40B4-BE49-F238E27FC236}">
                  <a16:creationId xmlns:a16="http://schemas.microsoft.com/office/drawing/2014/main" id="{FE71E47F-E270-749A-3D57-B06AD40472AA}"/>
                </a:ext>
              </a:extLst>
            </p:cNvPr>
            <p:cNvSpPr/>
            <p:nvPr/>
          </p:nvSpPr>
          <p:spPr>
            <a:xfrm>
              <a:off x="160935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8" name="Google Shape;3789;p55">
              <a:extLst>
                <a:ext uri="{FF2B5EF4-FFF2-40B4-BE49-F238E27FC236}">
                  <a16:creationId xmlns:a16="http://schemas.microsoft.com/office/drawing/2014/main" id="{2D8F740C-2D31-1C0D-9FB0-6786F74A8D35}"/>
                </a:ext>
              </a:extLst>
            </p:cNvPr>
            <p:cNvSpPr/>
            <p:nvPr/>
          </p:nvSpPr>
          <p:spPr>
            <a:xfrm>
              <a:off x="1609350" y="2485550"/>
              <a:ext cx="62200" cy="53300"/>
            </a:xfrm>
            <a:custGeom>
              <a:avLst/>
              <a:gdLst/>
              <a:ahLst/>
              <a:cxnLst/>
              <a:rect l="l" t="t" r="r" b="b"/>
              <a:pathLst>
                <a:path w="2488" h="2132" extrusionOk="0">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9" name="Google Shape;3790;p55">
              <a:extLst>
                <a:ext uri="{FF2B5EF4-FFF2-40B4-BE49-F238E27FC236}">
                  <a16:creationId xmlns:a16="http://schemas.microsoft.com/office/drawing/2014/main" id="{61E5D467-8E02-E6DB-3A16-F217D5D28240}"/>
                </a:ext>
              </a:extLst>
            </p:cNvPr>
            <p:cNvSpPr/>
            <p:nvPr/>
          </p:nvSpPr>
          <p:spPr>
            <a:xfrm>
              <a:off x="1609350" y="240935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0" name="Google Shape;3791;p55">
              <a:extLst>
                <a:ext uri="{FF2B5EF4-FFF2-40B4-BE49-F238E27FC236}">
                  <a16:creationId xmlns:a16="http://schemas.microsoft.com/office/drawing/2014/main" id="{D05776B3-BBCC-CAB4-30F5-3D12C89CCF04}"/>
                </a:ext>
              </a:extLst>
            </p:cNvPr>
            <p:cNvSpPr/>
            <p:nvPr/>
          </p:nvSpPr>
          <p:spPr>
            <a:xfrm>
              <a:off x="1609350" y="2333125"/>
              <a:ext cx="62200" cy="53450"/>
            </a:xfrm>
            <a:custGeom>
              <a:avLst/>
              <a:gdLst/>
              <a:ahLst/>
              <a:cxnLst/>
              <a:rect l="l" t="t" r="r" b="b"/>
              <a:pathLst>
                <a:path w="2488"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1" name="Google Shape;3792;p55">
              <a:extLst>
                <a:ext uri="{FF2B5EF4-FFF2-40B4-BE49-F238E27FC236}">
                  <a16:creationId xmlns:a16="http://schemas.microsoft.com/office/drawing/2014/main" id="{6EA07FEF-FAAC-3392-0966-B55ECF537DBC}"/>
                </a:ext>
              </a:extLst>
            </p:cNvPr>
            <p:cNvSpPr/>
            <p:nvPr/>
          </p:nvSpPr>
          <p:spPr>
            <a:xfrm>
              <a:off x="1609350"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2" name="Google Shape;3793;p55">
              <a:extLst>
                <a:ext uri="{FF2B5EF4-FFF2-40B4-BE49-F238E27FC236}">
                  <a16:creationId xmlns:a16="http://schemas.microsoft.com/office/drawing/2014/main" id="{E7DB4D8E-DF41-9A43-BB33-61B938832DCB}"/>
                </a:ext>
              </a:extLst>
            </p:cNvPr>
            <p:cNvSpPr/>
            <p:nvPr/>
          </p:nvSpPr>
          <p:spPr>
            <a:xfrm>
              <a:off x="1609350" y="2180700"/>
              <a:ext cx="62200" cy="53350"/>
            </a:xfrm>
            <a:custGeom>
              <a:avLst/>
              <a:gdLst/>
              <a:ahLst/>
              <a:cxnLst/>
              <a:rect l="l" t="t" r="r" b="b"/>
              <a:pathLst>
                <a:path w="2488"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3" name="Google Shape;3794;p55">
              <a:extLst>
                <a:ext uri="{FF2B5EF4-FFF2-40B4-BE49-F238E27FC236}">
                  <a16:creationId xmlns:a16="http://schemas.microsoft.com/office/drawing/2014/main" id="{76F2C48A-2961-94CC-BF09-25CB63C4A912}"/>
                </a:ext>
              </a:extLst>
            </p:cNvPr>
            <p:cNvSpPr/>
            <p:nvPr/>
          </p:nvSpPr>
          <p:spPr>
            <a:xfrm>
              <a:off x="160935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4" name="Google Shape;3795;p55">
              <a:extLst>
                <a:ext uri="{FF2B5EF4-FFF2-40B4-BE49-F238E27FC236}">
                  <a16:creationId xmlns:a16="http://schemas.microsoft.com/office/drawing/2014/main" id="{8206FD45-7768-6F7C-A775-9C3945929848}"/>
                </a:ext>
              </a:extLst>
            </p:cNvPr>
            <p:cNvSpPr/>
            <p:nvPr/>
          </p:nvSpPr>
          <p:spPr>
            <a:xfrm>
              <a:off x="1609350" y="2028275"/>
              <a:ext cx="62200" cy="53450"/>
            </a:xfrm>
            <a:custGeom>
              <a:avLst/>
              <a:gdLst/>
              <a:ahLst/>
              <a:cxnLst/>
              <a:rect l="l" t="t" r="r" b="b"/>
              <a:pathLst>
                <a:path w="2488"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5" name="Google Shape;3796;p55">
              <a:extLst>
                <a:ext uri="{FF2B5EF4-FFF2-40B4-BE49-F238E27FC236}">
                  <a16:creationId xmlns:a16="http://schemas.microsoft.com/office/drawing/2014/main" id="{D0B4345E-AE27-AB58-C9F5-985637AA70B8}"/>
                </a:ext>
              </a:extLst>
            </p:cNvPr>
            <p:cNvSpPr/>
            <p:nvPr/>
          </p:nvSpPr>
          <p:spPr>
            <a:xfrm>
              <a:off x="160935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6" name="Google Shape;3797;p55">
              <a:extLst>
                <a:ext uri="{FF2B5EF4-FFF2-40B4-BE49-F238E27FC236}">
                  <a16:creationId xmlns:a16="http://schemas.microsoft.com/office/drawing/2014/main" id="{ABF8CB28-E613-EEB2-EEFD-3B57C5613965}"/>
                </a:ext>
              </a:extLst>
            </p:cNvPr>
            <p:cNvSpPr/>
            <p:nvPr/>
          </p:nvSpPr>
          <p:spPr>
            <a:xfrm>
              <a:off x="160935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7" name="Google Shape;3798;p55">
              <a:extLst>
                <a:ext uri="{FF2B5EF4-FFF2-40B4-BE49-F238E27FC236}">
                  <a16:creationId xmlns:a16="http://schemas.microsoft.com/office/drawing/2014/main" id="{A06C3F16-F1F4-9B0F-4FD9-AA691AFC9A10}"/>
                </a:ext>
              </a:extLst>
            </p:cNvPr>
            <p:cNvSpPr/>
            <p:nvPr/>
          </p:nvSpPr>
          <p:spPr>
            <a:xfrm>
              <a:off x="160935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8" name="Google Shape;3799;p55">
              <a:extLst>
                <a:ext uri="{FF2B5EF4-FFF2-40B4-BE49-F238E27FC236}">
                  <a16:creationId xmlns:a16="http://schemas.microsoft.com/office/drawing/2014/main" id="{EC70A739-BDC3-D51F-C6CA-E563EE86B440}"/>
                </a:ext>
              </a:extLst>
            </p:cNvPr>
            <p:cNvSpPr/>
            <p:nvPr/>
          </p:nvSpPr>
          <p:spPr>
            <a:xfrm>
              <a:off x="1609350" y="1647400"/>
              <a:ext cx="62200" cy="53450"/>
            </a:xfrm>
            <a:custGeom>
              <a:avLst/>
              <a:gdLst/>
              <a:ahLst/>
              <a:cxnLst/>
              <a:rect l="l" t="t" r="r" b="b"/>
              <a:pathLst>
                <a:path w="2488" h="2138" extrusionOk="0">
                  <a:moveTo>
                    <a:pt x="1065" y="1"/>
                  </a:moveTo>
                  <a:cubicBezTo>
                    <a:pt x="480" y="9"/>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9" name="Google Shape;3800;p55">
              <a:extLst>
                <a:ext uri="{FF2B5EF4-FFF2-40B4-BE49-F238E27FC236}">
                  <a16:creationId xmlns:a16="http://schemas.microsoft.com/office/drawing/2014/main" id="{1C0F35ED-DC5B-DEBC-7073-E8368E3740B6}"/>
                </a:ext>
              </a:extLst>
            </p:cNvPr>
            <p:cNvSpPr/>
            <p:nvPr/>
          </p:nvSpPr>
          <p:spPr>
            <a:xfrm>
              <a:off x="16093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0" name="Google Shape;3801;p55">
              <a:extLst>
                <a:ext uri="{FF2B5EF4-FFF2-40B4-BE49-F238E27FC236}">
                  <a16:creationId xmlns:a16="http://schemas.microsoft.com/office/drawing/2014/main" id="{509C6433-65D8-86F4-426C-41C1B29D30C0}"/>
                </a:ext>
              </a:extLst>
            </p:cNvPr>
            <p:cNvSpPr/>
            <p:nvPr/>
          </p:nvSpPr>
          <p:spPr>
            <a:xfrm>
              <a:off x="160935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1" name="Google Shape;3802;p55">
              <a:extLst>
                <a:ext uri="{FF2B5EF4-FFF2-40B4-BE49-F238E27FC236}">
                  <a16:creationId xmlns:a16="http://schemas.microsoft.com/office/drawing/2014/main" id="{08BEAA16-2C16-6F4C-4808-79933AF59FBB}"/>
                </a:ext>
              </a:extLst>
            </p:cNvPr>
            <p:cNvSpPr/>
            <p:nvPr/>
          </p:nvSpPr>
          <p:spPr>
            <a:xfrm>
              <a:off x="1609350"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2" name="Google Shape;3803;p55">
              <a:extLst>
                <a:ext uri="{FF2B5EF4-FFF2-40B4-BE49-F238E27FC236}">
                  <a16:creationId xmlns:a16="http://schemas.microsoft.com/office/drawing/2014/main" id="{326F6327-1A9D-5B37-3F81-8A4C10968815}"/>
                </a:ext>
              </a:extLst>
            </p:cNvPr>
            <p:cNvSpPr/>
            <p:nvPr/>
          </p:nvSpPr>
          <p:spPr>
            <a:xfrm>
              <a:off x="1609350" y="11143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3" name="Google Shape;3804;p55">
              <a:extLst>
                <a:ext uri="{FF2B5EF4-FFF2-40B4-BE49-F238E27FC236}">
                  <a16:creationId xmlns:a16="http://schemas.microsoft.com/office/drawing/2014/main" id="{376C4A9C-8206-2DE4-43BE-A332C1AA3463}"/>
                </a:ext>
              </a:extLst>
            </p:cNvPr>
            <p:cNvSpPr/>
            <p:nvPr/>
          </p:nvSpPr>
          <p:spPr>
            <a:xfrm>
              <a:off x="1533125" y="2942425"/>
              <a:ext cx="62425" cy="53450"/>
            </a:xfrm>
            <a:custGeom>
              <a:avLst/>
              <a:gdLst/>
              <a:ahLst/>
              <a:cxnLst/>
              <a:rect l="l" t="t" r="r" b="b"/>
              <a:pathLst>
                <a:path w="2497" h="2138" extrusionOk="0">
                  <a:moveTo>
                    <a:pt x="1066" y="1"/>
                  </a:moveTo>
                  <a:cubicBezTo>
                    <a:pt x="480" y="9"/>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4" name="Google Shape;3805;p55">
              <a:extLst>
                <a:ext uri="{FF2B5EF4-FFF2-40B4-BE49-F238E27FC236}">
                  <a16:creationId xmlns:a16="http://schemas.microsoft.com/office/drawing/2014/main" id="{1F202FB8-9044-4DCD-2C40-8B50E3DA043A}"/>
                </a:ext>
              </a:extLst>
            </p:cNvPr>
            <p:cNvSpPr/>
            <p:nvPr/>
          </p:nvSpPr>
          <p:spPr>
            <a:xfrm>
              <a:off x="1533125" y="2866425"/>
              <a:ext cx="62425" cy="53275"/>
            </a:xfrm>
            <a:custGeom>
              <a:avLst/>
              <a:gdLst/>
              <a:ahLst/>
              <a:cxnLst/>
              <a:rect l="l" t="t" r="r" b="b"/>
              <a:pathLst>
                <a:path w="2497" h="2131" extrusionOk="0">
                  <a:moveTo>
                    <a:pt x="1066" y="0"/>
                  </a:moveTo>
                  <a:cubicBezTo>
                    <a:pt x="480" y="0"/>
                    <a:pt x="1" y="472"/>
                    <a:pt x="1" y="1065"/>
                  </a:cubicBezTo>
                  <a:cubicBezTo>
                    <a:pt x="1" y="1707"/>
                    <a:pt x="523" y="2131"/>
                    <a:pt x="1070" y="2131"/>
                  </a:cubicBezTo>
                  <a:cubicBezTo>
                    <a:pt x="1333" y="2131"/>
                    <a:pt x="1602" y="2032"/>
                    <a:pt x="1822" y="1813"/>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5" name="Google Shape;3806;p55">
              <a:extLst>
                <a:ext uri="{FF2B5EF4-FFF2-40B4-BE49-F238E27FC236}">
                  <a16:creationId xmlns:a16="http://schemas.microsoft.com/office/drawing/2014/main" id="{F7D083BD-089E-36EA-C64C-6E040041A2F8}"/>
                </a:ext>
              </a:extLst>
            </p:cNvPr>
            <p:cNvSpPr/>
            <p:nvPr/>
          </p:nvSpPr>
          <p:spPr>
            <a:xfrm>
              <a:off x="1533125" y="2561575"/>
              <a:ext cx="62425" cy="53425"/>
            </a:xfrm>
            <a:custGeom>
              <a:avLst/>
              <a:gdLst/>
              <a:ahLst/>
              <a:cxnLst/>
              <a:rect l="l" t="t" r="r" b="b"/>
              <a:pathLst>
                <a:path w="2497" h="2137" extrusionOk="0">
                  <a:moveTo>
                    <a:pt x="1066" y="0"/>
                  </a:moveTo>
                  <a:cubicBezTo>
                    <a:pt x="480" y="8"/>
                    <a:pt x="1" y="480"/>
                    <a:pt x="1" y="1073"/>
                  </a:cubicBezTo>
                  <a:cubicBezTo>
                    <a:pt x="1" y="1711"/>
                    <a:pt x="525" y="2137"/>
                    <a:pt x="1073" y="2137"/>
                  </a:cubicBezTo>
                  <a:cubicBezTo>
                    <a:pt x="1336" y="2137"/>
                    <a:pt x="1603" y="2039"/>
                    <a:pt x="1822" y="1821"/>
                  </a:cubicBezTo>
                  <a:cubicBezTo>
                    <a:pt x="2497"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6" name="Google Shape;3807;p55">
              <a:extLst>
                <a:ext uri="{FF2B5EF4-FFF2-40B4-BE49-F238E27FC236}">
                  <a16:creationId xmlns:a16="http://schemas.microsoft.com/office/drawing/2014/main" id="{F4F5A930-A5D1-6914-FBE7-D0C1D7307B29}"/>
                </a:ext>
              </a:extLst>
            </p:cNvPr>
            <p:cNvSpPr/>
            <p:nvPr/>
          </p:nvSpPr>
          <p:spPr>
            <a:xfrm>
              <a:off x="1533125" y="2485550"/>
              <a:ext cx="62425" cy="53300"/>
            </a:xfrm>
            <a:custGeom>
              <a:avLst/>
              <a:gdLst/>
              <a:ahLst/>
              <a:cxnLst/>
              <a:rect l="l" t="t" r="r" b="b"/>
              <a:pathLst>
                <a:path w="2497" h="2132" extrusionOk="0">
                  <a:moveTo>
                    <a:pt x="1066" y="1"/>
                  </a:moveTo>
                  <a:cubicBezTo>
                    <a:pt x="480" y="1"/>
                    <a:pt x="1" y="480"/>
                    <a:pt x="1" y="1066"/>
                  </a:cubicBezTo>
                  <a:cubicBezTo>
                    <a:pt x="1" y="1708"/>
                    <a:pt x="523" y="2131"/>
                    <a:pt x="1070" y="2131"/>
                  </a:cubicBezTo>
                  <a:cubicBezTo>
                    <a:pt x="1333" y="2131"/>
                    <a:pt x="1602" y="2033"/>
                    <a:pt x="1822" y="1814"/>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7" name="Google Shape;3808;p55">
              <a:extLst>
                <a:ext uri="{FF2B5EF4-FFF2-40B4-BE49-F238E27FC236}">
                  <a16:creationId xmlns:a16="http://schemas.microsoft.com/office/drawing/2014/main" id="{8780F451-C25E-54C9-DC78-87E085647A4E}"/>
                </a:ext>
              </a:extLst>
            </p:cNvPr>
            <p:cNvSpPr/>
            <p:nvPr/>
          </p:nvSpPr>
          <p:spPr>
            <a:xfrm>
              <a:off x="1533125" y="2409350"/>
              <a:ext cx="62425" cy="53350"/>
            </a:xfrm>
            <a:custGeom>
              <a:avLst/>
              <a:gdLst/>
              <a:ahLst/>
              <a:cxnLst/>
              <a:rect l="l" t="t" r="r" b="b"/>
              <a:pathLst>
                <a:path w="2497" h="2134"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8" name="Google Shape;3809;p55">
              <a:extLst>
                <a:ext uri="{FF2B5EF4-FFF2-40B4-BE49-F238E27FC236}">
                  <a16:creationId xmlns:a16="http://schemas.microsoft.com/office/drawing/2014/main" id="{3F916C0F-6C3F-904C-56C8-BE924D4C6AF4}"/>
                </a:ext>
              </a:extLst>
            </p:cNvPr>
            <p:cNvSpPr/>
            <p:nvPr/>
          </p:nvSpPr>
          <p:spPr>
            <a:xfrm>
              <a:off x="1533125" y="2333125"/>
              <a:ext cx="62425" cy="53450"/>
            </a:xfrm>
            <a:custGeom>
              <a:avLst/>
              <a:gdLst/>
              <a:ahLst/>
              <a:cxnLst/>
              <a:rect l="l" t="t" r="r" b="b"/>
              <a:pathLst>
                <a:path w="2497" h="2138" extrusionOk="0">
                  <a:moveTo>
                    <a:pt x="1066" y="1"/>
                  </a:moveTo>
                  <a:cubicBezTo>
                    <a:pt x="480"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9" name="Google Shape;3810;p55">
              <a:extLst>
                <a:ext uri="{FF2B5EF4-FFF2-40B4-BE49-F238E27FC236}">
                  <a16:creationId xmlns:a16="http://schemas.microsoft.com/office/drawing/2014/main" id="{C9166B6A-7126-C00A-C4D9-4B015930653D}"/>
                </a:ext>
              </a:extLst>
            </p:cNvPr>
            <p:cNvSpPr/>
            <p:nvPr/>
          </p:nvSpPr>
          <p:spPr>
            <a:xfrm>
              <a:off x="1533125" y="2256925"/>
              <a:ext cx="62575" cy="53425"/>
            </a:xfrm>
            <a:custGeom>
              <a:avLst/>
              <a:gdLst/>
              <a:ahLst/>
              <a:cxnLst/>
              <a:rect l="l" t="t" r="r" b="b"/>
              <a:pathLst>
                <a:path w="2503" h="2137" extrusionOk="0">
                  <a:moveTo>
                    <a:pt x="1076" y="0"/>
                  </a:moveTo>
                  <a:cubicBezTo>
                    <a:pt x="1073" y="0"/>
                    <a:pt x="1069" y="0"/>
                    <a:pt x="1066" y="0"/>
                  </a:cubicBezTo>
                  <a:cubicBezTo>
                    <a:pt x="480"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0" name="Google Shape;3811;p55">
              <a:extLst>
                <a:ext uri="{FF2B5EF4-FFF2-40B4-BE49-F238E27FC236}">
                  <a16:creationId xmlns:a16="http://schemas.microsoft.com/office/drawing/2014/main" id="{3E0FEA70-A654-2EA6-566F-420967611CA0}"/>
                </a:ext>
              </a:extLst>
            </p:cNvPr>
            <p:cNvSpPr/>
            <p:nvPr/>
          </p:nvSpPr>
          <p:spPr>
            <a:xfrm>
              <a:off x="1533125" y="2180700"/>
              <a:ext cx="62425" cy="53350"/>
            </a:xfrm>
            <a:custGeom>
              <a:avLst/>
              <a:gdLst/>
              <a:ahLst/>
              <a:cxnLst/>
              <a:rect l="l" t="t" r="r" b="b"/>
              <a:pathLst>
                <a:path w="2497" h="2134" extrusionOk="0">
                  <a:moveTo>
                    <a:pt x="1066" y="1"/>
                  </a:moveTo>
                  <a:cubicBezTo>
                    <a:pt x="480" y="1"/>
                    <a:pt x="1"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1" name="Google Shape;3812;p55">
              <a:extLst>
                <a:ext uri="{FF2B5EF4-FFF2-40B4-BE49-F238E27FC236}">
                  <a16:creationId xmlns:a16="http://schemas.microsoft.com/office/drawing/2014/main" id="{DE1C77E6-51B0-481C-6771-58749B5EA0EB}"/>
                </a:ext>
              </a:extLst>
            </p:cNvPr>
            <p:cNvSpPr/>
            <p:nvPr/>
          </p:nvSpPr>
          <p:spPr>
            <a:xfrm>
              <a:off x="1533125" y="210450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2" name="Google Shape;3813;p55">
              <a:extLst>
                <a:ext uri="{FF2B5EF4-FFF2-40B4-BE49-F238E27FC236}">
                  <a16:creationId xmlns:a16="http://schemas.microsoft.com/office/drawing/2014/main" id="{7F873A7D-A8A3-3191-D947-DC2C2EACC7D4}"/>
                </a:ext>
              </a:extLst>
            </p:cNvPr>
            <p:cNvSpPr/>
            <p:nvPr/>
          </p:nvSpPr>
          <p:spPr>
            <a:xfrm>
              <a:off x="1533125" y="2028275"/>
              <a:ext cx="62425" cy="53450"/>
            </a:xfrm>
            <a:custGeom>
              <a:avLst/>
              <a:gdLst/>
              <a:ahLst/>
              <a:cxnLst/>
              <a:rect l="l" t="t" r="r" b="b"/>
              <a:pathLst>
                <a:path w="2497" h="2138" extrusionOk="0">
                  <a:moveTo>
                    <a:pt x="1066" y="1"/>
                  </a:moveTo>
                  <a:cubicBezTo>
                    <a:pt x="480" y="1"/>
                    <a:pt x="1"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3" name="Google Shape;3814;p55">
              <a:extLst>
                <a:ext uri="{FF2B5EF4-FFF2-40B4-BE49-F238E27FC236}">
                  <a16:creationId xmlns:a16="http://schemas.microsoft.com/office/drawing/2014/main" id="{0EBE5A70-0A1C-EAB1-6FF9-5DAFDC6434B3}"/>
                </a:ext>
              </a:extLst>
            </p:cNvPr>
            <p:cNvSpPr/>
            <p:nvPr/>
          </p:nvSpPr>
          <p:spPr>
            <a:xfrm>
              <a:off x="1533125" y="1952050"/>
              <a:ext cx="62425" cy="53450"/>
            </a:xfrm>
            <a:custGeom>
              <a:avLst/>
              <a:gdLst/>
              <a:ahLst/>
              <a:cxnLst/>
              <a:rect l="l" t="t" r="r" b="b"/>
              <a:pathLst>
                <a:path w="2497" h="2138" extrusionOk="0">
                  <a:moveTo>
                    <a:pt x="1066" y="1"/>
                  </a:moveTo>
                  <a:cubicBezTo>
                    <a:pt x="480" y="9"/>
                    <a:pt x="1" y="481"/>
                    <a:pt x="1" y="1074"/>
                  </a:cubicBezTo>
                  <a:cubicBezTo>
                    <a:pt x="1" y="1712"/>
                    <a:pt x="525" y="2138"/>
                    <a:pt x="1073" y="2138"/>
                  </a:cubicBezTo>
                  <a:cubicBezTo>
                    <a:pt x="1336" y="2138"/>
                    <a:pt x="1603" y="2040"/>
                    <a:pt x="1822" y="1822"/>
                  </a:cubicBezTo>
                  <a:cubicBezTo>
                    <a:pt x="2497"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4" name="Google Shape;3815;p55">
              <a:extLst>
                <a:ext uri="{FF2B5EF4-FFF2-40B4-BE49-F238E27FC236}">
                  <a16:creationId xmlns:a16="http://schemas.microsoft.com/office/drawing/2014/main" id="{9979E283-3E62-A57B-4ADE-006EDFA2A690}"/>
                </a:ext>
              </a:extLst>
            </p:cNvPr>
            <p:cNvSpPr/>
            <p:nvPr/>
          </p:nvSpPr>
          <p:spPr>
            <a:xfrm>
              <a:off x="1533125" y="1876050"/>
              <a:ext cx="62425" cy="53275"/>
            </a:xfrm>
            <a:custGeom>
              <a:avLst/>
              <a:gdLst/>
              <a:ahLst/>
              <a:cxnLst/>
              <a:rect l="l" t="t" r="r" b="b"/>
              <a:pathLst>
                <a:path w="2497" h="2131" extrusionOk="0">
                  <a:moveTo>
                    <a:pt x="1066" y="1"/>
                  </a:moveTo>
                  <a:cubicBezTo>
                    <a:pt x="480" y="1"/>
                    <a:pt x="1" y="472"/>
                    <a:pt x="1" y="1066"/>
                  </a:cubicBezTo>
                  <a:cubicBezTo>
                    <a:pt x="1" y="1707"/>
                    <a:pt x="523" y="2131"/>
                    <a:pt x="1070" y="2131"/>
                  </a:cubicBezTo>
                  <a:cubicBezTo>
                    <a:pt x="1333" y="2131"/>
                    <a:pt x="1602" y="2033"/>
                    <a:pt x="1822" y="1813"/>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5" name="Google Shape;3816;p55">
              <a:extLst>
                <a:ext uri="{FF2B5EF4-FFF2-40B4-BE49-F238E27FC236}">
                  <a16:creationId xmlns:a16="http://schemas.microsoft.com/office/drawing/2014/main" id="{89AD9A49-D736-8AB1-C58E-A11149B3BDF0}"/>
                </a:ext>
              </a:extLst>
            </p:cNvPr>
            <p:cNvSpPr/>
            <p:nvPr/>
          </p:nvSpPr>
          <p:spPr>
            <a:xfrm>
              <a:off x="1533125" y="179985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6" name="Google Shape;3817;p55">
              <a:extLst>
                <a:ext uri="{FF2B5EF4-FFF2-40B4-BE49-F238E27FC236}">
                  <a16:creationId xmlns:a16="http://schemas.microsoft.com/office/drawing/2014/main" id="{3DCA227C-4404-F960-B57E-7DFB571CE871}"/>
                </a:ext>
              </a:extLst>
            </p:cNvPr>
            <p:cNvSpPr/>
            <p:nvPr/>
          </p:nvSpPr>
          <p:spPr>
            <a:xfrm>
              <a:off x="1533125" y="17236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7" name="Google Shape;3818;p55">
              <a:extLst>
                <a:ext uri="{FF2B5EF4-FFF2-40B4-BE49-F238E27FC236}">
                  <a16:creationId xmlns:a16="http://schemas.microsoft.com/office/drawing/2014/main" id="{13D9C01C-0A75-9B28-2CED-1CDB26BE8CE0}"/>
                </a:ext>
              </a:extLst>
            </p:cNvPr>
            <p:cNvSpPr/>
            <p:nvPr/>
          </p:nvSpPr>
          <p:spPr>
            <a:xfrm>
              <a:off x="1533125" y="1647400"/>
              <a:ext cx="62425" cy="53450"/>
            </a:xfrm>
            <a:custGeom>
              <a:avLst/>
              <a:gdLst/>
              <a:ahLst/>
              <a:cxnLst/>
              <a:rect l="l" t="t" r="r" b="b"/>
              <a:pathLst>
                <a:path w="2497" h="2138" extrusionOk="0">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8" name="Google Shape;3819;p55">
              <a:extLst>
                <a:ext uri="{FF2B5EF4-FFF2-40B4-BE49-F238E27FC236}">
                  <a16:creationId xmlns:a16="http://schemas.microsoft.com/office/drawing/2014/main" id="{7313FEAB-3058-15E3-666F-5839160858C9}"/>
                </a:ext>
              </a:extLst>
            </p:cNvPr>
            <p:cNvSpPr/>
            <p:nvPr/>
          </p:nvSpPr>
          <p:spPr>
            <a:xfrm>
              <a:off x="1533125" y="1342750"/>
              <a:ext cx="62425" cy="53450"/>
            </a:xfrm>
            <a:custGeom>
              <a:avLst/>
              <a:gdLst/>
              <a:ahLst/>
              <a:cxnLst/>
              <a:rect l="l" t="t" r="r" b="b"/>
              <a:pathLst>
                <a:path w="2497" h="2138" extrusionOk="0">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9" name="Google Shape;3820;p55">
              <a:extLst>
                <a:ext uri="{FF2B5EF4-FFF2-40B4-BE49-F238E27FC236}">
                  <a16:creationId xmlns:a16="http://schemas.microsoft.com/office/drawing/2014/main" id="{4928B921-3E5E-CFCA-508D-35D2895330F3}"/>
                </a:ext>
              </a:extLst>
            </p:cNvPr>
            <p:cNvSpPr/>
            <p:nvPr/>
          </p:nvSpPr>
          <p:spPr>
            <a:xfrm>
              <a:off x="1456925" y="2866425"/>
              <a:ext cx="62425" cy="53275"/>
            </a:xfrm>
            <a:custGeom>
              <a:avLst/>
              <a:gdLst/>
              <a:ahLst/>
              <a:cxnLst/>
              <a:rect l="l" t="t" r="r" b="b"/>
              <a:pathLst>
                <a:path w="2497" h="2131" extrusionOk="0">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0" name="Google Shape;3821;p55">
              <a:extLst>
                <a:ext uri="{FF2B5EF4-FFF2-40B4-BE49-F238E27FC236}">
                  <a16:creationId xmlns:a16="http://schemas.microsoft.com/office/drawing/2014/main" id="{C4411981-602A-161E-F713-8754E457ED24}"/>
                </a:ext>
              </a:extLst>
            </p:cNvPr>
            <p:cNvSpPr/>
            <p:nvPr/>
          </p:nvSpPr>
          <p:spPr>
            <a:xfrm>
              <a:off x="1456925" y="2790200"/>
              <a:ext cx="62425" cy="53350"/>
            </a:xfrm>
            <a:custGeom>
              <a:avLst/>
              <a:gdLst/>
              <a:ahLst/>
              <a:cxnLst/>
              <a:rect l="l" t="t" r="r" b="b"/>
              <a:pathLst>
                <a:path w="2497" h="2134" extrusionOk="0">
                  <a:moveTo>
                    <a:pt x="1065" y="1"/>
                  </a:moveTo>
                  <a:cubicBezTo>
                    <a:pt x="480" y="1"/>
                    <a:pt x="8"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1" name="Google Shape;3822;p55">
              <a:extLst>
                <a:ext uri="{FF2B5EF4-FFF2-40B4-BE49-F238E27FC236}">
                  <a16:creationId xmlns:a16="http://schemas.microsoft.com/office/drawing/2014/main" id="{8B2CE716-C317-48A5-58E8-952998A459FE}"/>
                </a:ext>
              </a:extLst>
            </p:cNvPr>
            <p:cNvSpPr/>
            <p:nvPr/>
          </p:nvSpPr>
          <p:spPr>
            <a:xfrm>
              <a:off x="145692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2" name="Google Shape;3823;p55">
              <a:extLst>
                <a:ext uri="{FF2B5EF4-FFF2-40B4-BE49-F238E27FC236}">
                  <a16:creationId xmlns:a16="http://schemas.microsoft.com/office/drawing/2014/main" id="{EF8AEE99-8FEF-0587-EE28-64C44FF901EF}"/>
                </a:ext>
              </a:extLst>
            </p:cNvPr>
            <p:cNvSpPr/>
            <p:nvPr/>
          </p:nvSpPr>
          <p:spPr>
            <a:xfrm>
              <a:off x="1456925" y="2637775"/>
              <a:ext cx="62425" cy="53450"/>
            </a:xfrm>
            <a:custGeom>
              <a:avLst/>
              <a:gdLst/>
              <a:ahLst/>
              <a:cxnLst/>
              <a:rect l="l" t="t" r="r" b="b"/>
              <a:pathLst>
                <a:path w="2497" h="2138" extrusionOk="0">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3" name="Google Shape;3824;p55">
              <a:extLst>
                <a:ext uri="{FF2B5EF4-FFF2-40B4-BE49-F238E27FC236}">
                  <a16:creationId xmlns:a16="http://schemas.microsoft.com/office/drawing/2014/main" id="{E61A9B6E-176B-9B64-4636-350928DA89C5}"/>
                </a:ext>
              </a:extLst>
            </p:cNvPr>
            <p:cNvSpPr/>
            <p:nvPr/>
          </p:nvSpPr>
          <p:spPr>
            <a:xfrm>
              <a:off x="1456925" y="2561575"/>
              <a:ext cx="62425" cy="53425"/>
            </a:xfrm>
            <a:custGeom>
              <a:avLst/>
              <a:gdLst/>
              <a:ahLst/>
              <a:cxnLst/>
              <a:rect l="l" t="t" r="r" b="b"/>
              <a:pathLst>
                <a:path w="2497" h="2137" extrusionOk="0">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4" name="Google Shape;3825;p55">
              <a:extLst>
                <a:ext uri="{FF2B5EF4-FFF2-40B4-BE49-F238E27FC236}">
                  <a16:creationId xmlns:a16="http://schemas.microsoft.com/office/drawing/2014/main" id="{B2573D03-3BC9-0A25-77F7-C28130547635}"/>
                </a:ext>
              </a:extLst>
            </p:cNvPr>
            <p:cNvSpPr/>
            <p:nvPr/>
          </p:nvSpPr>
          <p:spPr>
            <a:xfrm>
              <a:off x="1456925" y="2485550"/>
              <a:ext cx="62425" cy="53300"/>
            </a:xfrm>
            <a:custGeom>
              <a:avLst/>
              <a:gdLst/>
              <a:ahLst/>
              <a:cxnLst/>
              <a:rect l="l" t="t" r="r" b="b"/>
              <a:pathLst>
                <a:path w="2497" h="2132" extrusionOk="0">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5" name="Google Shape;3826;p55">
              <a:extLst>
                <a:ext uri="{FF2B5EF4-FFF2-40B4-BE49-F238E27FC236}">
                  <a16:creationId xmlns:a16="http://schemas.microsoft.com/office/drawing/2014/main" id="{E6444142-C9D2-A445-7C7A-FBB18F06A1DC}"/>
                </a:ext>
              </a:extLst>
            </p:cNvPr>
            <p:cNvSpPr/>
            <p:nvPr/>
          </p:nvSpPr>
          <p:spPr>
            <a:xfrm>
              <a:off x="1456925" y="2409350"/>
              <a:ext cx="62425" cy="53350"/>
            </a:xfrm>
            <a:custGeom>
              <a:avLst/>
              <a:gdLst/>
              <a:ahLst/>
              <a:cxnLst/>
              <a:rect l="l" t="t" r="r" b="b"/>
              <a:pathLst>
                <a:path w="2497" h="2134"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6" name="Google Shape;3827;p55">
              <a:extLst>
                <a:ext uri="{FF2B5EF4-FFF2-40B4-BE49-F238E27FC236}">
                  <a16:creationId xmlns:a16="http://schemas.microsoft.com/office/drawing/2014/main" id="{C72E40A2-408E-A1F7-61E5-565AEAB5589E}"/>
                </a:ext>
              </a:extLst>
            </p:cNvPr>
            <p:cNvSpPr/>
            <p:nvPr/>
          </p:nvSpPr>
          <p:spPr>
            <a:xfrm>
              <a:off x="1456925" y="2333125"/>
              <a:ext cx="62425" cy="53450"/>
            </a:xfrm>
            <a:custGeom>
              <a:avLst/>
              <a:gdLst/>
              <a:ahLst/>
              <a:cxnLst/>
              <a:rect l="l" t="t" r="r" b="b"/>
              <a:pathLst>
                <a:path w="2497"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7" name="Google Shape;3828;p55">
              <a:extLst>
                <a:ext uri="{FF2B5EF4-FFF2-40B4-BE49-F238E27FC236}">
                  <a16:creationId xmlns:a16="http://schemas.microsoft.com/office/drawing/2014/main" id="{4AB3CDED-9E97-873A-74F2-9A1DEFFB487E}"/>
                </a:ext>
              </a:extLst>
            </p:cNvPr>
            <p:cNvSpPr/>
            <p:nvPr/>
          </p:nvSpPr>
          <p:spPr>
            <a:xfrm>
              <a:off x="145692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8" name="Google Shape;3829;p55">
              <a:extLst>
                <a:ext uri="{FF2B5EF4-FFF2-40B4-BE49-F238E27FC236}">
                  <a16:creationId xmlns:a16="http://schemas.microsoft.com/office/drawing/2014/main" id="{DE9DFE0A-BDF5-71C0-AFF7-AF040CF4AE55}"/>
                </a:ext>
              </a:extLst>
            </p:cNvPr>
            <p:cNvSpPr/>
            <p:nvPr/>
          </p:nvSpPr>
          <p:spPr>
            <a:xfrm>
              <a:off x="1456925" y="2180700"/>
              <a:ext cx="62425" cy="53350"/>
            </a:xfrm>
            <a:custGeom>
              <a:avLst/>
              <a:gdLst/>
              <a:ahLst/>
              <a:cxnLst/>
              <a:rect l="l" t="t" r="r" b="b"/>
              <a:pathLst>
                <a:path w="2497" h="2134" extrusionOk="0">
                  <a:moveTo>
                    <a:pt x="1065" y="1"/>
                  </a:moveTo>
                  <a:cubicBezTo>
                    <a:pt x="480" y="1"/>
                    <a:pt x="8"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9" name="Google Shape;3830;p55">
              <a:extLst>
                <a:ext uri="{FF2B5EF4-FFF2-40B4-BE49-F238E27FC236}">
                  <a16:creationId xmlns:a16="http://schemas.microsoft.com/office/drawing/2014/main" id="{83F5169E-0EE3-908A-87A5-7E6DF2D61CD0}"/>
                </a:ext>
              </a:extLst>
            </p:cNvPr>
            <p:cNvSpPr/>
            <p:nvPr/>
          </p:nvSpPr>
          <p:spPr>
            <a:xfrm>
              <a:off x="145692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0" name="Google Shape;3831;p55">
              <a:extLst>
                <a:ext uri="{FF2B5EF4-FFF2-40B4-BE49-F238E27FC236}">
                  <a16:creationId xmlns:a16="http://schemas.microsoft.com/office/drawing/2014/main" id="{CB620053-9C28-3A44-F3E2-F6D50C086624}"/>
                </a:ext>
              </a:extLst>
            </p:cNvPr>
            <p:cNvSpPr/>
            <p:nvPr/>
          </p:nvSpPr>
          <p:spPr>
            <a:xfrm>
              <a:off x="1456925" y="2028275"/>
              <a:ext cx="62425" cy="53450"/>
            </a:xfrm>
            <a:custGeom>
              <a:avLst/>
              <a:gdLst/>
              <a:ahLst/>
              <a:cxnLst/>
              <a:rect l="l" t="t" r="r" b="b"/>
              <a:pathLst>
                <a:path w="2497" h="2138" extrusionOk="0">
                  <a:moveTo>
                    <a:pt x="1065" y="1"/>
                  </a:moveTo>
                  <a:cubicBezTo>
                    <a:pt x="480" y="1"/>
                    <a:pt x="8"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1" name="Google Shape;3832;p55">
              <a:extLst>
                <a:ext uri="{FF2B5EF4-FFF2-40B4-BE49-F238E27FC236}">
                  <a16:creationId xmlns:a16="http://schemas.microsoft.com/office/drawing/2014/main" id="{2AC735F6-C795-C32A-CB44-D1DA99AA5FF6}"/>
                </a:ext>
              </a:extLst>
            </p:cNvPr>
            <p:cNvSpPr/>
            <p:nvPr/>
          </p:nvSpPr>
          <p:spPr>
            <a:xfrm>
              <a:off x="1456925" y="1952050"/>
              <a:ext cx="62425" cy="53450"/>
            </a:xfrm>
            <a:custGeom>
              <a:avLst/>
              <a:gdLst/>
              <a:ahLst/>
              <a:cxnLst/>
              <a:rect l="l" t="t" r="r" b="b"/>
              <a:pathLst>
                <a:path w="2497" h="2138" extrusionOk="0">
                  <a:moveTo>
                    <a:pt x="1065" y="1"/>
                  </a:moveTo>
                  <a:cubicBezTo>
                    <a:pt x="480" y="9"/>
                    <a:pt x="8"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2" name="Google Shape;3833;p55">
              <a:extLst>
                <a:ext uri="{FF2B5EF4-FFF2-40B4-BE49-F238E27FC236}">
                  <a16:creationId xmlns:a16="http://schemas.microsoft.com/office/drawing/2014/main" id="{30BB8919-CD9D-9E53-EB62-F5D97E8CCEAD}"/>
                </a:ext>
              </a:extLst>
            </p:cNvPr>
            <p:cNvSpPr/>
            <p:nvPr/>
          </p:nvSpPr>
          <p:spPr>
            <a:xfrm>
              <a:off x="1456925"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3" name="Google Shape;3834;p55">
              <a:extLst>
                <a:ext uri="{FF2B5EF4-FFF2-40B4-BE49-F238E27FC236}">
                  <a16:creationId xmlns:a16="http://schemas.microsoft.com/office/drawing/2014/main" id="{19F9A08F-5481-7395-CD10-22EB8AE1BF0A}"/>
                </a:ext>
              </a:extLst>
            </p:cNvPr>
            <p:cNvSpPr/>
            <p:nvPr/>
          </p:nvSpPr>
          <p:spPr>
            <a:xfrm>
              <a:off x="1456925" y="1799850"/>
              <a:ext cx="62425" cy="53325"/>
            </a:xfrm>
            <a:custGeom>
              <a:avLst/>
              <a:gdLst/>
              <a:ahLst/>
              <a:cxnLst/>
              <a:rect l="l" t="t" r="r" b="b"/>
              <a:pathLst>
                <a:path w="2497" h="2133"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4" name="Google Shape;3835;p55">
              <a:extLst>
                <a:ext uri="{FF2B5EF4-FFF2-40B4-BE49-F238E27FC236}">
                  <a16:creationId xmlns:a16="http://schemas.microsoft.com/office/drawing/2014/main" id="{126D6178-89FF-95BC-23E1-741DC9CFDD25}"/>
                </a:ext>
              </a:extLst>
            </p:cNvPr>
            <p:cNvSpPr/>
            <p:nvPr/>
          </p:nvSpPr>
          <p:spPr>
            <a:xfrm>
              <a:off x="1456925"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5" name="Google Shape;3836;p55">
              <a:extLst>
                <a:ext uri="{FF2B5EF4-FFF2-40B4-BE49-F238E27FC236}">
                  <a16:creationId xmlns:a16="http://schemas.microsoft.com/office/drawing/2014/main" id="{9A9EA9B8-1E75-A105-EC68-6284E4304930}"/>
                </a:ext>
              </a:extLst>
            </p:cNvPr>
            <p:cNvSpPr/>
            <p:nvPr/>
          </p:nvSpPr>
          <p:spPr>
            <a:xfrm>
              <a:off x="1456925" y="1647400"/>
              <a:ext cx="62425" cy="53450"/>
            </a:xfrm>
            <a:custGeom>
              <a:avLst/>
              <a:gdLst/>
              <a:ahLst/>
              <a:cxnLst/>
              <a:rect l="l" t="t" r="r" b="b"/>
              <a:pathLst>
                <a:path w="2497" h="2138" extrusionOk="0">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6" name="Google Shape;3837;p55">
              <a:extLst>
                <a:ext uri="{FF2B5EF4-FFF2-40B4-BE49-F238E27FC236}">
                  <a16:creationId xmlns:a16="http://schemas.microsoft.com/office/drawing/2014/main" id="{8B21F8F8-75C8-1EA8-B2CC-148AA6D36262}"/>
                </a:ext>
              </a:extLst>
            </p:cNvPr>
            <p:cNvSpPr/>
            <p:nvPr/>
          </p:nvSpPr>
          <p:spPr>
            <a:xfrm>
              <a:off x="1456925" y="1571400"/>
              <a:ext cx="62425" cy="53250"/>
            </a:xfrm>
            <a:custGeom>
              <a:avLst/>
              <a:gdLst/>
              <a:ahLst/>
              <a:cxnLst/>
              <a:rect l="l" t="t" r="r" b="b"/>
              <a:pathLst>
                <a:path w="2497" h="2130" extrusionOk="0">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7" name="Google Shape;3838;p55">
              <a:extLst>
                <a:ext uri="{FF2B5EF4-FFF2-40B4-BE49-F238E27FC236}">
                  <a16:creationId xmlns:a16="http://schemas.microsoft.com/office/drawing/2014/main" id="{7C880AAC-3A38-9819-9450-1B37F4DF0273}"/>
                </a:ext>
              </a:extLst>
            </p:cNvPr>
            <p:cNvSpPr/>
            <p:nvPr/>
          </p:nvSpPr>
          <p:spPr>
            <a:xfrm>
              <a:off x="1456925" y="1266550"/>
              <a:ext cx="62425" cy="53450"/>
            </a:xfrm>
            <a:custGeom>
              <a:avLst/>
              <a:gdLst/>
              <a:ahLst/>
              <a:cxnLst/>
              <a:rect l="l" t="t" r="r" b="b"/>
              <a:pathLst>
                <a:path w="2497" h="2138" extrusionOk="0">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8" name="Google Shape;3839;p55">
              <a:extLst>
                <a:ext uri="{FF2B5EF4-FFF2-40B4-BE49-F238E27FC236}">
                  <a16:creationId xmlns:a16="http://schemas.microsoft.com/office/drawing/2014/main" id="{11AD9B9C-A794-27D9-23BD-3F9C01203423}"/>
                </a:ext>
              </a:extLst>
            </p:cNvPr>
            <p:cNvSpPr/>
            <p:nvPr/>
          </p:nvSpPr>
          <p:spPr>
            <a:xfrm>
              <a:off x="1380900"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9" name="Google Shape;3840;p55">
              <a:extLst>
                <a:ext uri="{FF2B5EF4-FFF2-40B4-BE49-F238E27FC236}">
                  <a16:creationId xmlns:a16="http://schemas.microsoft.com/office/drawing/2014/main" id="{D0F8636D-E582-F763-8044-60117C429796}"/>
                </a:ext>
              </a:extLst>
            </p:cNvPr>
            <p:cNvSpPr/>
            <p:nvPr/>
          </p:nvSpPr>
          <p:spPr>
            <a:xfrm>
              <a:off x="1380900"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0" name="Google Shape;3841;p55">
              <a:extLst>
                <a:ext uri="{FF2B5EF4-FFF2-40B4-BE49-F238E27FC236}">
                  <a16:creationId xmlns:a16="http://schemas.microsoft.com/office/drawing/2014/main" id="{662E0CD7-A445-D8EB-1F68-12FDC80A92EC}"/>
                </a:ext>
              </a:extLst>
            </p:cNvPr>
            <p:cNvSpPr/>
            <p:nvPr/>
          </p:nvSpPr>
          <p:spPr>
            <a:xfrm>
              <a:off x="1380900" y="2637775"/>
              <a:ext cx="62225" cy="53450"/>
            </a:xfrm>
            <a:custGeom>
              <a:avLst/>
              <a:gdLst/>
              <a:ahLst/>
              <a:cxnLst/>
              <a:rect l="l" t="t" r="r" b="b"/>
              <a:pathLst>
                <a:path w="2489" h="2138" extrusionOk="0">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1" name="Google Shape;3842;p55">
              <a:extLst>
                <a:ext uri="{FF2B5EF4-FFF2-40B4-BE49-F238E27FC236}">
                  <a16:creationId xmlns:a16="http://schemas.microsoft.com/office/drawing/2014/main" id="{A33882D8-DFBA-C1B6-718F-DD8782B9D18E}"/>
                </a:ext>
              </a:extLst>
            </p:cNvPr>
            <p:cNvSpPr/>
            <p:nvPr/>
          </p:nvSpPr>
          <p:spPr>
            <a:xfrm>
              <a:off x="138090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2" name="Google Shape;3843;p55">
              <a:extLst>
                <a:ext uri="{FF2B5EF4-FFF2-40B4-BE49-F238E27FC236}">
                  <a16:creationId xmlns:a16="http://schemas.microsoft.com/office/drawing/2014/main" id="{3F02C81B-F464-ED78-9419-1D5869CD78BB}"/>
                </a:ext>
              </a:extLst>
            </p:cNvPr>
            <p:cNvSpPr/>
            <p:nvPr/>
          </p:nvSpPr>
          <p:spPr>
            <a:xfrm>
              <a:off x="1380900" y="2485550"/>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3" name="Google Shape;3844;p55">
              <a:extLst>
                <a:ext uri="{FF2B5EF4-FFF2-40B4-BE49-F238E27FC236}">
                  <a16:creationId xmlns:a16="http://schemas.microsoft.com/office/drawing/2014/main" id="{4895F6AB-0FAC-45DD-2E2D-A9098E055563}"/>
                </a:ext>
              </a:extLst>
            </p:cNvPr>
            <p:cNvSpPr/>
            <p:nvPr/>
          </p:nvSpPr>
          <p:spPr>
            <a:xfrm>
              <a:off x="138090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4" name="Google Shape;3845;p55">
              <a:extLst>
                <a:ext uri="{FF2B5EF4-FFF2-40B4-BE49-F238E27FC236}">
                  <a16:creationId xmlns:a16="http://schemas.microsoft.com/office/drawing/2014/main" id="{F1BF096E-A3A6-F2D4-F4DA-9AA01B6B3DB8}"/>
                </a:ext>
              </a:extLst>
            </p:cNvPr>
            <p:cNvSpPr/>
            <p:nvPr/>
          </p:nvSpPr>
          <p:spPr>
            <a:xfrm>
              <a:off x="138090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5" name="Google Shape;3846;p55">
              <a:extLst>
                <a:ext uri="{FF2B5EF4-FFF2-40B4-BE49-F238E27FC236}">
                  <a16:creationId xmlns:a16="http://schemas.microsoft.com/office/drawing/2014/main" id="{8A10E95F-47FC-3459-A8C3-AA4D4FEEB57B}"/>
                </a:ext>
              </a:extLst>
            </p:cNvPr>
            <p:cNvSpPr/>
            <p:nvPr/>
          </p:nvSpPr>
          <p:spPr>
            <a:xfrm>
              <a:off x="1380900" y="2256925"/>
              <a:ext cx="62375" cy="53425"/>
            </a:xfrm>
            <a:custGeom>
              <a:avLst/>
              <a:gdLst/>
              <a:ahLst/>
              <a:cxnLst/>
              <a:rect l="l" t="t" r="r" b="b"/>
              <a:pathLst>
                <a:path w="2495" h="2137" extrusionOk="0">
                  <a:moveTo>
                    <a:pt x="1076" y="0"/>
                  </a:moveTo>
                  <a:cubicBezTo>
                    <a:pt x="1072"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6" name="Google Shape;3847;p55">
              <a:extLst>
                <a:ext uri="{FF2B5EF4-FFF2-40B4-BE49-F238E27FC236}">
                  <a16:creationId xmlns:a16="http://schemas.microsoft.com/office/drawing/2014/main" id="{706A19EF-72C3-C76E-6D71-4E21F70361E2}"/>
                </a:ext>
              </a:extLst>
            </p:cNvPr>
            <p:cNvSpPr/>
            <p:nvPr/>
          </p:nvSpPr>
          <p:spPr>
            <a:xfrm>
              <a:off x="138090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7" name="Google Shape;3848;p55">
              <a:extLst>
                <a:ext uri="{FF2B5EF4-FFF2-40B4-BE49-F238E27FC236}">
                  <a16:creationId xmlns:a16="http://schemas.microsoft.com/office/drawing/2014/main" id="{CFA6E62E-D61B-6ED6-3FD0-5F59DA0AAAD3}"/>
                </a:ext>
              </a:extLst>
            </p:cNvPr>
            <p:cNvSpPr/>
            <p:nvPr/>
          </p:nvSpPr>
          <p:spPr>
            <a:xfrm>
              <a:off x="138090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8" name="Google Shape;3849;p55">
              <a:extLst>
                <a:ext uri="{FF2B5EF4-FFF2-40B4-BE49-F238E27FC236}">
                  <a16:creationId xmlns:a16="http://schemas.microsoft.com/office/drawing/2014/main" id="{BF048620-195A-4E47-2A3E-0B1DFA35595F}"/>
                </a:ext>
              </a:extLst>
            </p:cNvPr>
            <p:cNvSpPr/>
            <p:nvPr/>
          </p:nvSpPr>
          <p:spPr>
            <a:xfrm>
              <a:off x="138090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9" name="Google Shape;3850;p55">
              <a:extLst>
                <a:ext uri="{FF2B5EF4-FFF2-40B4-BE49-F238E27FC236}">
                  <a16:creationId xmlns:a16="http://schemas.microsoft.com/office/drawing/2014/main" id="{8764D70F-243C-60D9-48B0-9282EBA788A5}"/>
                </a:ext>
              </a:extLst>
            </p:cNvPr>
            <p:cNvSpPr/>
            <p:nvPr/>
          </p:nvSpPr>
          <p:spPr>
            <a:xfrm>
              <a:off x="138090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0" name="Google Shape;3851;p55">
              <a:extLst>
                <a:ext uri="{FF2B5EF4-FFF2-40B4-BE49-F238E27FC236}">
                  <a16:creationId xmlns:a16="http://schemas.microsoft.com/office/drawing/2014/main" id="{E7A4CDC7-B655-1B6B-927A-537149CE603E}"/>
                </a:ext>
              </a:extLst>
            </p:cNvPr>
            <p:cNvSpPr/>
            <p:nvPr/>
          </p:nvSpPr>
          <p:spPr>
            <a:xfrm>
              <a:off x="138090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1" name="Google Shape;3852;p55">
              <a:extLst>
                <a:ext uri="{FF2B5EF4-FFF2-40B4-BE49-F238E27FC236}">
                  <a16:creationId xmlns:a16="http://schemas.microsoft.com/office/drawing/2014/main" id="{CE2FB7EA-B414-025A-F7A9-AB90409E32A3}"/>
                </a:ext>
              </a:extLst>
            </p:cNvPr>
            <p:cNvSpPr/>
            <p:nvPr/>
          </p:nvSpPr>
          <p:spPr>
            <a:xfrm>
              <a:off x="1380900"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2" name="Google Shape;3853;p55">
              <a:extLst>
                <a:ext uri="{FF2B5EF4-FFF2-40B4-BE49-F238E27FC236}">
                  <a16:creationId xmlns:a16="http://schemas.microsoft.com/office/drawing/2014/main" id="{665A7088-5D48-4317-5C28-33421529A212}"/>
                </a:ext>
              </a:extLst>
            </p:cNvPr>
            <p:cNvSpPr/>
            <p:nvPr/>
          </p:nvSpPr>
          <p:spPr>
            <a:xfrm>
              <a:off x="138090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3" name="Google Shape;3854;p55">
              <a:extLst>
                <a:ext uri="{FF2B5EF4-FFF2-40B4-BE49-F238E27FC236}">
                  <a16:creationId xmlns:a16="http://schemas.microsoft.com/office/drawing/2014/main" id="{FD59FFA3-F49A-AF57-C1E7-21F23D3B008D}"/>
                </a:ext>
              </a:extLst>
            </p:cNvPr>
            <p:cNvSpPr/>
            <p:nvPr/>
          </p:nvSpPr>
          <p:spPr>
            <a:xfrm>
              <a:off x="1380900"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4" name="Google Shape;3855;p55">
              <a:extLst>
                <a:ext uri="{FF2B5EF4-FFF2-40B4-BE49-F238E27FC236}">
                  <a16:creationId xmlns:a16="http://schemas.microsoft.com/office/drawing/2014/main" id="{05CD94F2-9C2B-B495-4826-F41A028781C1}"/>
                </a:ext>
              </a:extLst>
            </p:cNvPr>
            <p:cNvSpPr/>
            <p:nvPr/>
          </p:nvSpPr>
          <p:spPr>
            <a:xfrm>
              <a:off x="138090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5" name="Google Shape;3856;p55">
              <a:extLst>
                <a:ext uri="{FF2B5EF4-FFF2-40B4-BE49-F238E27FC236}">
                  <a16:creationId xmlns:a16="http://schemas.microsoft.com/office/drawing/2014/main" id="{1C520ED3-C9A9-22B1-597F-E393A614294F}"/>
                </a:ext>
              </a:extLst>
            </p:cNvPr>
            <p:cNvSpPr/>
            <p:nvPr/>
          </p:nvSpPr>
          <p:spPr>
            <a:xfrm>
              <a:off x="138090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6" name="Google Shape;3857;p55">
              <a:extLst>
                <a:ext uri="{FF2B5EF4-FFF2-40B4-BE49-F238E27FC236}">
                  <a16:creationId xmlns:a16="http://schemas.microsoft.com/office/drawing/2014/main" id="{5A64C143-E0A1-CF3E-9771-1E891278B76B}"/>
                </a:ext>
              </a:extLst>
            </p:cNvPr>
            <p:cNvSpPr/>
            <p:nvPr/>
          </p:nvSpPr>
          <p:spPr>
            <a:xfrm>
              <a:off x="130470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7" name="Google Shape;3858;p55">
              <a:extLst>
                <a:ext uri="{FF2B5EF4-FFF2-40B4-BE49-F238E27FC236}">
                  <a16:creationId xmlns:a16="http://schemas.microsoft.com/office/drawing/2014/main" id="{2BE65363-82A3-ACA2-E839-DAC934A6CD2A}"/>
                </a:ext>
              </a:extLst>
            </p:cNvPr>
            <p:cNvSpPr/>
            <p:nvPr/>
          </p:nvSpPr>
          <p:spPr>
            <a:xfrm>
              <a:off x="1304700" y="2485550"/>
              <a:ext cx="62200" cy="53300"/>
            </a:xfrm>
            <a:custGeom>
              <a:avLst/>
              <a:gdLst/>
              <a:ahLst/>
              <a:cxnLst/>
              <a:rect l="l" t="t" r="r" b="b"/>
              <a:pathLst>
                <a:path w="2488" h="2132" extrusionOk="0">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8" name="Google Shape;3859;p55">
              <a:extLst>
                <a:ext uri="{FF2B5EF4-FFF2-40B4-BE49-F238E27FC236}">
                  <a16:creationId xmlns:a16="http://schemas.microsoft.com/office/drawing/2014/main" id="{EE8A66CD-8458-6076-E513-63D99CCF9860}"/>
                </a:ext>
              </a:extLst>
            </p:cNvPr>
            <p:cNvSpPr/>
            <p:nvPr/>
          </p:nvSpPr>
          <p:spPr>
            <a:xfrm>
              <a:off x="1304700" y="240935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9" name="Google Shape;3860;p55">
              <a:extLst>
                <a:ext uri="{FF2B5EF4-FFF2-40B4-BE49-F238E27FC236}">
                  <a16:creationId xmlns:a16="http://schemas.microsoft.com/office/drawing/2014/main" id="{0A5832A6-2AD3-F39E-43CA-DB92FF782A8E}"/>
                </a:ext>
              </a:extLst>
            </p:cNvPr>
            <p:cNvSpPr/>
            <p:nvPr/>
          </p:nvSpPr>
          <p:spPr>
            <a:xfrm>
              <a:off x="130470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0" name="Google Shape;3861;p55">
              <a:extLst>
                <a:ext uri="{FF2B5EF4-FFF2-40B4-BE49-F238E27FC236}">
                  <a16:creationId xmlns:a16="http://schemas.microsoft.com/office/drawing/2014/main" id="{19123F97-919D-10E3-AFBA-FA6626708E14}"/>
                </a:ext>
              </a:extLst>
            </p:cNvPr>
            <p:cNvSpPr/>
            <p:nvPr/>
          </p:nvSpPr>
          <p:spPr>
            <a:xfrm>
              <a:off x="130470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1" name="Google Shape;3862;p55">
              <a:extLst>
                <a:ext uri="{FF2B5EF4-FFF2-40B4-BE49-F238E27FC236}">
                  <a16:creationId xmlns:a16="http://schemas.microsoft.com/office/drawing/2014/main" id="{96C63A6C-2F07-BBE1-9655-5D539EC282D4}"/>
                </a:ext>
              </a:extLst>
            </p:cNvPr>
            <p:cNvSpPr/>
            <p:nvPr/>
          </p:nvSpPr>
          <p:spPr>
            <a:xfrm>
              <a:off x="1304700" y="2180700"/>
              <a:ext cx="62200" cy="53350"/>
            </a:xfrm>
            <a:custGeom>
              <a:avLst/>
              <a:gdLst/>
              <a:ahLst/>
              <a:cxnLst/>
              <a:rect l="l" t="t" r="r" b="b"/>
              <a:pathLst>
                <a:path w="2488"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2" name="Google Shape;3863;p55">
              <a:extLst>
                <a:ext uri="{FF2B5EF4-FFF2-40B4-BE49-F238E27FC236}">
                  <a16:creationId xmlns:a16="http://schemas.microsoft.com/office/drawing/2014/main" id="{89859B3F-5F73-11F6-2B68-C20C40F52B91}"/>
                </a:ext>
              </a:extLst>
            </p:cNvPr>
            <p:cNvSpPr/>
            <p:nvPr/>
          </p:nvSpPr>
          <p:spPr>
            <a:xfrm>
              <a:off x="130470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3" name="Google Shape;3864;p55">
              <a:extLst>
                <a:ext uri="{FF2B5EF4-FFF2-40B4-BE49-F238E27FC236}">
                  <a16:creationId xmlns:a16="http://schemas.microsoft.com/office/drawing/2014/main" id="{FD42BA92-2C07-0648-A293-7CA2030038C0}"/>
                </a:ext>
              </a:extLst>
            </p:cNvPr>
            <p:cNvSpPr/>
            <p:nvPr/>
          </p:nvSpPr>
          <p:spPr>
            <a:xfrm>
              <a:off x="130470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4" name="Google Shape;3865;p55">
              <a:extLst>
                <a:ext uri="{FF2B5EF4-FFF2-40B4-BE49-F238E27FC236}">
                  <a16:creationId xmlns:a16="http://schemas.microsoft.com/office/drawing/2014/main" id="{627D328C-262F-1543-BBF8-00FA6899CB60}"/>
                </a:ext>
              </a:extLst>
            </p:cNvPr>
            <p:cNvSpPr/>
            <p:nvPr/>
          </p:nvSpPr>
          <p:spPr>
            <a:xfrm>
              <a:off x="130470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5" name="Google Shape;3866;p55">
              <a:extLst>
                <a:ext uri="{FF2B5EF4-FFF2-40B4-BE49-F238E27FC236}">
                  <a16:creationId xmlns:a16="http://schemas.microsoft.com/office/drawing/2014/main" id="{F91EAB2E-FE98-DF35-A5F1-6ED4290CB861}"/>
                </a:ext>
              </a:extLst>
            </p:cNvPr>
            <p:cNvSpPr/>
            <p:nvPr/>
          </p:nvSpPr>
          <p:spPr>
            <a:xfrm>
              <a:off x="130470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6" name="Google Shape;3867;p55">
              <a:extLst>
                <a:ext uri="{FF2B5EF4-FFF2-40B4-BE49-F238E27FC236}">
                  <a16:creationId xmlns:a16="http://schemas.microsoft.com/office/drawing/2014/main" id="{6DCA288A-303C-AC85-534E-4208A8045A15}"/>
                </a:ext>
              </a:extLst>
            </p:cNvPr>
            <p:cNvSpPr/>
            <p:nvPr/>
          </p:nvSpPr>
          <p:spPr>
            <a:xfrm>
              <a:off x="1304700" y="179985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7" name="Google Shape;3868;p55">
              <a:extLst>
                <a:ext uri="{FF2B5EF4-FFF2-40B4-BE49-F238E27FC236}">
                  <a16:creationId xmlns:a16="http://schemas.microsoft.com/office/drawing/2014/main" id="{77FDECBB-1B64-6D4B-8045-65A9FC3F40BC}"/>
                </a:ext>
              </a:extLst>
            </p:cNvPr>
            <p:cNvSpPr/>
            <p:nvPr/>
          </p:nvSpPr>
          <p:spPr>
            <a:xfrm>
              <a:off x="130470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8" name="Google Shape;3869;p55">
              <a:extLst>
                <a:ext uri="{FF2B5EF4-FFF2-40B4-BE49-F238E27FC236}">
                  <a16:creationId xmlns:a16="http://schemas.microsoft.com/office/drawing/2014/main" id="{77233438-9738-297D-C4B7-74981DE6904C}"/>
                </a:ext>
              </a:extLst>
            </p:cNvPr>
            <p:cNvSpPr/>
            <p:nvPr/>
          </p:nvSpPr>
          <p:spPr>
            <a:xfrm>
              <a:off x="1304700"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9" name="Google Shape;3870;p55">
              <a:extLst>
                <a:ext uri="{FF2B5EF4-FFF2-40B4-BE49-F238E27FC236}">
                  <a16:creationId xmlns:a16="http://schemas.microsoft.com/office/drawing/2014/main" id="{F035CA29-89B1-4602-8BCA-7A66B3636483}"/>
                </a:ext>
              </a:extLst>
            </p:cNvPr>
            <p:cNvSpPr/>
            <p:nvPr/>
          </p:nvSpPr>
          <p:spPr>
            <a:xfrm>
              <a:off x="130470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0" name="Google Shape;3871;p55">
              <a:extLst>
                <a:ext uri="{FF2B5EF4-FFF2-40B4-BE49-F238E27FC236}">
                  <a16:creationId xmlns:a16="http://schemas.microsoft.com/office/drawing/2014/main" id="{AD93239D-B8A0-3249-1A1C-0BD1B7565C46}"/>
                </a:ext>
              </a:extLst>
            </p:cNvPr>
            <p:cNvSpPr/>
            <p:nvPr/>
          </p:nvSpPr>
          <p:spPr>
            <a:xfrm>
              <a:off x="130470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1" name="Google Shape;3872;p55">
              <a:extLst>
                <a:ext uri="{FF2B5EF4-FFF2-40B4-BE49-F238E27FC236}">
                  <a16:creationId xmlns:a16="http://schemas.microsoft.com/office/drawing/2014/main" id="{32F6437B-6E6A-DEFA-A70C-D5EE2AAD676C}"/>
                </a:ext>
              </a:extLst>
            </p:cNvPr>
            <p:cNvSpPr/>
            <p:nvPr/>
          </p:nvSpPr>
          <p:spPr>
            <a:xfrm>
              <a:off x="130470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2" name="Google Shape;3873;p55">
              <a:extLst>
                <a:ext uri="{FF2B5EF4-FFF2-40B4-BE49-F238E27FC236}">
                  <a16:creationId xmlns:a16="http://schemas.microsoft.com/office/drawing/2014/main" id="{46ADE8A3-9C8D-462F-8FA0-6B6055E2A03A}"/>
                </a:ext>
              </a:extLst>
            </p:cNvPr>
            <p:cNvSpPr/>
            <p:nvPr/>
          </p:nvSpPr>
          <p:spPr>
            <a:xfrm>
              <a:off x="1304700" y="119055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3" name="Google Shape;3874;p55">
              <a:extLst>
                <a:ext uri="{FF2B5EF4-FFF2-40B4-BE49-F238E27FC236}">
                  <a16:creationId xmlns:a16="http://schemas.microsoft.com/office/drawing/2014/main" id="{A333866B-2DF0-2AE0-57DC-EF105CDAEFA9}"/>
                </a:ext>
              </a:extLst>
            </p:cNvPr>
            <p:cNvSpPr/>
            <p:nvPr/>
          </p:nvSpPr>
          <p:spPr>
            <a:xfrm>
              <a:off x="122847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4" name="Google Shape;3875;p55">
              <a:extLst>
                <a:ext uri="{FF2B5EF4-FFF2-40B4-BE49-F238E27FC236}">
                  <a16:creationId xmlns:a16="http://schemas.microsoft.com/office/drawing/2014/main" id="{D2A80C43-EE94-DEE4-0DC1-E602793A135A}"/>
                </a:ext>
              </a:extLst>
            </p:cNvPr>
            <p:cNvSpPr/>
            <p:nvPr/>
          </p:nvSpPr>
          <p:spPr>
            <a:xfrm>
              <a:off x="1228475"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5" name="Google Shape;3876;p55">
              <a:extLst>
                <a:ext uri="{FF2B5EF4-FFF2-40B4-BE49-F238E27FC236}">
                  <a16:creationId xmlns:a16="http://schemas.microsoft.com/office/drawing/2014/main" id="{D4A06906-6F5D-A674-950A-9453314B0C2E}"/>
                </a:ext>
              </a:extLst>
            </p:cNvPr>
            <p:cNvSpPr/>
            <p:nvPr/>
          </p:nvSpPr>
          <p:spPr>
            <a:xfrm>
              <a:off x="1228475"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6" name="Google Shape;3877;p55">
              <a:extLst>
                <a:ext uri="{FF2B5EF4-FFF2-40B4-BE49-F238E27FC236}">
                  <a16:creationId xmlns:a16="http://schemas.microsoft.com/office/drawing/2014/main" id="{4E07A7C8-C2AD-2B6B-E98F-DD04ECA02133}"/>
                </a:ext>
              </a:extLst>
            </p:cNvPr>
            <p:cNvSpPr/>
            <p:nvPr/>
          </p:nvSpPr>
          <p:spPr>
            <a:xfrm>
              <a:off x="1228475" y="2485550"/>
              <a:ext cx="62225" cy="53300"/>
            </a:xfrm>
            <a:custGeom>
              <a:avLst/>
              <a:gdLst/>
              <a:ahLst/>
              <a:cxnLst/>
              <a:rect l="l" t="t" r="r" b="b"/>
              <a:pathLst>
                <a:path w="2489" h="2132" extrusionOk="0">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7" name="Google Shape;3878;p55">
              <a:extLst>
                <a:ext uri="{FF2B5EF4-FFF2-40B4-BE49-F238E27FC236}">
                  <a16:creationId xmlns:a16="http://schemas.microsoft.com/office/drawing/2014/main" id="{83797922-F335-BCE3-A6BF-E58A6EB1DC53}"/>
                </a:ext>
              </a:extLst>
            </p:cNvPr>
            <p:cNvSpPr/>
            <p:nvPr/>
          </p:nvSpPr>
          <p:spPr>
            <a:xfrm>
              <a:off x="1228475"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8" name="Google Shape;3879;p55">
              <a:extLst>
                <a:ext uri="{FF2B5EF4-FFF2-40B4-BE49-F238E27FC236}">
                  <a16:creationId xmlns:a16="http://schemas.microsoft.com/office/drawing/2014/main" id="{161AB71C-5DC5-2BB5-815B-D65D2F67EA34}"/>
                </a:ext>
              </a:extLst>
            </p:cNvPr>
            <p:cNvSpPr/>
            <p:nvPr/>
          </p:nvSpPr>
          <p:spPr>
            <a:xfrm>
              <a:off x="1228475" y="23331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9" name="Google Shape;3880;p55">
              <a:extLst>
                <a:ext uri="{FF2B5EF4-FFF2-40B4-BE49-F238E27FC236}">
                  <a16:creationId xmlns:a16="http://schemas.microsoft.com/office/drawing/2014/main" id="{5AF55B40-19F8-BE55-4C64-91E4B2340FB4}"/>
                </a:ext>
              </a:extLst>
            </p:cNvPr>
            <p:cNvSpPr/>
            <p:nvPr/>
          </p:nvSpPr>
          <p:spPr>
            <a:xfrm>
              <a:off x="1228475"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81" y="2137"/>
                  </a:cubicBezTo>
                  <a:cubicBezTo>
                    <a:pt x="1344" y="2137"/>
                    <a:pt x="1612" y="2039"/>
                    <a:pt x="1830" y="1821"/>
                  </a:cubicBezTo>
                  <a:cubicBezTo>
                    <a:pt x="2494" y="1149"/>
                    <a:pt x="2020"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0" name="Google Shape;3881;p55">
              <a:extLst>
                <a:ext uri="{FF2B5EF4-FFF2-40B4-BE49-F238E27FC236}">
                  <a16:creationId xmlns:a16="http://schemas.microsoft.com/office/drawing/2014/main" id="{47252C66-F710-2949-BAEF-1CF775770094}"/>
                </a:ext>
              </a:extLst>
            </p:cNvPr>
            <p:cNvSpPr/>
            <p:nvPr/>
          </p:nvSpPr>
          <p:spPr>
            <a:xfrm>
              <a:off x="1228475"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1" name="Google Shape;3882;p55">
              <a:extLst>
                <a:ext uri="{FF2B5EF4-FFF2-40B4-BE49-F238E27FC236}">
                  <a16:creationId xmlns:a16="http://schemas.microsoft.com/office/drawing/2014/main" id="{F069019B-C559-801C-8811-F5C5DEA979D1}"/>
                </a:ext>
              </a:extLst>
            </p:cNvPr>
            <p:cNvSpPr/>
            <p:nvPr/>
          </p:nvSpPr>
          <p:spPr>
            <a:xfrm>
              <a:off x="1228475"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2" name="Google Shape;3883;p55">
              <a:extLst>
                <a:ext uri="{FF2B5EF4-FFF2-40B4-BE49-F238E27FC236}">
                  <a16:creationId xmlns:a16="http://schemas.microsoft.com/office/drawing/2014/main" id="{80652F13-A514-952A-965A-61F9E618E060}"/>
                </a:ext>
              </a:extLst>
            </p:cNvPr>
            <p:cNvSpPr/>
            <p:nvPr/>
          </p:nvSpPr>
          <p:spPr>
            <a:xfrm>
              <a:off x="122847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3" name="Google Shape;3884;p55">
              <a:extLst>
                <a:ext uri="{FF2B5EF4-FFF2-40B4-BE49-F238E27FC236}">
                  <a16:creationId xmlns:a16="http://schemas.microsoft.com/office/drawing/2014/main" id="{9A3FEDEB-9282-017D-A37A-6ACA8D136461}"/>
                </a:ext>
              </a:extLst>
            </p:cNvPr>
            <p:cNvSpPr/>
            <p:nvPr/>
          </p:nvSpPr>
          <p:spPr>
            <a:xfrm>
              <a:off x="122847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4" name="Google Shape;3885;p55">
              <a:extLst>
                <a:ext uri="{FF2B5EF4-FFF2-40B4-BE49-F238E27FC236}">
                  <a16:creationId xmlns:a16="http://schemas.microsoft.com/office/drawing/2014/main" id="{C44A649F-04E3-E0DE-72EA-8332A807AF2C}"/>
                </a:ext>
              </a:extLst>
            </p:cNvPr>
            <p:cNvSpPr/>
            <p:nvPr/>
          </p:nvSpPr>
          <p:spPr>
            <a:xfrm>
              <a:off x="1228475"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5" name="Google Shape;3886;p55">
              <a:extLst>
                <a:ext uri="{FF2B5EF4-FFF2-40B4-BE49-F238E27FC236}">
                  <a16:creationId xmlns:a16="http://schemas.microsoft.com/office/drawing/2014/main" id="{26938893-33A5-D568-957F-CBE343B5A132}"/>
                </a:ext>
              </a:extLst>
            </p:cNvPr>
            <p:cNvSpPr/>
            <p:nvPr/>
          </p:nvSpPr>
          <p:spPr>
            <a:xfrm>
              <a:off x="122847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6" name="Google Shape;3887;p55">
              <a:extLst>
                <a:ext uri="{FF2B5EF4-FFF2-40B4-BE49-F238E27FC236}">
                  <a16:creationId xmlns:a16="http://schemas.microsoft.com/office/drawing/2014/main" id="{8EDF7E74-6126-EA18-EB76-304C6B7AF4A9}"/>
                </a:ext>
              </a:extLst>
            </p:cNvPr>
            <p:cNvSpPr/>
            <p:nvPr/>
          </p:nvSpPr>
          <p:spPr>
            <a:xfrm>
              <a:off x="12284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7" name="Google Shape;3888;p55">
              <a:extLst>
                <a:ext uri="{FF2B5EF4-FFF2-40B4-BE49-F238E27FC236}">
                  <a16:creationId xmlns:a16="http://schemas.microsoft.com/office/drawing/2014/main" id="{A0416C50-20EC-7F25-4B75-DB7FA1499DF8}"/>
                </a:ext>
              </a:extLst>
            </p:cNvPr>
            <p:cNvSpPr/>
            <p:nvPr/>
          </p:nvSpPr>
          <p:spPr>
            <a:xfrm>
              <a:off x="12284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8" name="Google Shape;3889;p55">
              <a:extLst>
                <a:ext uri="{FF2B5EF4-FFF2-40B4-BE49-F238E27FC236}">
                  <a16:creationId xmlns:a16="http://schemas.microsoft.com/office/drawing/2014/main" id="{EE7538BD-E84F-C9CC-68E8-97EF70C497C6}"/>
                </a:ext>
              </a:extLst>
            </p:cNvPr>
            <p:cNvSpPr/>
            <p:nvPr/>
          </p:nvSpPr>
          <p:spPr>
            <a:xfrm>
              <a:off x="122847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9" name="Google Shape;3890;p55">
              <a:extLst>
                <a:ext uri="{FF2B5EF4-FFF2-40B4-BE49-F238E27FC236}">
                  <a16:creationId xmlns:a16="http://schemas.microsoft.com/office/drawing/2014/main" id="{EA3520FF-1159-EA9E-218E-E2D1F8A8F784}"/>
                </a:ext>
              </a:extLst>
            </p:cNvPr>
            <p:cNvSpPr/>
            <p:nvPr/>
          </p:nvSpPr>
          <p:spPr>
            <a:xfrm>
              <a:off x="1228475"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0" name="Google Shape;3891;p55">
              <a:extLst>
                <a:ext uri="{FF2B5EF4-FFF2-40B4-BE49-F238E27FC236}">
                  <a16:creationId xmlns:a16="http://schemas.microsoft.com/office/drawing/2014/main" id="{031D2F61-2ED5-027B-0AF5-E437981832B1}"/>
                </a:ext>
              </a:extLst>
            </p:cNvPr>
            <p:cNvSpPr/>
            <p:nvPr/>
          </p:nvSpPr>
          <p:spPr>
            <a:xfrm>
              <a:off x="1228475"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1" name="Google Shape;3892;p55">
              <a:extLst>
                <a:ext uri="{FF2B5EF4-FFF2-40B4-BE49-F238E27FC236}">
                  <a16:creationId xmlns:a16="http://schemas.microsoft.com/office/drawing/2014/main" id="{0ABD8499-2779-0517-0E07-F3922D21A521}"/>
                </a:ext>
              </a:extLst>
            </p:cNvPr>
            <p:cNvSpPr/>
            <p:nvPr/>
          </p:nvSpPr>
          <p:spPr>
            <a:xfrm>
              <a:off x="1152275" y="2561575"/>
              <a:ext cx="62400" cy="53425"/>
            </a:xfrm>
            <a:custGeom>
              <a:avLst/>
              <a:gdLst/>
              <a:ahLst/>
              <a:cxnLst/>
              <a:rect l="l" t="t" r="r" b="b"/>
              <a:pathLst>
                <a:path w="2496" h="2137" extrusionOk="0">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2" name="Google Shape;3893;p55">
              <a:extLst>
                <a:ext uri="{FF2B5EF4-FFF2-40B4-BE49-F238E27FC236}">
                  <a16:creationId xmlns:a16="http://schemas.microsoft.com/office/drawing/2014/main" id="{B1F80459-49CB-0929-E729-24FD21AE45AB}"/>
                </a:ext>
              </a:extLst>
            </p:cNvPr>
            <p:cNvSpPr/>
            <p:nvPr/>
          </p:nvSpPr>
          <p:spPr>
            <a:xfrm>
              <a:off x="1152275" y="2485550"/>
              <a:ext cx="62400" cy="53300"/>
            </a:xfrm>
            <a:custGeom>
              <a:avLst/>
              <a:gdLst/>
              <a:ahLst/>
              <a:cxnLst/>
              <a:rect l="l" t="t" r="r" b="b"/>
              <a:pathLst>
                <a:path w="2496" h="2132" extrusionOk="0">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3" name="Google Shape;3894;p55">
              <a:extLst>
                <a:ext uri="{FF2B5EF4-FFF2-40B4-BE49-F238E27FC236}">
                  <a16:creationId xmlns:a16="http://schemas.microsoft.com/office/drawing/2014/main" id="{5902FE5C-2D36-70E9-38DC-8D9070A0E079}"/>
                </a:ext>
              </a:extLst>
            </p:cNvPr>
            <p:cNvSpPr/>
            <p:nvPr/>
          </p:nvSpPr>
          <p:spPr>
            <a:xfrm>
              <a:off x="1152275" y="2409350"/>
              <a:ext cx="62400" cy="53350"/>
            </a:xfrm>
            <a:custGeom>
              <a:avLst/>
              <a:gdLst/>
              <a:ahLst/>
              <a:cxnLst/>
              <a:rect l="l" t="t" r="r" b="b"/>
              <a:pathLst>
                <a:path w="2496" h="2134"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4" name="Google Shape;3895;p55">
              <a:extLst>
                <a:ext uri="{FF2B5EF4-FFF2-40B4-BE49-F238E27FC236}">
                  <a16:creationId xmlns:a16="http://schemas.microsoft.com/office/drawing/2014/main" id="{E4E1CE4C-7FF8-FA3E-BC88-D616667A6612}"/>
                </a:ext>
              </a:extLst>
            </p:cNvPr>
            <p:cNvSpPr/>
            <p:nvPr/>
          </p:nvSpPr>
          <p:spPr>
            <a:xfrm>
              <a:off x="1152275" y="2333125"/>
              <a:ext cx="62400" cy="53450"/>
            </a:xfrm>
            <a:custGeom>
              <a:avLst/>
              <a:gdLst/>
              <a:ahLst/>
              <a:cxnLst/>
              <a:rect l="l" t="t" r="r" b="b"/>
              <a:pathLst>
                <a:path w="2496"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5" name="Google Shape;3896;p55">
              <a:extLst>
                <a:ext uri="{FF2B5EF4-FFF2-40B4-BE49-F238E27FC236}">
                  <a16:creationId xmlns:a16="http://schemas.microsoft.com/office/drawing/2014/main" id="{9E8DB943-98DA-6A81-1531-03E986BF478D}"/>
                </a:ext>
              </a:extLst>
            </p:cNvPr>
            <p:cNvSpPr/>
            <p:nvPr/>
          </p:nvSpPr>
          <p:spPr>
            <a:xfrm>
              <a:off x="115227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6" name="Google Shape;3897;p55">
              <a:extLst>
                <a:ext uri="{FF2B5EF4-FFF2-40B4-BE49-F238E27FC236}">
                  <a16:creationId xmlns:a16="http://schemas.microsoft.com/office/drawing/2014/main" id="{3E20E2DE-8203-2F64-F0B9-81D30BEF2DE2}"/>
                </a:ext>
              </a:extLst>
            </p:cNvPr>
            <p:cNvSpPr/>
            <p:nvPr/>
          </p:nvSpPr>
          <p:spPr>
            <a:xfrm>
              <a:off x="1152275" y="2180700"/>
              <a:ext cx="62400" cy="53350"/>
            </a:xfrm>
            <a:custGeom>
              <a:avLst/>
              <a:gdLst/>
              <a:ahLst/>
              <a:cxnLst/>
              <a:rect l="l" t="t" r="r" b="b"/>
              <a:pathLst>
                <a:path w="2496"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7" name="Google Shape;3898;p55">
              <a:extLst>
                <a:ext uri="{FF2B5EF4-FFF2-40B4-BE49-F238E27FC236}">
                  <a16:creationId xmlns:a16="http://schemas.microsoft.com/office/drawing/2014/main" id="{D9381099-A230-3273-2CF6-F55E166394B1}"/>
                </a:ext>
              </a:extLst>
            </p:cNvPr>
            <p:cNvSpPr/>
            <p:nvPr/>
          </p:nvSpPr>
          <p:spPr>
            <a:xfrm>
              <a:off x="1152275" y="2104500"/>
              <a:ext cx="62400" cy="53325"/>
            </a:xfrm>
            <a:custGeom>
              <a:avLst/>
              <a:gdLst/>
              <a:ahLst/>
              <a:cxnLst/>
              <a:rect l="l" t="t" r="r" b="b"/>
              <a:pathLst>
                <a:path w="2496"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8" name="Google Shape;3899;p55">
              <a:extLst>
                <a:ext uri="{FF2B5EF4-FFF2-40B4-BE49-F238E27FC236}">
                  <a16:creationId xmlns:a16="http://schemas.microsoft.com/office/drawing/2014/main" id="{EC39E7F5-65B7-ECBF-2E59-ABF4FC3A52A2}"/>
                </a:ext>
              </a:extLst>
            </p:cNvPr>
            <p:cNvSpPr/>
            <p:nvPr/>
          </p:nvSpPr>
          <p:spPr>
            <a:xfrm>
              <a:off x="1152275" y="2028275"/>
              <a:ext cx="62400" cy="53450"/>
            </a:xfrm>
            <a:custGeom>
              <a:avLst/>
              <a:gdLst/>
              <a:ahLst/>
              <a:cxnLst/>
              <a:rect l="l" t="t" r="r" b="b"/>
              <a:pathLst>
                <a:path w="2496"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9" name="Google Shape;3900;p55">
              <a:extLst>
                <a:ext uri="{FF2B5EF4-FFF2-40B4-BE49-F238E27FC236}">
                  <a16:creationId xmlns:a16="http://schemas.microsoft.com/office/drawing/2014/main" id="{F72A87C8-7F25-0546-2734-630FF1165161}"/>
                </a:ext>
              </a:extLst>
            </p:cNvPr>
            <p:cNvSpPr/>
            <p:nvPr/>
          </p:nvSpPr>
          <p:spPr>
            <a:xfrm>
              <a:off x="1152275" y="1952050"/>
              <a:ext cx="62400" cy="53450"/>
            </a:xfrm>
            <a:custGeom>
              <a:avLst/>
              <a:gdLst/>
              <a:ahLst/>
              <a:cxnLst/>
              <a:rect l="l" t="t" r="r" b="b"/>
              <a:pathLst>
                <a:path w="2496"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0" name="Google Shape;3901;p55">
              <a:extLst>
                <a:ext uri="{FF2B5EF4-FFF2-40B4-BE49-F238E27FC236}">
                  <a16:creationId xmlns:a16="http://schemas.microsoft.com/office/drawing/2014/main" id="{FCF23577-859F-6B62-4356-435120974D96}"/>
                </a:ext>
              </a:extLst>
            </p:cNvPr>
            <p:cNvSpPr/>
            <p:nvPr/>
          </p:nvSpPr>
          <p:spPr>
            <a:xfrm>
              <a:off x="1152275" y="1876050"/>
              <a:ext cx="62400" cy="53275"/>
            </a:xfrm>
            <a:custGeom>
              <a:avLst/>
              <a:gdLst/>
              <a:ahLst/>
              <a:cxnLst/>
              <a:rect l="l" t="t" r="r" b="b"/>
              <a:pathLst>
                <a:path w="2496"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1" name="Google Shape;3902;p55">
              <a:extLst>
                <a:ext uri="{FF2B5EF4-FFF2-40B4-BE49-F238E27FC236}">
                  <a16:creationId xmlns:a16="http://schemas.microsoft.com/office/drawing/2014/main" id="{DA03044E-17FD-3E31-6ECA-AEA611CA4146}"/>
                </a:ext>
              </a:extLst>
            </p:cNvPr>
            <p:cNvSpPr/>
            <p:nvPr/>
          </p:nvSpPr>
          <p:spPr>
            <a:xfrm>
              <a:off x="1152275" y="1799850"/>
              <a:ext cx="62400" cy="53325"/>
            </a:xfrm>
            <a:custGeom>
              <a:avLst/>
              <a:gdLst/>
              <a:ahLst/>
              <a:cxnLst/>
              <a:rect l="l" t="t" r="r" b="b"/>
              <a:pathLst>
                <a:path w="2496"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2" name="Google Shape;3903;p55">
              <a:extLst>
                <a:ext uri="{FF2B5EF4-FFF2-40B4-BE49-F238E27FC236}">
                  <a16:creationId xmlns:a16="http://schemas.microsoft.com/office/drawing/2014/main" id="{ED939FD6-CBB9-C4AB-C56E-9A63EA177145}"/>
                </a:ext>
              </a:extLst>
            </p:cNvPr>
            <p:cNvSpPr/>
            <p:nvPr/>
          </p:nvSpPr>
          <p:spPr>
            <a:xfrm>
              <a:off x="1152275" y="1723625"/>
              <a:ext cx="62400" cy="53350"/>
            </a:xfrm>
            <a:custGeom>
              <a:avLst/>
              <a:gdLst/>
              <a:ahLst/>
              <a:cxnLst/>
              <a:rect l="l" t="t" r="r" b="b"/>
              <a:pathLst>
                <a:path w="2496"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3" name="Google Shape;3904;p55">
              <a:extLst>
                <a:ext uri="{FF2B5EF4-FFF2-40B4-BE49-F238E27FC236}">
                  <a16:creationId xmlns:a16="http://schemas.microsoft.com/office/drawing/2014/main" id="{A23A228D-EAF2-BFE5-9BF0-DD8DC275EA83}"/>
                </a:ext>
              </a:extLst>
            </p:cNvPr>
            <p:cNvSpPr/>
            <p:nvPr/>
          </p:nvSpPr>
          <p:spPr>
            <a:xfrm>
              <a:off x="1152275" y="164740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4" name="Google Shape;3905;p55">
              <a:extLst>
                <a:ext uri="{FF2B5EF4-FFF2-40B4-BE49-F238E27FC236}">
                  <a16:creationId xmlns:a16="http://schemas.microsoft.com/office/drawing/2014/main" id="{0F25EC82-A9FA-9D19-A917-63BAD0309887}"/>
                </a:ext>
              </a:extLst>
            </p:cNvPr>
            <p:cNvSpPr/>
            <p:nvPr/>
          </p:nvSpPr>
          <p:spPr>
            <a:xfrm>
              <a:off x="1152275" y="1571400"/>
              <a:ext cx="62400" cy="53250"/>
            </a:xfrm>
            <a:custGeom>
              <a:avLst/>
              <a:gdLst/>
              <a:ahLst/>
              <a:cxnLst/>
              <a:rect l="l" t="t" r="r" b="b"/>
              <a:pathLst>
                <a:path w="2496"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5" name="Google Shape;3906;p55">
              <a:extLst>
                <a:ext uri="{FF2B5EF4-FFF2-40B4-BE49-F238E27FC236}">
                  <a16:creationId xmlns:a16="http://schemas.microsoft.com/office/drawing/2014/main" id="{8182FE0B-99B6-560F-1A7D-25D37A80A15F}"/>
                </a:ext>
              </a:extLst>
            </p:cNvPr>
            <p:cNvSpPr/>
            <p:nvPr/>
          </p:nvSpPr>
          <p:spPr>
            <a:xfrm>
              <a:off x="1152275"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6" name="Google Shape;3907;p55">
              <a:extLst>
                <a:ext uri="{FF2B5EF4-FFF2-40B4-BE49-F238E27FC236}">
                  <a16:creationId xmlns:a16="http://schemas.microsoft.com/office/drawing/2014/main" id="{1FEF7FE4-5E23-8A9A-AF06-6AF5A3DF64F4}"/>
                </a:ext>
              </a:extLst>
            </p:cNvPr>
            <p:cNvSpPr/>
            <p:nvPr/>
          </p:nvSpPr>
          <p:spPr>
            <a:xfrm>
              <a:off x="1076050" y="240935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7" name="Google Shape;3908;p55">
              <a:extLst>
                <a:ext uri="{FF2B5EF4-FFF2-40B4-BE49-F238E27FC236}">
                  <a16:creationId xmlns:a16="http://schemas.microsoft.com/office/drawing/2014/main" id="{80CA9BDD-EE25-93D8-FB27-D62A34DBBF07}"/>
                </a:ext>
              </a:extLst>
            </p:cNvPr>
            <p:cNvSpPr/>
            <p:nvPr/>
          </p:nvSpPr>
          <p:spPr>
            <a:xfrm>
              <a:off x="1076050"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8" name="Google Shape;3909;p55">
              <a:extLst>
                <a:ext uri="{FF2B5EF4-FFF2-40B4-BE49-F238E27FC236}">
                  <a16:creationId xmlns:a16="http://schemas.microsoft.com/office/drawing/2014/main" id="{6F87EBB3-807D-E7D9-C7AD-6E65DAC8D234}"/>
                </a:ext>
              </a:extLst>
            </p:cNvPr>
            <p:cNvSpPr/>
            <p:nvPr/>
          </p:nvSpPr>
          <p:spPr>
            <a:xfrm>
              <a:off x="1076050" y="2256925"/>
              <a:ext cx="62575" cy="53425"/>
            </a:xfrm>
            <a:custGeom>
              <a:avLst/>
              <a:gdLst/>
              <a:ahLst/>
              <a:cxnLst/>
              <a:rect l="l" t="t" r="r" b="b"/>
              <a:pathLst>
                <a:path w="2503" h="2137" extrusionOk="0">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9" name="Google Shape;3910;p55">
              <a:extLst>
                <a:ext uri="{FF2B5EF4-FFF2-40B4-BE49-F238E27FC236}">
                  <a16:creationId xmlns:a16="http://schemas.microsoft.com/office/drawing/2014/main" id="{CF1DDF42-5B42-9B1B-78E2-B41A8CB2F2CD}"/>
                </a:ext>
              </a:extLst>
            </p:cNvPr>
            <p:cNvSpPr/>
            <p:nvPr/>
          </p:nvSpPr>
          <p:spPr>
            <a:xfrm>
              <a:off x="1076050"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0" name="Google Shape;3911;p55">
              <a:extLst>
                <a:ext uri="{FF2B5EF4-FFF2-40B4-BE49-F238E27FC236}">
                  <a16:creationId xmlns:a16="http://schemas.microsoft.com/office/drawing/2014/main" id="{9E8B5EC0-CD37-35A4-E038-A2654B43341C}"/>
                </a:ext>
              </a:extLst>
            </p:cNvPr>
            <p:cNvSpPr/>
            <p:nvPr/>
          </p:nvSpPr>
          <p:spPr>
            <a:xfrm>
              <a:off x="1076050" y="21045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1" name="Google Shape;3912;p55">
              <a:extLst>
                <a:ext uri="{FF2B5EF4-FFF2-40B4-BE49-F238E27FC236}">
                  <a16:creationId xmlns:a16="http://schemas.microsoft.com/office/drawing/2014/main" id="{D47A2CA2-E305-2D12-BF47-DA623D242CAE}"/>
                </a:ext>
              </a:extLst>
            </p:cNvPr>
            <p:cNvSpPr/>
            <p:nvPr/>
          </p:nvSpPr>
          <p:spPr>
            <a:xfrm>
              <a:off x="1076050"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2" name="Google Shape;3913;p55">
              <a:extLst>
                <a:ext uri="{FF2B5EF4-FFF2-40B4-BE49-F238E27FC236}">
                  <a16:creationId xmlns:a16="http://schemas.microsoft.com/office/drawing/2014/main" id="{29957E10-018F-719B-A8E3-D07C0F4FBE90}"/>
                </a:ext>
              </a:extLst>
            </p:cNvPr>
            <p:cNvSpPr/>
            <p:nvPr/>
          </p:nvSpPr>
          <p:spPr>
            <a:xfrm>
              <a:off x="1076050" y="1952050"/>
              <a:ext cx="62425" cy="53450"/>
            </a:xfrm>
            <a:custGeom>
              <a:avLst/>
              <a:gdLst/>
              <a:ahLst/>
              <a:cxnLst/>
              <a:rect l="l" t="t" r="r" b="b"/>
              <a:pathLst>
                <a:path w="2497" h="2138" extrusionOk="0">
                  <a:moveTo>
                    <a:pt x="1074" y="1"/>
                  </a:moveTo>
                  <a:cubicBezTo>
                    <a:pt x="480" y="9"/>
                    <a:pt x="9" y="481"/>
                    <a:pt x="1" y="1074"/>
                  </a:cubicBezTo>
                  <a:cubicBezTo>
                    <a:pt x="1" y="1712"/>
                    <a:pt x="529" y="2138"/>
                    <a:pt x="1077" y="2138"/>
                  </a:cubicBezTo>
                  <a:cubicBezTo>
                    <a:pt x="1339" y="2138"/>
                    <a:pt x="1606" y="2040"/>
                    <a:pt x="1822" y="1822"/>
                  </a:cubicBezTo>
                  <a:cubicBezTo>
                    <a:pt x="2496"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3" name="Google Shape;3914;p55">
              <a:extLst>
                <a:ext uri="{FF2B5EF4-FFF2-40B4-BE49-F238E27FC236}">
                  <a16:creationId xmlns:a16="http://schemas.microsoft.com/office/drawing/2014/main" id="{AB35F803-FD2A-0A13-D5DC-5277596D102A}"/>
                </a:ext>
              </a:extLst>
            </p:cNvPr>
            <p:cNvSpPr/>
            <p:nvPr/>
          </p:nvSpPr>
          <p:spPr>
            <a:xfrm>
              <a:off x="1076050" y="1876050"/>
              <a:ext cx="62425" cy="53275"/>
            </a:xfrm>
            <a:custGeom>
              <a:avLst/>
              <a:gdLst/>
              <a:ahLst/>
              <a:cxnLst/>
              <a:rect l="l" t="t" r="r" b="b"/>
              <a:pathLst>
                <a:path w="2497" h="2131" extrusionOk="0">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4" name="Google Shape;3915;p55">
              <a:extLst>
                <a:ext uri="{FF2B5EF4-FFF2-40B4-BE49-F238E27FC236}">
                  <a16:creationId xmlns:a16="http://schemas.microsoft.com/office/drawing/2014/main" id="{AD636EE8-03D2-2662-C463-F84BA44884AB}"/>
                </a:ext>
              </a:extLst>
            </p:cNvPr>
            <p:cNvSpPr/>
            <p:nvPr/>
          </p:nvSpPr>
          <p:spPr>
            <a:xfrm>
              <a:off x="1076050"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5" name="Google Shape;3916;p55">
              <a:extLst>
                <a:ext uri="{FF2B5EF4-FFF2-40B4-BE49-F238E27FC236}">
                  <a16:creationId xmlns:a16="http://schemas.microsoft.com/office/drawing/2014/main" id="{B4288140-3FB7-B18E-4CCE-C5FB9EE7EF84}"/>
                </a:ext>
              </a:extLst>
            </p:cNvPr>
            <p:cNvSpPr/>
            <p:nvPr/>
          </p:nvSpPr>
          <p:spPr>
            <a:xfrm>
              <a:off x="1076050"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6" name="Google Shape;3917;p55">
              <a:extLst>
                <a:ext uri="{FF2B5EF4-FFF2-40B4-BE49-F238E27FC236}">
                  <a16:creationId xmlns:a16="http://schemas.microsoft.com/office/drawing/2014/main" id="{9EADCF95-E5C3-330C-1885-318570A1F74E}"/>
                </a:ext>
              </a:extLst>
            </p:cNvPr>
            <p:cNvSpPr/>
            <p:nvPr/>
          </p:nvSpPr>
          <p:spPr>
            <a:xfrm>
              <a:off x="1076050" y="1647400"/>
              <a:ext cx="62425" cy="53450"/>
            </a:xfrm>
            <a:custGeom>
              <a:avLst/>
              <a:gdLst/>
              <a:ahLst/>
              <a:cxnLst/>
              <a:rect l="l" t="t" r="r" b="b"/>
              <a:pathLst>
                <a:path w="2497" h="2138" extrusionOk="0">
                  <a:moveTo>
                    <a:pt x="1074" y="1"/>
                  </a:moveTo>
                  <a:cubicBezTo>
                    <a:pt x="480" y="9"/>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7" name="Google Shape;3918;p55">
              <a:extLst>
                <a:ext uri="{FF2B5EF4-FFF2-40B4-BE49-F238E27FC236}">
                  <a16:creationId xmlns:a16="http://schemas.microsoft.com/office/drawing/2014/main" id="{8E46209C-7D4D-B109-7869-432717BB6FB4}"/>
                </a:ext>
              </a:extLst>
            </p:cNvPr>
            <p:cNvSpPr/>
            <p:nvPr/>
          </p:nvSpPr>
          <p:spPr>
            <a:xfrm>
              <a:off x="1076050" y="1571400"/>
              <a:ext cx="62425" cy="53250"/>
            </a:xfrm>
            <a:custGeom>
              <a:avLst/>
              <a:gdLst/>
              <a:ahLst/>
              <a:cxnLst/>
              <a:rect l="l" t="t" r="r" b="b"/>
              <a:pathLst>
                <a:path w="2497" h="2130" extrusionOk="0">
                  <a:moveTo>
                    <a:pt x="1074" y="1"/>
                  </a:moveTo>
                  <a:cubicBezTo>
                    <a:pt x="480" y="1"/>
                    <a:pt x="9" y="472"/>
                    <a:pt x="1" y="1066"/>
                  </a:cubicBezTo>
                  <a:cubicBezTo>
                    <a:pt x="1" y="1703"/>
                    <a:pt x="529" y="2129"/>
                    <a:pt x="1077" y="2129"/>
                  </a:cubicBezTo>
                  <a:cubicBezTo>
                    <a:pt x="1339" y="2129"/>
                    <a:pt x="1606" y="2032"/>
                    <a:pt x="1822" y="1813"/>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8" name="Google Shape;3919;p55">
              <a:extLst>
                <a:ext uri="{FF2B5EF4-FFF2-40B4-BE49-F238E27FC236}">
                  <a16:creationId xmlns:a16="http://schemas.microsoft.com/office/drawing/2014/main" id="{6415F08F-9276-CCFC-38DA-CC29DB070405}"/>
                </a:ext>
              </a:extLst>
            </p:cNvPr>
            <p:cNvSpPr/>
            <p:nvPr/>
          </p:nvSpPr>
          <p:spPr>
            <a:xfrm>
              <a:off x="1076050" y="141897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9" name="Google Shape;3920;p55">
              <a:extLst>
                <a:ext uri="{FF2B5EF4-FFF2-40B4-BE49-F238E27FC236}">
                  <a16:creationId xmlns:a16="http://schemas.microsoft.com/office/drawing/2014/main" id="{2205DFA7-678C-9582-240D-BB4DC3D9E982}"/>
                </a:ext>
              </a:extLst>
            </p:cNvPr>
            <p:cNvSpPr/>
            <p:nvPr/>
          </p:nvSpPr>
          <p:spPr>
            <a:xfrm>
              <a:off x="1076050" y="1342750"/>
              <a:ext cx="62425" cy="53450"/>
            </a:xfrm>
            <a:custGeom>
              <a:avLst/>
              <a:gdLst/>
              <a:ahLst/>
              <a:cxnLst/>
              <a:rect l="l" t="t" r="r" b="b"/>
              <a:pathLst>
                <a:path w="2497" h="2138" extrusionOk="0">
                  <a:moveTo>
                    <a:pt x="1074" y="1"/>
                  </a:moveTo>
                  <a:cubicBezTo>
                    <a:pt x="480" y="1"/>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0" name="Google Shape;3921;p55">
              <a:extLst>
                <a:ext uri="{FF2B5EF4-FFF2-40B4-BE49-F238E27FC236}">
                  <a16:creationId xmlns:a16="http://schemas.microsoft.com/office/drawing/2014/main" id="{E557C089-5F13-0CD9-82E8-20129FBD5F33}"/>
                </a:ext>
              </a:extLst>
            </p:cNvPr>
            <p:cNvSpPr/>
            <p:nvPr/>
          </p:nvSpPr>
          <p:spPr>
            <a:xfrm>
              <a:off x="1076050" y="1266550"/>
              <a:ext cx="62425" cy="53450"/>
            </a:xfrm>
            <a:custGeom>
              <a:avLst/>
              <a:gdLst/>
              <a:ahLst/>
              <a:cxnLst/>
              <a:rect l="l" t="t" r="r" b="b"/>
              <a:pathLst>
                <a:path w="2497" h="2138" extrusionOk="0">
                  <a:moveTo>
                    <a:pt x="1074" y="0"/>
                  </a:moveTo>
                  <a:cubicBezTo>
                    <a:pt x="480" y="9"/>
                    <a:pt x="9" y="480"/>
                    <a:pt x="1" y="1074"/>
                  </a:cubicBezTo>
                  <a:cubicBezTo>
                    <a:pt x="1" y="1711"/>
                    <a:pt x="529" y="2137"/>
                    <a:pt x="1077" y="2137"/>
                  </a:cubicBezTo>
                  <a:cubicBezTo>
                    <a:pt x="1339" y="2137"/>
                    <a:pt x="1606" y="2040"/>
                    <a:pt x="1822" y="1821"/>
                  </a:cubicBezTo>
                  <a:cubicBezTo>
                    <a:pt x="2496" y="1155"/>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1" name="Google Shape;3922;p55">
              <a:extLst>
                <a:ext uri="{FF2B5EF4-FFF2-40B4-BE49-F238E27FC236}">
                  <a16:creationId xmlns:a16="http://schemas.microsoft.com/office/drawing/2014/main" id="{C33DAED2-2897-7295-DF59-4728F81C8BC3}"/>
                </a:ext>
              </a:extLst>
            </p:cNvPr>
            <p:cNvSpPr/>
            <p:nvPr/>
          </p:nvSpPr>
          <p:spPr>
            <a:xfrm>
              <a:off x="1000050" y="210450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2" name="Google Shape;3923;p55">
              <a:extLst>
                <a:ext uri="{FF2B5EF4-FFF2-40B4-BE49-F238E27FC236}">
                  <a16:creationId xmlns:a16="http://schemas.microsoft.com/office/drawing/2014/main" id="{666B4041-D6B1-AB23-95A2-84F28A1A1874}"/>
                </a:ext>
              </a:extLst>
            </p:cNvPr>
            <p:cNvSpPr/>
            <p:nvPr/>
          </p:nvSpPr>
          <p:spPr>
            <a:xfrm>
              <a:off x="1000050" y="2028275"/>
              <a:ext cx="62200" cy="53450"/>
            </a:xfrm>
            <a:custGeom>
              <a:avLst/>
              <a:gdLst/>
              <a:ahLst/>
              <a:cxnLst/>
              <a:rect l="l" t="t" r="r" b="b"/>
              <a:pathLst>
                <a:path w="2488" h="2138" extrusionOk="0">
                  <a:moveTo>
                    <a:pt x="1065" y="1"/>
                  </a:moveTo>
                  <a:cubicBezTo>
                    <a:pt x="472" y="1"/>
                    <a:pt x="0" y="480"/>
                    <a:pt x="0" y="1065"/>
                  </a:cubicBezTo>
                  <a:cubicBezTo>
                    <a:pt x="0" y="1709"/>
                    <a:pt x="525" y="2137"/>
                    <a:pt x="1072"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3" name="Google Shape;3924;p55">
              <a:extLst>
                <a:ext uri="{FF2B5EF4-FFF2-40B4-BE49-F238E27FC236}">
                  <a16:creationId xmlns:a16="http://schemas.microsoft.com/office/drawing/2014/main" id="{75B7059C-7A0B-5EBD-3D2B-5B2A2EF7E204}"/>
                </a:ext>
              </a:extLst>
            </p:cNvPr>
            <p:cNvSpPr/>
            <p:nvPr/>
          </p:nvSpPr>
          <p:spPr>
            <a:xfrm>
              <a:off x="1000050" y="1952050"/>
              <a:ext cx="62200" cy="53450"/>
            </a:xfrm>
            <a:custGeom>
              <a:avLst/>
              <a:gdLst/>
              <a:ahLst/>
              <a:cxnLst/>
              <a:rect l="l" t="t" r="r" b="b"/>
              <a:pathLst>
                <a:path w="2488" h="2138" extrusionOk="0">
                  <a:moveTo>
                    <a:pt x="1065" y="1"/>
                  </a:moveTo>
                  <a:cubicBezTo>
                    <a:pt x="472" y="9"/>
                    <a:pt x="0" y="481"/>
                    <a:pt x="0" y="1074"/>
                  </a:cubicBezTo>
                  <a:cubicBezTo>
                    <a:pt x="0" y="1712"/>
                    <a:pt x="525" y="2138"/>
                    <a:pt x="1070" y="2138"/>
                  </a:cubicBezTo>
                  <a:cubicBezTo>
                    <a:pt x="1332" y="2138"/>
                    <a:pt x="1597" y="2040"/>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4" name="Google Shape;3925;p55">
              <a:extLst>
                <a:ext uri="{FF2B5EF4-FFF2-40B4-BE49-F238E27FC236}">
                  <a16:creationId xmlns:a16="http://schemas.microsoft.com/office/drawing/2014/main" id="{8C152757-B0AD-AF0D-A971-D080BEC5323C}"/>
                </a:ext>
              </a:extLst>
            </p:cNvPr>
            <p:cNvSpPr/>
            <p:nvPr/>
          </p:nvSpPr>
          <p:spPr>
            <a:xfrm>
              <a:off x="1000050"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5" name="Google Shape;3926;p55">
              <a:extLst>
                <a:ext uri="{FF2B5EF4-FFF2-40B4-BE49-F238E27FC236}">
                  <a16:creationId xmlns:a16="http://schemas.microsoft.com/office/drawing/2014/main" id="{8E2A5DD2-C0DB-2AA9-E211-30C546521B2F}"/>
                </a:ext>
              </a:extLst>
            </p:cNvPr>
            <p:cNvSpPr/>
            <p:nvPr/>
          </p:nvSpPr>
          <p:spPr>
            <a:xfrm>
              <a:off x="1000050"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6" name="Google Shape;3927;p55">
              <a:extLst>
                <a:ext uri="{FF2B5EF4-FFF2-40B4-BE49-F238E27FC236}">
                  <a16:creationId xmlns:a16="http://schemas.microsoft.com/office/drawing/2014/main" id="{EF8AF6D0-3B46-DFA6-784C-09A954E42C2C}"/>
                </a:ext>
              </a:extLst>
            </p:cNvPr>
            <p:cNvSpPr/>
            <p:nvPr/>
          </p:nvSpPr>
          <p:spPr>
            <a:xfrm>
              <a:off x="1000050" y="172362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7" name="Google Shape;3928;p55">
              <a:extLst>
                <a:ext uri="{FF2B5EF4-FFF2-40B4-BE49-F238E27FC236}">
                  <a16:creationId xmlns:a16="http://schemas.microsoft.com/office/drawing/2014/main" id="{FFE30E40-12CB-21AB-D87C-213FDCC0B5A0}"/>
                </a:ext>
              </a:extLst>
            </p:cNvPr>
            <p:cNvSpPr/>
            <p:nvPr/>
          </p:nvSpPr>
          <p:spPr>
            <a:xfrm>
              <a:off x="1000050" y="1647400"/>
              <a:ext cx="62200" cy="53450"/>
            </a:xfrm>
            <a:custGeom>
              <a:avLst/>
              <a:gdLst/>
              <a:ahLst/>
              <a:cxnLst/>
              <a:rect l="l" t="t" r="r" b="b"/>
              <a:pathLst>
                <a:path w="2488" h="2138" extrusionOk="0">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8" name="Google Shape;3929;p55">
              <a:extLst>
                <a:ext uri="{FF2B5EF4-FFF2-40B4-BE49-F238E27FC236}">
                  <a16:creationId xmlns:a16="http://schemas.microsoft.com/office/drawing/2014/main" id="{9A848E4F-9C06-EAB1-2FD3-50989435C278}"/>
                </a:ext>
              </a:extLst>
            </p:cNvPr>
            <p:cNvSpPr/>
            <p:nvPr/>
          </p:nvSpPr>
          <p:spPr>
            <a:xfrm>
              <a:off x="1000050"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2" y="2129"/>
                    <a:pt x="1597" y="2032"/>
                    <a:pt x="1813"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9" name="Google Shape;3930;p55">
              <a:extLst>
                <a:ext uri="{FF2B5EF4-FFF2-40B4-BE49-F238E27FC236}">
                  <a16:creationId xmlns:a16="http://schemas.microsoft.com/office/drawing/2014/main" id="{AAF03878-AE08-96A0-1921-3F0AB840A8C8}"/>
                </a:ext>
              </a:extLst>
            </p:cNvPr>
            <p:cNvSpPr/>
            <p:nvPr/>
          </p:nvSpPr>
          <p:spPr>
            <a:xfrm>
              <a:off x="1000050" y="1342750"/>
              <a:ext cx="62200" cy="53450"/>
            </a:xfrm>
            <a:custGeom>
              <a:avLst/>
              <a:gdLst/>
              <a:ahLst/>
              <a:cxnLst/>
              <a:rect l="l" t="t" r="r" b="b"/>
              <a:pathLst>
                <a:path w="2488" h="2138" extrusionOk="0">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0" name="Google Shape;3931;p55">
              <a:extLst>
                <a:ext uri="{FF2B5EF4-FFF2-40B4-BE49-F238E27FC236}">
                  <a16:creationId xmlns:a16="http://schemas.microsoft.com/office/drawing/2014/main" id="{A3DB541A-F49B-9C4E-F6D9-509D176F7076}"/>
                </a:ext>
              </a:extLst>
            </p:cNvPr>
            <p:cNvSpPr/>
            <p:nvPr/>
          </p:nvSpPr>
          <p:spPr>
            <a:xfrm>
              <a:off x="92382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1" name="Google Shape;3932;p55">
              <a:extLst>
                <a:ext uri="{FF2B5EF4-FFF2-40B4-BE49-F238E27FC236}">
                  <a16:creationId xmlns:a16="http://schemas.microsoft.com/office/drawing/2014/main" id="{53643059-EA68-F18F-2B9E-62AFC803AB52}"/>
                </a:ext>
              </a:extLst>
            </p:cNvPr>
            <p:cNvSpPr/>
            <p:nvPr/>
          </p:nvSpPr>
          <p:spPr>
            <a:xfrm>
              <a:off x="92382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2" name="Google Shape;3933;p55">
              <a:extLst>
                <a:ext uri="{FF2B5EF4-FFF2-40B4-BE49-F238E27FC236}">
                  <a16:creationId xmlns:a16="http://schemas.microsoft.com/office/drawing/2014/main" id="{DD49D3E4-24B9-F020-37D5-76776A24C5B4}"/>
                </a:ext>
              </a:extLst>
            </p:cNvPr>
            <p:cNvSpPr/>
            <p:nvPr/>
          </p:nvSpPr>
          <p:spPr>
            <a:xfrm>
              <a:off x="923825" y="1876050"/>
              <a:ext cx="62225" cy="53350"/>
            </a:xfrm>
            <a:custGeom>
              <a:avLst/>
              <a:gdLst/>
              <a:ahLst/>
              <a:cxnLst/>
              <a:rect l="l" t="t" r="r" b="b"/>
              <a:pathLst>
                <a:path w="2489" h="2134" extrusionOk="0">
                  <a:moveTo>
                    <a:pt x="1066" y="1"/>
                  </a:moveTo>
                  <a:cubicBezTo>
                    <a:pt x="480" y="1"/>
                    <a:pt x="1" y="472"/>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3" name="Google Shape;3934;p55">
              <a:extLst>
                <a:ext uri="{FF2B5EF4-FFF2-40B4-BE49-F238E27FC236}">
                  <a16:creationId xmlns:a16="http://schemas.microsoft.com/office/drawing/2014/main" id="{CBC17A4A-ABA5-9970-FF1A-5984A4C2E315}"/>
                </a:ext>
              </a:extLst>
            </p:cNvPr>
            <p:cNvSpPr/>
            <p:nvPr/>
          </p:nvSpPr>
          <p:spPr>
            <a:xfrm>
              <a:off x="92382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4" name="Google Shape;3935;p55">
              <a:extLst>
                <a:ext uri="{FF2B5EF4-FFF2-40B4-BE49-F238E27FC236}">
                  <a16:creationId xmlns:a16="http://schemas.microsoft.com/office/drawing/2014/main" id="{B3A0C2F5-9B2D-F786-1D8F-C0CDA041AE80}"/>
                </a:ext>
              </a:extLst>
            </p:cNvPr>
            <p:cNvSpPr/>
            <p:nvPr/>
          </p:nvSpPr>
          <p:spPr>
            <a:xfrm>
              <a:off x="92382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5" name="Google Shape;3936;p55">
              <a:extLst>
                <a:ext uri="{FF2B5EF4-FFF2-40B4-BE49-F238E27FC236}">
                  <a16:creationId xmlns:a16="http://schemas.microsoft.com/office/drawing/2014/main" id="{14B94360-CBC9-CB48-65CF-F8E05594E1CC}"/>
                </a:ext>
              </a:extLst>
            </p:cNvPr>
            <p:cNvSpPr/>
            <p:nvPr/>
          </p:nvSpPr>
          <p:spPr>
            <a:xfrm>
              <a:off x="92382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6" name="Google Shape;3937;p55">
              <a:extLst>
                <a:ext uri="{FF2B5EF4-FFF2-40B4-BE49-F238E27FC236}">
                  <a16:creationId xmlns:a16="http://schemas.microsoft.com/office/drawing/2014/main" id="{F39A89DA-175C-04CE-DBAD-467835742180}"/>
                </a:ext>
              </a:extLst>
            </p:cNvPr>
            <p:cNvSpPr/>
            <p:nvPr/>
          </p:nvSpPr>
          <p:spPr>
            <a:xfrm>
              <a:off x="92382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7" name="Google Shape;3938;p55">
              <a:extLst>
                <a:ext uri="{FF2B5EF4-FFF2-40B4-BE49-F238E27FC236}">
                  <a16:creationId xmlns:a16="http://schemas.microsoft.com/office/drawing/2014/main" id="{58DBCB20-F64E-952E-C2AC-F5A1E2E0496F}"/>
                </a:ext>
              </a:extLst>
            </p:cNvPr>
            <p:cNvSpPr/>
            <p:nvPr/>
          </p:nvSpPr>
          <p:spPr>
            <a:xfrm>
              <a:off x="847625"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8" name="Google Shape;3939;p55">
              <a:extLst>
                <a:ext uri="{FF2B5EF4-FFF2-40B4-BE49-F238E27FC236}">
                  <a16:creationId xmlns:a16="http://schemas.microsoft.com/office/drawing/2014/main" id="{57F7FC28-02E2-AB77-01F8-E086B0D03CA7}"/>
                </a:ext>
              </a:extLst>
            </p:cNvPr>
            <p:cNvSpPr/>
            <p:nvPr/>
          </p:nvSpPr>
          <p:spPr>
            <a:xfrm>
              <a:off x="847625"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9" name="Google Shape;3940;p55">
              <a:extLst>
                <a:ext uri="{FF2B5EF4-FFF2-40B4-BE49-F238E27FC236}">
                  <a16:creationId xmlns:a16="http://schemas.microsoft.com/office/drawing/2014/main" id="{5A5EBD77-3333-C0E7-BC0C-6149B7248B88}"/>
                </a:ext>
              </a:extLst>
            </p:cNvPr>
            <p:cNvSpPr/>
            <p:nvPr/>
          </p:nvSpPr>
          <p:spPr>
            <a:xfrm>
              <a:off x="8476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0" name="Google Shape;3941;p55">
              <a:extLst>
                <a:ext uri="{FF2B5EF4-FFF2-40B4-BE49-F238E27FC236}">
                  <a16:creationId xmlns:a16="http://schemas.microsoft.com/office/drawing/2014/main" id="{AA81DBCA-F089-457C-CEC3-6E9CBD6C702E}"/>
                </a:ext>
              </a:extLst>
            </p:cNvPr>
            <p:cNvSpPr/>
            <p:nvPr/>
          </p:nvSpPr>
          <p:spPr>
            <a:xfrm>
              <a:off x="8476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1" name="Google Shape;3942;p55">
              <a:extLst>
                <a:ext uri="{FF2B5EF4-FFF2-40B4-BE49-F238E27FC236}">
                  <a16:creationId xmlns:a16="http://schemas.microsoft.com/office/drawing/2014/main" id="{8B19E7F5-3E67-F0E6-77AD-33AB3955F339}"/>
                </a:ext>
              </a:extLst>
            </p:cNvPr>
            <p:cNvSpPr/>
            <p:nvPr/>
          </p:nvSpPr>
          <p:spPr>
            <a:xfrm>
              <a:off x="8476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2" name="Google Shape;3943;p55">
              <a:extLst>
                <a:ext uri="{FF2B5EF4-FFF2-40B4-BE49-F238E27FC236}">
                  <a16:creationId xmlns:a16="http://schemas.microsoft.com/office/drawing/2014/main" id="{0DE811E6-3F59-55BB-4A10-B8FA1ABD93F0}"/>
                </a:ext>
              </a:extLst>
            </p:cNvPr>
            <p:cNvSpPr/>
            <p:nvPr/>
          </p:nvSpPr>
          <p:spPr>
            <a:xfrm>
              <a:off x="8476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3" name="Google Shape;3944;p55">
              <a:extLst>
                <a:ext uri="{FF2B5EF4-FFF2-40B4-BE49-F238E27FC236}">
                  <a16:creationId xmlns:a16="http://schemas.microsoft.com/office/drawing/2014/main" id="{73275EB5-C5ED-7DE2-6113-4109864D30EC}"/>
                </a:ext>
              </a:extLst>
            </p:cNvPr>
            <p:cNvSpPr/>
            <p:nvPr/>
          </p:nvSpPr>
          <p:spPr>
            <a:xfrm>
              <a:off x="771400" y="179985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4" name="Google Shape;3945;p55">
              <a:extLst>
                <a:ext uri="{FF2B5EF4-FFF2-40B4-BE49-F238E27FC236}">
                  <a16:creationId xmlns:a16="http://schemas.microsoft.com/office/drawing/2014/main" id="{A900DED3-CC2D-9E1D-4C63-5B66A675756A}"/>
                </a:ext>
              </a:extLst>
            </p:cNvPr>
            <p:cNvSpPr/>
            <p:nvPr/>
          </p:nvSpPr>
          <p:spPr>
            <a:xfrm>
              <a:off x="771400" y="17236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5" name="Google Shape;3946;p55">
              <a:extLst>
                <a:ext uri="{FF2B5EF4-FFF2-40B4-BE49-F238E27FC236}">
                  <a16:creationId xmlns:a16="http://schemas.microsoft.com/office/drawing/2014/main" id="{9072C571-81CA-EE10-D6A5-2F500DF8E7BB}"/>
                </a:ext>
              </a:extLst>
            </p:cNvPr>
            <p:cNvSpPr/>
            <p:nvPr/>
          </p:nvSpPr>
          <p:spPr>
            <a:xfrm>
              <a:off x="771400" y="1647400"/>
              <a:ext cx="62425" cy="53450"/>
            </a:xfrm>
            <a:custGeom>
              <a:avLst/>
              <a:gdLst/>
              <a:ahLst/>
              <a:cxnLst/>
              <a:rect l="l" t="t" r="r" b="b"/>
              <a:pathLst>
                <a:path w="2497" h="2138" extrusionOk="0">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6" name="Google Shape;3947;p55">
              <a:extLst>
                <a:ext uri="{FF2B5EF4-FFF2-40B4-BE49-F238E27FC236}">
                  <a16:creationId xmlns:a16="http://schemas.microsoft.com/office/drawing/2014/main" id="{F64D368E-A895-97F4-BB26-99EBBCBE0AE7}"/>
                </a:ext>
              </a:extLst>
            </p:cNvPr>
            <p:cNvSpPr/>
            <p:nvPr/>
          </p:nvSpPr>
          <p:spPr>
            <a:xfrm>
              <a:off x="771400" y="1571400"/>
              <a:ext cx="62425" cy="53250"/>
            </a:xfrm>
            <a:custGeom>
              <a:avLst/>
              <a:gdLst/>
              <a:ahLst/>
              <a:cxnLst/>
              <a:rect l="l" t="t" r="r" b="b"/>
              <a:pathLst>
                <a:path w="2497" h="2130" extrusionOk="0">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7" name="Google Shape;3948;p55">
              <a:extLst>
                <a:ext uri="{FF2B5EF4-FFF2-40B4-BE49-F238E27FC236}">
                  <a16:creationId xmlns:a16="http://schemas.microsoft.com/office/drawing/2014/main" id="{BFA4EAA4-75AE-C7BA-C141-A8934C7466E7}"/>
                </a:ext>
              </a:extLst>
            </p:cNvPr>
            <p:cNvSpPr/>
            <p:nvPr/>
          </p:nvSpPr>
          <p:spPr>
            <a:xfrm>
              <a:off x="695200" y="1799850"/>
              <a:ext cx="62200" cy="53325"/>
            </a:xfrm>
            <a:custGeom>
              <a:avLst/>
              <a:gdLst/>
              <a:ahLst/>
              <a:cxnLst/>
              <a:rect l="l" t="t" r="r" b="b"/>
              <a:pathLst>
                <a:path w="2488" h="2133" extrusionOk="0">
                  <a:moveTo>
                    <a:pt x="1065" y="0"/>
                  </a:moveTo>
                  <a:cubicBezTo>
                    <a:pt x="480" y="0"/>
                    <a:pt x="0" y="472"/>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8" name="Google Shape;3949;p55">
              <a:extLst>
                <a:ext uri="{FF2B5EF4-FFF2-40B4-BE49-F238E27FC236}">
                  <a16:creationId xmlns:a16="http://schemas.microsoft.com/office/drawing/2014/main" id="{FE866052-D522-3B2A-2518-8DBD2C013B5B}"/>
                </a:ext>
              </a:extLst>
            </p:cNvPr>
            <p:cNvSpPr/>
            <p:nvPr/>
          </p:nvSpPr>
          <p:spPr>
            <a:xfrm>
              <a:off x="695200" y="1723625"/>
              <a:ext cx="62200" cy="53350"/>
            </a:xfrm>
            <a:custGeom>
              <a:avLst/>
              <a:gdLst/>
              <a:ahLst/>
              <a:cxnLst/>
              <a:rect l="l" t="t" r="r" b="b"/>
              <a:pathLst>
                <a:path w="2488" h="2134" extrusionOk="0">
                  <a:moveTo>
                    <a:pt x="1065" y="1"/>
                  </a:moveTo>
                  <a:cubicBezTo>
                    <a:pt x="480" y="1"/>
                    <a:pt x="0" y="480"/>
                    <a:pt x="0" y="1065"/>
                  </a:cubicBezTo>
                  <a:cubicBezTo>
                    <a:pt x="0" y="1709"/>
                    <a:pt x="525" y="2133"/>
                    <a:pt x="1072" y="2133"/>
                  </a:cubicBezTo>
                  <a:cubicBezTo>
                    <a:pt x="1332" y="2133"/>
                    <a:pt x="1598" y="2037"/>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9" name="Google Shape;3950;p55">
              <a:extLst>
                <a:ext uri="{FF2B5EF4-FFF2-40B4-BE49-F238E27FC236}">
                  <a16:creationId xmlns:a16="http://schemas.microsoft.com/office/drawing/2014/main" id="{723E2F77-6267-79F8-3DC0-15A37B399F62}"/>
                </a:ext>
              </a:extLst>
            </p:cNvPr>
            <p:cNvSpPr/>
            <p:nvPr/>
          </p:nvSpPr>
          <p:spPr>
            <a:xfrm>
              <a:off x="695200" y="164740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0" name="Google Shape;3951;p55">
              <a:extLst>
                <a:ext uri="{FF2B5EF4-FFF2-40B4-BE49-F238E27FC236}">
                  <a16:creationId xmlns:a16="http://schemas.microsoft.com/office/drawing/2014/main" id="{F4ABC483-5EE5-3998-D383-84376489F88A}"/>
                </a:ext>
              </a:extLst>
            </p:cNvPr>
            <p:cNvSpPr/>
            <p:nvPr/>
          </p:nvSpPr>
          <p:spPr>
            <a:xfrm>
              <a:off x="695200" y="1571400"/>
              <a:ext cx="62200" cy="53250"/>
            </a:xfrm>
            <a:custGeom>
              <a:avLst/>
              <a:gdLst/>
              <a:ahLst/>
              <a:cxnLst/>
              <a:rect l="l" t="t" r="r" b="b"/>
              <a:pathLst>
                <a:path w="2488" h="2130" extrusionOk="0">
                  <a:moveTo>
                    <a:pt x="1065" y="1"/>
                  </a:moveTo>
                  <a:cubicBezTo>
                    <a:pt x="480"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1" name="Google Shape;3952;p55">
              <a:extLst>
                <a:ext uri="{FF2B5EF4-FFF2-40B4-BE49-F238E27FC236}">
                  <a16:creationId xmlns:a16="http://schemas.microsoft.com/office/drawing/2014/main" id="{367EA58E-17E8-7D07-953C-A8717743F6A2}"/>
                </a:ext>
              </a:extLst>
            </p:cNvPr>
            <p:cNvSpPr/>
            <p:nvPr/>
          </p:nvSpPr>
          <p:spPr>
            <a:xfrm>
              <a:off x="61897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2" name="Google Shape;3953;p55">
              <a:extLst>
                <a:ext uri="{FF2B5EF4-FFF2-40B4-BE49-F238E27FC236}">
                  <a16:creationId xmlns:a16="http://schemas.microsoft.com/office/drawing/2014/main" id="{479C7555-F8A9-A924-2477-5F4FDACAB71C}"/>
                </a:ext>
              </a:extLst>
            </p:cNvPr>
            <p:cNvSpPr/>
            <p:nvPr/>
          </p:nvSpPr>
          <p:spPr>
            <a:xfrm>
              <a:off x="6189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3" name="Google Shape;3954;p55">
              <a:extLst>
                <a:ext uri="{FF2B5EF4-FFF2-40B4-BE49-F238E27FC236}">
                  <a16:creationId xmlns:a16="http://schemas.microsoft.com/office/drawing/2014/main" id="{68F62883-C08E-911E-B581-4EE87299063E}"/>
                </a:ext>
              </a:extLst>
            </p:cNvPr>
            <p:cNvSpPr/>
            <p:nvPr/>
          </p:nvSpPr>
          <p:spPr>
            <a:xfrm>
              <a:off x="618975" y="1647400"/>
              <a:ext cx="62225" cy="53450"/>
            </a:xfrm>
            <a:custGeom>
              <a:avLst/>
              <a:gdLst/>
              <a:ahLst/>
              <a:cxnLst/>
              <a:rect l="l" t="t" r="r" b="b"/>
              <a:pathLst>
                <a:path w="2489" h="2138" extrusionOk="0">
                  <a:moveTo>
                    <a:pt x="1066" y="1"/>
                  </a:moveTo>
                  <a:cubicBezTo>
                    <a:pt x="480" y="9"/>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4" name="Google Shape;3955;p55">
              <a:extLst>
                <a:ext uri="{FF2B5EF4-FFF2-40B4-BE49-F238E27FC236}">
                  <a16:creationId xmlns:a16="http://schemas.microsoft.com/office/drawing/2014/main" id="{8485AB2C-5365-86A8-3F45-B45F73685682}"/>
                </a:ext>
              </a:extLst>
            </p:cNvPr>
            <p:cNvSpPr/>
            <p:nvPr/>
          </p:nvSpPr>
          <p:spPr>
            <a:xfrm>
              <a:off x="61897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5" name="Google Shape;3956;p55">
              <a:extLst>
                <a:ext uri="{FF2B5EF4-FFF2-40B4-BE49-F238E27FC236}">
                  <a16:creationId xmlns:a16="http://schemas.microsoft.com/office/drawing/2014/main" id="{82B895E2-B231-923D-2A06-0DC0CA274D46}"/>
                </a:ext>
              </a:extLst>
            </p:cNvPr>
            <p:cNvSpPr/>
            <p:nvPr/>
          </p:nvSpPr>
          <p:spPr>
            <a:xfrm>
              <a:off x="542775" y="17998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6" name="Google Shape;3957;p55">
              <a:extLst>
                <a:ext uri="{FF2B5EF4-FFF2-40B4-BE49-F238E27FC236}">
                  <a16:creationId xmlns:a16="http://schemas.microsoft.com/office/drawing/2014/main" id="{9D05A67F-4E69-B3B1-9432-A4DD4BE84AE6}"/>
                </a:ext>
              </a:extLst>
            </p:cNvPr>
            <p:cNvSpPr/>
            <p:nvPr/>
          </p:nvSpPr>
          <p:spPr>
            <a:xfrm>
              <a:off x="542775"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7" name="Google Shape;3958;p55">
              <a:extLst>
                <a:ext uri="{FF2B5EF4-FFF2-40B4-BE49-F238E27FC236}">
                  <a16:creationId xmlns:a16="http://schemas.microsoft.com/office/drawing/2014/main" id="{2BE718E5-22A0-F61F-14A7-32C5DDC856A0}"/>
                </a:ext>
              </a:extLst>
            </p:cNvPr>
            <p:cNvSpPr/>
            <p:nvPr/>
          </p:nvSpPr>
          <p:spPr>
            <a:xfrm>
              <a:off x="542775" y="164740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8" name="Google Shape;3959;p55">
              <a:extLst>
                <a:ext uri="{FF2B5EF4-FFF2-40B4-BE49-F238E27FC236}">
                  <a16:creationId xmlns:a16="http://schemas.microsoft.com/office/drawing/2014/main" id="{F81A156F-DCAB-3D68-8611-024876C53638}"/>
                </a:ext>
              </a:extLst>
            </p:cNvPr>
            <p:cNvSpPr/>
            <p:nvPr/>
          </p:nvSpPr>
          <p:spPr>
            <a:xfrm>
              <a:off x="542775" y="1571400"/>
              <a:ext cx="62400" cy="53250"/>
            </a:xfrm>
            <a:custGeom>
              <a:avLst/>
              <a:gdLst/>
              <a:ahLst/>
              <a:cxnLst/>
              <a:rect l="l" t="t" r="r" b="b"/>
              <a:pathLst>
                <a:path w="2496" h="2130" extrusionOk="0">
                  <a:moveTo>
                    <a:pt x="1065" y="1"/>
                  </a:moveTo>
                  <a:cubicBezTo>
                    <a:pt x="480" y="1"/>
                    <a:pt x="0" y="472"/>
                    <a:pt x="0" y="1066"/>
                  </a:cubicBezTo>
                  <a:cubicBezTo>
                    <a:pt x="0" y="1703"/>
                    <a:pt x="524"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9" name="Google Shape;3960;p55">
              <a:extLst>
                <a:ext uri="{FF2B5EF4-FFF2-40B4-BE49-F238E27FC236}">
                  <a16:creationId xmlns:a16="http://schemas.microsoft.com/office/drawing/2014/main" id="{2EC12235-8816-0734-3B77-E6752726DD13}"/>
                </a:ext>
              </a:extLst>
            </p:cNvPr>
            <p:cNvSpPr/>
            <p:nvPr/>
          </p:nvSpPr>
          <p:spPr>
            <a:xfrm>
              <a:off x="466550" y="1799850"/>
              <a:ext cx="62425" cy="53325"/>
            </a:xfrm>
            <a:custGeom>
              <a:avLst/>
              <a:gdLst/>
              <a:ahLst/>
              <a:cxnLst/>
              <a:rect l="l" t="t" r="r" b="b"/>
              <a:pathLst>
                <a:path w="2497" h="2133" extrusionOk="0">
                  <a:moveTo>
                    <a:pt x="1074" y="0"/>
                  </a:moveTo>
                  <a:cubicBezTo>
                    <a:pt x="480" y="0"/>
                    <a:pt x="9" y="480"/>
                    <a:pt x="0" y="1065"/>
                  </a:cubicBezTo>
                  <a:cubicBezTo>
                    <a:pt x="0" y="1709"/>
                    <a:pt x="530" y="2133"/>
                    <a:pt x="1078" y="2133"/>
                  </a:cubicBezTo>
                  <a:cubicBezTo>
                    <a:pt x="1340" y="2133"/>
                    <a:pt x="1606" y="2036"/>
                    <a:pt x="1821"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0" name="Google Shape;3961;p55">
              <a:extLst>
                <a:ext uri="{FF2B5EF4-FFF2-40B4-BE49-F238E27FC236}">
                  <a16:creationId xmlns:a16="http://schemas.microsoft.com/office/drawing/2014/main" id="{3ED1543F-1145-D6E7-3823-04CCD50976A0}"/>
                </a:ext>
              </a:extLst>
            </p:cNvPr>
            <p:cNvSpPr/>
            <p:nvPr/>
          </p:nvSpPr>
          <p:spPr>
            <a:xfrm>
              <a:off x="466550" y="1723625"/>
              <a:ext cx="62425" cy="53350"/>
            </a:xfrm>
            <a:custGeom>
              <a:avLst/>
              <a:gdLst/>
              <a:ahLst/>
              <a:cxnLst/>
              <a:rect l="l" t="t" r="r" b="b"/>
              <a:pathLst>
                <a:path w="2497" h="2134" extrusionOk="0">
                  <a:moveTo>
                    <a:pt x="1074" y="1"/>
                  </a:moveTo>
                  <a:cubicBezTo>
                    <a:pt x="480" y="1"/>
                    <a:pt x="9" y="480"/>
                    <a:pt x="0" y="1065"/>
                  </a:cubicBezTo>
                  <a:cubicBezTo>
                    <a:pt x="0" y="1709"/>
                    <a:pt x="530" y="2133"/>
                    <a:pt x="1078" y="2133"/>
                  </a:cubicBezTo>
                  <a:cubicBezTo>
                    <a:pt x="1340" y="2133"/>
                    <a:pt x="1606" y="2037"/>
                    <a:pt x="1821"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1" name="Google Shape;3962;p55">
              <a:extLst>
                <a:ext uri="{FF2B5EF4-FFF2-40B4-BE49-F238E27FC236}">
                  <a16:creationId xmlns:a16="http://schemas.microsoft.com/office/drawing/2014/main" id="{CEF863BB-D9CE-1B7F-8EA2-36C5D9017DF8}"/>
                </a:ext>
              </a:extLst>
            </p:cNvPr>
            <p:cNvSpPr/>
            <p:nvPr/>
          </p:nvSpPr>
          <p:spPr>
            <a:xfrm>
              <a:off x="466550" y="1647400"/>
              <a:ext cx="62425" cy="53450"/>
            </a:xfrm>
            <a:custGeom>
              <a:avLst/>
              <a:gdLst/>
              <a:ahLst/>
              <a:cxnLst/>
              <a:rect l="l" t="t" r="r" b="b"/>
              <a:pathLst>
                <a:path w="2497" h="2138" extrusionOk="0">
                  <a:moveTo>
                    <a:pt x="1074" y="1"/>
                  </a:moveTo>
                  <a:cubicBezTo>
                    <a:pt x="480" y="9"/>
                    <a:pt x="9" y="481"/>
                    <a:pt x="0" y="1066"/>
                  </a:cubicBezTo>
                  <a:cubicBezTo>
                    <a:pt x="0" y="1710"/>
                    <a:pt x="529" y="2138"/>
                    <a:pt x="1078" y="2138"/>
                  </a:cubicBezTo>
                  <a:cubicBezTo>
                    <a:pt x="1340" y="2138"/>
                    <a:pt x="1606" y="2040"/>
                    <a:pt x="1821"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2" name="Google Shape;3963;p55">
              <a:extLst>
                <a:ext uri="{FF2B5EF4-FFF2-40B4-BE49-F238E27FC236}">
                  <a16:creationId xmlns:a16="http://schemas.microsoft.com/office/drawing/2014/main" id="{F6EFE59C-F3D9-ACA5-49B1-4E08E466DB89}"/>
                </a:ext>
              </a:extLst>
            </p:cNvPr>
            <p:cNvSpPr/>
            <p:nvPr/>
          </p:nvSpPr>
          <p:spPr>
            <a:xfrm>
              <a:off x="466550" y="1571400"/>
              <a:ext cx="62425" cy="53250"/>
            </a:xfrm>
            <a:custGeom>
              <a:avLst/>
              <a:gdLst/>
              <a:ahLst/>
              <a:cxnLst/>
              <a:rect l="l" t="t" r="r" b="b"/>
              <a:pathLst>
                <a:path w="2497" h="2130" extrusionOk="0">
                  <a:moveTo>
                    <a:pt x="1074" y="1"/>
                  </a:moveTo>
                  <a:cubicBezTo>
                    <a:pt x="480" y="1"/>
                    <a:pt x="9" y="472"/>
                    <a:pt x="0" y="1066"/>
                  </a:cubicBezTo>
                  <a:cubicBezTo>
                    <a:pt x="0" y="1703"/>
                    <a:pt x="529" y="2129"/>
                    <a:pt x="1077" y="2129"/>
                  </a:cubicBezTo>
                  <a:cubicBezTo>
                    <a:pt x="1339" y="2129"/>
                    <a:pt x="1606" y="2032"/>
                    <a:pt x="1821" y="1813"/>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3" name="Google Shape;3964;p55">
              <a:extLst>
                <a:ext uri="{FF2B5EF4-FFF2-40B4-BE49-F238E27FC236}">
                  <a16:creationId xmlns:a16="http://schemas.microsoft.com/office/drawing/2014/main" id="{0E08A723-3071-5266-B8F2-C230DE889CC5}"/>
                </a:ext>
              </a:extLst>
            </p:cNvPr>
            <p:cNvSpPr/>
            <p:nvPr/>
          </p:nvSpPr>
          <p:spPr>
            <a:xfrm>
              <a:off x="390550" y="1876050"/>
              <a:ext cx="62350" cy="53275"/>
            </a:xfrm>
            <a:custGeom>
              <a:avLst/>
              <a:gdLst/>
              <a:ahLst/>
              <a:cxnLst/>
              <a:rect l="l" t="t" r="r" b="b"/>
              <a:pathLst>
                <a:path w="2494" h="2131" extrusionOk="0">
                  <a:moveTo>
                    <a:pt x="1075" y="1"/>
                  </a:moveTo>
                  <a:cubicBezTo>
                    <a:pt x="1072" y="1"/>
                    <a:pt x="1068" y="1"/>
                    <a:pt x="1065" y="1"/>
                  </a:cubicBezTo>
                  <a:cubicBezTo>
                    <a:pt x="480" y="1"/>
                    <a:pt x="0" y="480"/>
                    <a:pt x="0" y="1066"/>
                  </a:cubicBezTo>
                  <a:cubicBezTo>
                    <a:pt x="0" y="1707"/>
                    <a:pt x="522" y="2131"/>
                    <a:pt x="1069" y="2131"/>
                  </a:cubicBezTo>
                  <a:cubicBezTo>
                    <a:pt x="1333" y="2131"/>
                    <a:pt x="1602" y="2033"/>
                    <a:pt x="1821" y="1813"/>
                  </a:cubicBezTo>
                  <a:cubicBezTo>
                    <a:pt x="2493" y="1149"/>
                    <a:pt x="2020" y="1"/>
                    <a:pt x="107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4" name="Google Shape;3965;p55">
              <a:extLst>
                <a:ext uri="{FF2B5EF4-FFF2-40B4-BE49-F238E27FC236}">
                  <a16:creationId xmlns:a16="http://schemas.microsoft.com/office/drawing/2014/main" id="{B121277D-8E70-4E25-193B-6E9245F7FE12}"/>
                </a:ext>
              </a:extLst>
            </p:cNvPr>
            <p:cNvSpPr/>
            <p:nvPr/>
          </p:nvSpPr>
          <p:spPr>
            <a:xfrm>
              <a:off x="390550" y="1799825"/>
              <a:ext cx="62350" cy="53300"/>
            </a:xfrm>
            <a:custGeom>
              <a:avLst/>
              <a:gdLst/>
              <a:ahLst/>
              <a:cxnLst/>
              <a:rect l="l" t="t" r="r" b="b"/>
              <a:pathLst>
                <a:path w="2494" h="2132" extrusionOk="0">
                  <a:moveTo>
                    <a:pt x="1075" y="1"/>
                  </a:moveTo>
                  <a:cubicBezTo>
                    <a:pt x="1072" y="1"/>
                    <a:pt x="1068" y="1"/>
                    <a:pt x="1065" y="1"/>
                  </a:cubicBezTo>
                  <a:cubicBezTo>
                    <a:pt x="480" y="1"/>
                    <a:pt x="0" y="481"/>
                    <a:pt x="0" y="1066"/>
                  </a:cubicBezTo>
                  <a:cubicBezTo>
                    <a:pt x="0" y="1708"/>
                    <a:pt x="526" y="2131"/>
                    <a:pt x="1073" y="2131"/>
                  </a:cubicBezTo>
                  <a:cubicBezTo>
                    <a:pt x="1336" y="2131"/>
                    <a:pt x="1604" y="2033"/>
                    <a:pt x="1821" y="1814"/>
                  </a:cubicBezTo>
                  <a:cubicBezTo>
                    <a:pt x="2493" y="1150"/>
                    <a:pt x="2020" y="1"/>
                    <a:pt x="107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5" name="Google Shape;3966;p55">
              <a:extLst>
                <a:ext uri="{FF2B5EF4-FFF2-40B4-BE49-F238E27FC236}">
                  <a16:creationId xmlns:a16="http://schemas.microsoft.com/office/drawing/2014/main" id="{5838F670-A5D8-90A9-AFE2-CF645CBEECFF}"/>
                </a:ext>
              </a:extLst>
            </p:cNvPr>
            <p:cNvSpPr/>
            <p:nvPr/>
          </p:nvSpPr>
          <p:spPr>
            <a:xfrm>
              <a:off x="390550" y="1723625"/>
              <a:ext cx="62400" cy="53350"/>
            </a:xfrm>
            <a:custGeom>
              <a:avLst/>
              <a:gdLst/>
              <a:ahLst/>
              <a:cxnLst/>
              <a:rect l="l" t="t" r="r" b="b"/>
              <a:pathLst>
                <a:path w="2496" h="2134" extrusionOk="0">
                  <a:moveTo>
                    <a:pt x="1065" y="1"/>
                  </a:moveTo>
                  <a:cubicBezTo>
                    <a:pt x="480" y="1"/>
                    <a:pt x="0" y="480"/>
                    <a:pt x="0" y="1065"/>
                  </a:cubicBezTo>
                  <a:cubicBezTo>
                    <a:pt x="0" y="1709"/>
                    <a:pt x="529" y="2133"/>
                    <a:pt x="1078" y="2133"/>
                  </a:cubicBezTo>
                  <a:cubicBezTo>
                    <a:pt x="1339" y="2133"/>
                    <a:pt x="1606"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6" name="Google Shape;3967;p55">
              <a:extLst>
                <a:ext uri="{FF2B5EF4-FFF2-40B4-BE49-F238E27FC236}">
                  <a16:creationId xmlns:a16="http://schemas.microsoft.com/office/drawing/2014/main" id="{40ECF688-E999-D0C3-25F1-66E64C8751EF}"/>
                </a:ext>
              </a:extLst>
            </p:cNvPr>
            <p:cNvSpPr/>
            <p:nvPr/>
          </p:nvSpPr>
          <p:spPr>
            <a:xfrm>
              <a:off x="390550" y="1647400"/>
              <a:ext cx="62400" cy="53450"/>
            </a:xfrm>
            <a:custGeom>
              <a:avLst/>
              <a:gdLst/>
              <a:ahLst/>
              <a:cxnLst/>
              <a:rect l="l" t="t" r="r" b="b"/>
              <a:pathLst>
                <a:path w="2496" h="2138" extrusionOk="0">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7" name="Google Shape;3968;p55">
              <a:extLst>
                <a:ext uri="{FF2B5EF4-FFF2-40B4-BE49-F238E27FC236}">
                  <a16:creationId xmlns:a16="http://schemas.microsoft.com/office/drawing/2014/main" id="{5D8635DC-2792-3F82-1036-83725B0D157D}"/>
                </a:ext>
              </a:extLst>
            </p:cNvPr>
            <p:cNvSpPr/>
            <p:nvPr/>
          </p:nvSpPr>
          <p:spPr>
            <a:xfrm>
              <a:off x="390550" y="1571400"/>
              <a:ext cx="62350" cy="53275"/>
            </a:xfrm>
            <a:custGeom>
              <a:avLst/>
              <a:gdLst/>
              <a:ahLst/>
              <a:cxnLst/>
              <a:rect l="l" t="t" r="r" b="b"/>
              <a:pathLst>
                <a:path w="2494" h="2131" extrusionOk="0">
                  <a:moveTo>
                    <a:pt x="1075" y="1"/>
                  </a:moveTo>
                  <a:cubicBezTo>
                    <a:pt x="1072" y="1"/>
                    <a:pt x="1068" y="1"/>
                    <a:pt x="1065" y="1"/>
                  </a:cubicBezTo>
                  <a:cubicBezTo>
                    <a:pt x="480" y="1"/>
                    <a:pt x="0" y="472"/>
                    <a:pt x="0" y="1066"/>
                  </a:cubicBezTo>
                  <a:cubicBezTo>
                    <a:pt x="0" y="1708"/>
                    <a:pt x="522" y="2131"/>
                    <a:pt x="1069" y="2131"/>
                  </a:cubicBezTo>
                  <a:cubicBezTo>
                    <a:pt x="1333" y="2131"/>
                    <a:pt x="1602" y="2033"/>
                    <a:pt x="1821" y="1813"/>
                  </a:cubicBezTo>
                  <a:cubicBezTo>
                    <a:pt x="2493" y="1141"/>
                    <a:pt x="2020" y="1"/>
                    <a:pt x="107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8" name="Google Shape;3969;p55">
              <a:extLst>
                <a:ext uri="{FF2B5EF4-FFF2-40B4-BE49-F238E27FC236}">
                  <a16:creationId xmlns:a16="http://schemas.microsoft.com/office/drawing/2014/main" id="{2118E796-8C63-35D1-E650-08CB42F18EC4}"/>
                </a:ext>
              </a:extLst>
            </p:cNvPr>
            <p:cNvSpPr/>
            <p:nvPr/>
          </p:nvSpPr>
          <p:spPr>
            <a:xfrm>
              <a:off x="314325" y="1952050"/>
              <a:ext cx="62225" cy="53450"/>
            </a:xfrm>
            <a:custGeom>
              <a:avLst/>
              <a:gdLst/>
              <a:ahLst/>
              <a:cxnLst/>
              <a:rect l="l" t="t" r="r" b="b"/>
              <a:pathLst>
                <a:path w="2489" h="2138" extrusionOk="0">
                  <a:moveTo>
                    <a:pt x="1065" y="1"/>
                  </a:moveTo>
                  <a:cubicBezTo>
                    <a:pt x="480" y="9"/>
                    <a:pt x="1" y="481"/>
                    <a:pt x="1" y="1074"/>
                  </a:cubicBezTo>
                  <a:cubicBezTo>
                    <a:pt x="1" y="1712"/>
                    <a:pt x="525" y="2138"/>
                    <a:pt x="1073" y="2138"/>
                  </a:cubicBezTo>
                  <a:cubicBezTo>
                    <a:pt x="1335" y="2138"/>
                    <a:pt x="1603" y="2040"/>
                    <a:pt x="1822"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9" name="Google Shape;3970;p55">
              <a:extLst>
                <a:ext uri="{FF2B5EF4-FFF2-40B4-BE49-F238E27FC236}">
                  <a16:creationId xmlns:a16="http://schemas.microsoft.com/office/drawing/2014/main" id="{80B1D4F6-AB7A-75EB-9247-DF4109FA598B}"/>
                </a:ext>
              </a:extLst>
            </p:cNvPr>
            <p:cNvSpPr/>
            <p:nvPr/>
          </p:nvSpPr>
          <p:spPr>
            <a:xfrm>
              <a:off x="314325" y="1876050"/>
              <a:ext cx="62225" cy="53275"/>
            </a:xfrm>
            <a:custGeom>
              <a:avLst/>
              <a:gdLst/>
              <a:ahLst/>
              <a:cxnLst/>
              <a:rect l="l" t="t" r="r" b="b"/>
              <a:pathLst>
                <a:path w="2489" h="2131" extrusionOk="0">
                  <a:moveTo>
                    <a:pt x="1065" y="1"/>
                  </a:moveTo>
                  <a:cubicBezTo>
                    <a:pt x="480" y="1"/>
                    <a:pt x="1" y="472"/>
                    <a:pt x="1" y="1066"/>
                  </a:cubicBezTo>
                  <a:cubicBezTo>
                    <a:pt x="1" y="1707"/>
                    <a:pt x="523" y="2131"/>
                    <a:pt x="1070" y="2131"/>
                  </a:cubicBezTo>
                  <a:cubicBezTo>
                    <a:pt x="1333" y="2131"/>
                    <a:pt x="1602" y="2033"/>
                    <a:pt x="1822" y="1813"/>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0" name="Google Shape;3971;p55">
              <a:extLst>
                <a:ext uri="{FF2B5EF4-FFF2-40B4-BE49-F238E27FC236}">
                  <a16:creationId xmlns:a16="http://schemas.microsoft.com/office/drawing/2014/main" id="{C16D22C7-1A1E-5ACA-EAE0-B4C3AC0C0F5E}"/>
                </a:ext>
              </a:extLst>
            </p:cNvPr>
            <p:cNvSpPr/>
            <p:nvPr/>
          </p:nvSpPr>
          <p:spPr>
            <a:xfrm>
              <a:off x="314325" y="1799850"/>
              <a:ext cx="62225" cy="53325"/>
            </a:xfrm>
            <a:custGeom>
              <a:avLst/>
              <a:gdLst/>
              <a:ahLst/>
              <a:cxnLst/>
              <a:rect l="l" t="t" r="r" b="b"/>
              <a:pathLst>
                <a:path w="2489" h="2133" extrusionOk="0">
                  <a:moveTo>
                    <a:pt x="1065" y="0"/>
                  </a:moveTo>
                  <a:cubicBezTo>
                    <a:pt x="480" y="0"/>
                    <a:pt x="1" y="480"/>
                    <a:pt x="1" y="1065"/>
                  </a:cubicBezTo>
                  <a:cubicBezTo>
                    <a:pt x="1" y="1709"/>
                    <a:pt x="526" y="2133"/>
                    <a:pt x="1075" y="2133"/>
                  </a:cubicBezTo>
                  <a:cubicBezTo>
                    <a:pt x="1336" y="2133"/>
                    <a:pt x="1604" y="2036"/>
                    <a:pt x="1822"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1" name="Google Shape;3972;p55">
              <a:extLst>
                <a:ext uri="{FF2B5EF4-FFF2-40B4-BE49-F238E27FC236}">
                  <a16:creationId xmlns:a16="http://schemas.microsoft.com/office/drawing/2014/main" id="{9CE966BD-DD17-70D9-8471-35311E889519}"/>
                </a:ext>
              </a:extLst>
            </p:cNvPr>
            <p:cNvSpPr/>
            <p:nvPr/>
          </p:nvSpPr>
          <p:spPr>
            <a:xfrm>
              <a:off x="314325" y="1723625"/>
              <a:ext cx="62225" cy="53350"/>
            </a:xfrm>
            <a:custGeom>
              <a:avLst/>
              <a:gdLst/>
              <a:ahLst/>
              <a:cxnLst/>
              <a:rect l="l" t="t" r="r" b="b"/>
              <a:pathLst>
                <a:path w="2489" h="2134" extrusionOk="0">
                  <a:moveTo>
                    <a:pt x="1065" y="1"/>
                  </a:moveTo>
                  <a:cubicBezTo>
                    <a:pt x="480" y="1"/>
                    <a:pt x="1" y="480"/>
                    <a:pt x="1" y="1065"/>
                  </a:cubicBezTo>
                  <a:cubicBezTo>
                    <a:pt x="1" y="1709"/>
                    <a:pt x="526" y="2133"/>
                    <a:pt x="1075" y="2133"/>
                  </a:cubicBezTo>
                  <a:cubicBezTo>
                    <a:pt x="1336" y="2133"/>
                    <a:pt x="1604" y="2037"/>
                    <a:pt x="1822"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2" name="Google Shape;3973;p55">
              <a:extLst>
                <a:ext uri="{FF2B5EF4-FFF2-40B4-BE49-F238E27FC236}">
                  <a16:creationId xmlns:a16="http://schemas.microsoft.com/office/drawing/2014/main" id="{B1CB9C66-93D9-D816-2CA5-3B08E4AFDBD8}"/>
                </a:ext>
              </a:extLst>
            </p:cNvPr>
            <p:cNvSpPr/>
            <p:nvPr/>
          </p:nvSpPr>
          <p:spPr>
            <a:xfrm>
              <a:off x="314325" y="1647400"/>
              <a:ext cx="62225" cy="53450"/>
            </a:xfrm>
            <a:custGeom>
              <a:avLst/>
              <a:gdLst/>
              <a:ahLst/>
              <a:cxnLst/>
              <a:rect l="l" t="t" r="r" b="b"/>
              <a:pathLst>
                <a:path w="2489" h="2138" extrusionOk="0">
                  <a:moveTo>
                    <a:pt x="1065" y="1"/>
                  </a:moveTo>
                  <a:cubicBezTo>
                    <a:pt x="480" y="9"/>
                    <a:pt x="1" y="481"/>
                    <a:pt x="1" y="1066"/>
                  </a:cubicBezTo>
                  <a:cubicBezTo>
                    <a:pt x="1" y="1710"/>
                    <a:pt x="526" y="2138"/>
                    <a:pt x="1074" y="2138"/>
                  </a:cubicBezTo>
                  <a:cubicBezTo>
                    <a:pt x="1336" y="2138"/>
                    <a:pt x="1604" y="2040"/>
                    <a:pt x="1822"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3" name="Google Shape;3974;p55">
              <a:extLst>
                <a:ext uri="{FF2B5EF4-FFF2-40B4-BE49-F238E27FC236}">
                  <a16:creationId xmlns:a16="http://schemas.microsoft.com/office/drawing/2014/main" id="{475032A8-E0E5-07DF-C047-14BB0EAE1B3F}"/>
                </a:ext>
              </a:extLst>
            </p:cNvPr>
            <p:cNvSpPr/>
            <p:nvPr/>
          </p:nvSpPr>
          <p:spPr>
            <a:xfrm>
              <a:off x="314325" y="1571400"/>
              <a:ext cx="62150" cy="53250"/>
            </a:xfrm>
            <a:custGeom>
              <a:avLst/>
              <a:gdLst/>
              <a:ahLst/>
              <a:cxnLst/>
              <a:rect l="l" t="t" r="r" b="b"/>
              <a:pathLst>
                <a:path w="2486" h="2130" extrusionOk="0">
                  <a:moveTo>
                    <a:pt x="1075" y="1"/>
                  </a:moveTo>
                  <a:cubicBezTo>
                    <a:pt x="1072" y="1"/>
                    <a:pt x="1069" y="1"/>
                    <a:pt x="1065" y="1"/>
                  </a:cubicBezTo>
                  <a:cubicBezTo>
                    <a:pt x="480" y="1"/>
                    <a:pt x="1" y="472"/>
                    <a:pt x="1" y="1066"/>
                  </a:cubicBezTo>
                  <a:cubicBezTo>
                    <a:pt x="1" y="1703"/>
                    <a:pt x="525" y="2129"/>
                    <a:pt x="1073" y="2129"/>
                  </a:cubicBezTo>
                  <a:cubicBezTo>
                    <a:pt x="1335" y="2129"/>
                    <a:pt x="1603" y="2032"/>
                    <a:pt x="1822" y="1813"/>
                  </a:cubicBezTo>
                  <a:cubicBezTo>
                    <a:pt x="2486" y="1149"/>
                    <a:pt x="2020" y="1"/>
                    <a:pt x="107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4" name="Google Shape;3975;p55">
              <a:extLst>
                <a:ext uri="{FF2B5EF4-FFF2-40B4-BE49-F238E27FC236}">
                  <a16:creationId xmlns:a16="http://schemas.microsoft.com/office/drawing/2014/main" id="{96710115-A72D-9BA4-9952-C9902825278A}"/>
                </a:ext>
              </a:extLst>
            </p:cNvPr>
            <p:cNvSpPr/>
            <p:nvPr/>
          </p:nvSpPr>
          <p:spPr>
            <a:xfrm>
              <a:off x="238125" y="1952050"/>
              <a:ext cx="62200" cy="53450"/>
            </a:xfrm>
            <a:custGeom>
              <a:avLst/>
              <a:gdLst/>
              <a:ahLst/>
              <a:cxnLst/>
              <a:rect l="l" t="t" r="r" b="b"/>
              <a:pathLst>
                <a:path w="2488" h="2138" extrusionOk="0">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5" name="Google Shape;3976;p55">
              <a:extLst>
                <a:ext uri="{FF2B5EF4-FFF2-40B4-BE49-F238E27FC236}">
                  <a16:creationId xmlns:a16="http://schemas.microsoft.com/office/drawing/2014/main" id="{7FD96E5F-1302-721F-6B58-A1D44E7A29C7}"/>
                </a:ext>
              </a:extLst>
            </p:cNvPr>
            <p:cNvSpPr/>
            <p:nvPr/>
          </p:nvSpPr>
          <p:spPr>
            <a:xfrm>
              <a:off x="2381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6" name="Google Shape;3977;p55">
              <a:extLst>
                <a:ext uri="{FF2B5EF4-FFF2-40B4-BE49-F238E27FC236}">
                  <a16:creationId xmlns:a16="http://schemas.microsoft.com/office/drawing/2014/main" id="{331EAAE9-52E5-E938-D927-6CD1592317D4}"/>
                </a:ext>
              </a:extLst>
            </p:cNvPr>
            <p:cNvSpPr/>
            <p:nvPr/>
          </p:nvSpPr>
          <p:spPr>
            <a:xfrm>
              <a:off x="2381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7" name="Google Shape;3978;p55">
              <a:extLst>
                <a:ext uri="{FF2B5EF4-FFF2-40B4-BE49-F238E27FC236}">
                  <a16:creationId xmlns:a16="http://schemas.microsoft.com/office/drawing/2014/main" id="{DF9FABC2-CC6E-15C9-832C-7E0288C7ECF8}"/>
                </a:ext>
              </a:extLst>
            </p:cNvPr>
            <p:cNvSpPr/>
            <p:nvPr/>
          </p:nvSpPr>
          <p:spPr>
            <a:xfrm>
              <a:off x="2381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8" name="Google Shape;3979;p55">
              <a:extLst>
                <a:ext uri="{FF2B5EF4-FFF2-40B4-BE49-F238E27FC236}">
                  <a16:creationId xmlns:a16="http://schemas.microsoft.com/office/drawing/2014/main" id="{648BB6D3-BC9B-CD9E-BBBE-728DA7158072}"/>
                </a:ext>
              </a:extLst>
            </p:cNvPr>
            <p:cNvSpPr/>
            <p:nvPr/>
          </p:nvSpPr>
          <p:spPr>
            <a:xfrm>
              <a:off x="4427825" y="2637775"/>
              <a:ext cx="62425" cy="53450"/>
            </a:xfrm>
            <a:custGeom>
              <a:avLst/>
              <a:gdLst/>
              <a:ahLst/>
              <a:cxnLst/>
              <a:rect l="l" t="t" r="r" b="b"/>
              <a:pathLst>
                <a:path w="2497" h="2138" extrusionOk="0">
                  <a:moveTo>
                    <a:pt x="1065" y="1"/>
                  </a:moveTo>
                  <a:cubicBezTo>
                    <a:pt x="480" y="9"/>
                    <a:pt x="1" y="480"/>
                    <a:pt x="1" y="1074"/>
                  </a:cubicBezTo>
                  <a:cubicBezTo>
                    <a:pt x="1" y="1712"/>
                    <a:pt x="529" y="2137"/>
                    <a:pt x="1077" y="2137"/>
                  </a:cubicBezTo>
                  <a:cubicBezTo>
                    <a:pt x="1339" y="2137"/>
                    <a:pt x="1606" y="2040"/>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9" name="Google Shape;3980;p55">
              <a:extLst>
                <a:ext uri="{FF2B5EF4-FFF2-40B4-BE49-F238E27FC236}">
                  <a16:creationId xmlns:a16="http://schemas.microsoft.com/office/drawing/2014/main" id="{22DC6FC8-4316-0D6C-4414-90748EAF9BAB}"/>
                </a:ext>
              </a:extLst>
            </p:cNvPr>
            <p:cNvSpPr/>
            <p:nvPr/>
          </p:nvSpPr>
          <p:spPr>
            <a:xfrm>
              <a:off x="4427825" y="2714000"/>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0" name="Google Shape;3981;p55">
              <a:extLst>
                <a:ext uri="{FF2B5EF4-FFF2-40B4-BE49-F238E27FC236}">
                  <a16:creationId xmlns:a16="http://schemas.microsoft.com/office/drawing/2014/main" id="{2D1F8CD7-4508-FBF9-A9E6-F43CF4EEA0AB}"/>
                </a:ext>
              </a:extLst>
            </p:cNvPr>
            <p:cNvSpPr/>
            <p:nvPr/>
          </p:nvSpPr>
          <p:spPr>
            <a:xfrm>
              <a:off x="4504050" y="271400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1" name="Google Shape;3982;p55">
              <a:extLst>
                <a:ext uri="{FF2B5EF4-FFF2-40B4-BE49-F238E27FC236}">
                  <a16:creationId xmlns:a16="http://schemas.microsoft.com/office/drawing/2014/main" id="{BD98D593-35AF-2B73-6EAC-E215BE0904D5}"/>
                </a:ext>
              </a:extLst>
            </p:cNvPr>
            <p:cNvSpPr/>
            <p:nvPr/>
          </p:nvSpPr>
          <p:spPr>
            <a:xfrm>
              <a:off x="4504050"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2" name="Google Shape;3983;p55">
              <a:extLst>
                <a:ext uri="{FF2B5EF4-FFF2-40B4-BE49-F238E27FC236}">
                  <a16:creationId xmlns:a16="http://schemas.microsoft.com/office/drawing/2014/main" id="{8EFE9E26-A86E-D1A9-A8F8-768F47DD31C9}"/>
                </a:ext>
              </a:extLst>
            </p:cNvPr>
            <p:cNvSpPr/>
            <p:nvPr/>
          </p:nvSpPr>
          <p:spPr>
            <a:xfrm>
              <a:off x="4580250"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3" name="Google Shape;3984;p55">
              <a:extLst>
                <a:ext uri="{FF2B5EF4-FFF2-40B4-BE49-F238E27FC236}">
                  <a16:creationId xmlns:a16="http://schemas.microsoft.com/office/drawing/2014/main" id="{013EB57C-AD89-8777-EDC0-250615E94783}"/>
                </a:ext>
              </a:extLst>
            </p:cNvPr>
            <p:cNvSpPr/>
            <p:nvPr/>
          </p:nvSpPr>
          <p:spPr>
            <a:xfrm>
              <a:off x="4504050" y="27902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4" name="Google Shape;3985;p55">
              <a:extLst>
                <a:ext uri="{FF2B5EF4-FFF2-40B4-BE49-F238E27FC236}">
                  <a16:creationId xmlns:a16="http://schemas.microsoft.com/office/drawing/2014/main" id="{9859EF95-15B6-3ABF-4EDE-5F9D3C687283}"/>
                </a:ext>
              </a:extLst>
            </p:cNvPr>
            <p:cNvSpPr/>
            <p:nvPr/>
          </p:nvSpPr>
          <p:spPr>
            <a:xfrm>
              <a:off x="5113350" y="149520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5" name="Google Shape;3986;p55">
              <a:extLst>
                <a:ext uri="{FF2B5EF4-FFF2-40B4-BE49-F238E27FC236}">
                  <a16:creationId xmlns:a16="http://schemas.microsoft.com/office/drawing/2014/main" id="{1D24F025-8DC8-3926-3FB2-29BBC44A266E}"/>
                </a:ext>
              </a:extLst>
            </p:cNvPr>
            <p:cNvSpPr/>
            <p:nvPr/>
          </p:nvSpPr>
          <p:spPr>
            <a:xfrm>
              <a:off x="5113350" y="1571400"/>
              <a:ext cx="62400" cy="53250"/>
            </a:xfrm>
            <a:custGeom>
              <a:avLst/>
              <a:gdLst/>
              <a:ahLst/>
              <a:cxnLst/>
              <a:rect l="l" t="t" r="r" b="b"/>
              <a:pathLst>
                <a:path w="2496" h="2130" extrusionOk="0">
                  <a:moveTo>
                    <a:pt x="1073" y="1"/>
                  </a:moveTo>
                  <a:cubicBezTo>
                    <a:pt x="480" y="1"/>
                    <a:pt x="8" y="472"/>
                    <a:pt x="0" y="1066"/>
                  </a:cubicBezTo>
                  <a:cubicBezTo>
                    <a:pt x="0" y="1703"/>
                    <a:pt x="525" y="2129"/>
                    <a:pt x="1073" y="2129"/>
                  </a:cubicBezTo>
                  <a:cubicBezTo>
                    <a:pt x="1335" y="2129"/>
                    <a:pt x="1603" y="2032"/>
                    <a:pt x="1821" y="1813"/>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6" name="Google Shape;3987;p55">
              <a:extLst>
                <a:ext uri="{FF2B5EF4-FFF2-40B4-BE49-F238E27FC236}">
                  <a16:creationId xmlns:a16="http://schemas.microsoft.com/office/drawing/2014/main" id="{91C7120A-3932-EB92-7E79-E9DD97D28234}"/>
                </a:ext>
              </a:extLst>
            </p:cNvPr>
            <p:cNvSpPr/>
            <p:nvPr/>
          </p:nvSpPr>
          <p:spPr>
            <a:xfrm>
              <a:off x="5113350" y="1647400"/>
              <a:ext cx="62400" cy="53450"/>
            </a:xfrm>
            <a:custGeom>
              <a:avLst/>
              <a:gdLst/>
              <a:ahLst/>
              <a:cxnLst/>
              <a:rect l="l" t="t" r="r" b="b"/>
              <a:pathLst>
                <a:path w="2496" h="2138" extrusionOk="0">
                  <a:moveTo>
                    <a:pt x="1073" y="1"/>
                  </a:moveTo>
                  <a:cubicBezTo>
                    <a:pt x="480" y="1"/>
                    <a:pt x="8" y="481"/>
                    <a:pt x="0" y="1066"/>
                  </a:cubicBezTo>
                  <a:cubicBezTo>
                    <a:pt x="0" y="1710"/>
                    <a:pt x="525" y="2138"/>
                    <a:pt x="1074" y="2138"/>
                  </a:cubicBezTo>
                  <a:cubicBezTo>
                    <a:pt x="1336" y="2138"/>
                    <a:pt x="1603" y="2040"/>
                    <a:pt x="1821" y="1822"/>
                  </a:cubicBezTo>
                  <a:cubicBezTo>
                    <a:pt x="2496" y="1155"/>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7" name="Google Shape;3988;p55">
              <a:extLst>
                <a:ext uri="{FF2B5EF4-FFF2-40B4-BE49-F238E27FC236}">
                  <a16:creationId xmlns:a16="http://schemas.microsoft.com/office/drawing/2014/main" id="{8E273461-8D0A-405D-40D1-187B9F8C937A}"/>
                </a:ext>
              </a:extLst>
            </p:cNvPr>
            <p:cNvSpPr/>
            <p:nvPr/>
          </p:nvSpPr>
          <p:spPr>
            <a:xfrm>
              <a:off x="5113350" y="1723625"/>
              <a:ext cx="62400" cy="53350"/>
            </a:xfrm>
            <a:custGeom>
              <a:avLst/>
              <a:gdLst/>
              <a:ahLst/>
              <a:cxnLst/>
              <a:rect l="l" t="t" r="r" b="b"/>
              <a:pathLst>
                <a:path w="2496" h="2134" extrusionOk="0">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8" name="Google Shape;3989;p55">
              <a:extLst>
                <a:ext uri="{FF2B5EF4-FFF2-40B4-BE49-F238E27FC236}">
                  <a16:creationId xmlns:a16="http://schemas.microsoft.com/office/drawing/2014/main" id="{229119C0-D8F5-C5A8-AA0B-9C9ED3E8CCFC}"/>
                </a:ext>
              </a:extLst>
            </p:cNvPr>
            <p:cNvSpPr/>
            <p:nvPr/>
          </p:nvSpPr>
          <p:spPr>
            <a:xfrm>
              <a:off x="5113350" y="179985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9" name="Google Shape;3990;p55">
              <a:extLst>
                <a:ext uri="{FF2B5EF4-FFF2-40B4-BE49-F238E27FC236}">
                  <a16:creationId xmlns:a16="http://schemas.microsoft.com/office/drawing/2014/main" id="{D7FBAAD1-D210-F67D-2B9C-49C07BC9A101}"/>
                </a:ext>
              </a:extLst>
            </p:cNvPr>
            <p:cNvSpPr/>
            <p:nvPr/>
          </p:nvSpPr>
          <p:spPr>
            <a:xfrm>
              <a:off x="5113350" y="1876050"/>
              <a:ext cx="62400" cy="53350"/>
            </a:xfrm>
            <a:custGeom>
              <a:avLst/>
              <a:gdLst/>
              <a:ahLst/>
              <a:cxnLst/>
              <a:rect l="l" t="t" r="r" b="b"/>
              <a:pathLst>
                <a:path w="2496" h="2134" extrusionOk="0">
                  <a:moveTo>
                    <a:pt x="1073" y="1"/>
                  </a:moveTo>
                  <a:cubicBezTo>
                    <a:pt x="480" y="1"/>
                    <a:pt x="8" y="472"/>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0" name="Google Shape;3991;p55">
              <a:extLst>
                <a:ext uri="{FF2B5EF4-FFF2-40B4-BE49-F238E27FC236}">
                  <a16:creationId xmlns:a16="http://schemas.microsoft.com/office/drawing/2014/main" id="{D60A3E43-A41D-C3F2-4DAA-7386D3A088A8}"/>
                </a:ext>
              </a:extLst>
            </p:cNvPr>
            <p:cNvSpPr/>
            <p:nvPr/>
          </p:nvSpPr>
          <p:spPr>
            <a:xfrm>
              <a:off x="5113350" y="1952050"/>
              <a:ext cx="62400" cy="53450"/>
            </a:xfrm>
            <a:custGeom>
              <a:avLst/>
              <a:gdLst/>
              <a:ahLst/>
              <a:cxnLst/>
              <a:rect l="l" t="t" r="r" b="b"/>
              <a:pathLst>
                <a:path w="2496" h="2138" extrusionOk="0">
                  <a:moveTo>
                    <a:pt x="1073" y="1"/>
                  </a:moveTo>
                  <a:cubicBezTo>
                    <a:pt x="480" y="9"/>
                    <a:pt x="8" y="481"/>
                    <a:pt x="0" y="1074"/>
                  </a:cubicBezTo>
                  <a:cubicBezTo>
                    <a:pt x="0" y="1712"/>
                    <a:pt x="525" y="2138"/>
                    <a:pt x="1073" y="2138"/>
                  </a:cubicBezTo>
                  <a:cubicBezTo>
                    <a:pt x="1335" y="2138"/>
                    <a:pt x="1603" y="2040"/>
                    <a:pt x="1821" y="1822"/>
                  </a:cubicBezTo>
                  <a:cubicBezTo>
                    <a:pt x="2496" y="1155"/>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1" name="Google Shape;3992;p55">
              <a:extLst>
                <a:ext uri="{FF2B5EF4-FFF2-40B4-BE49-F238E27FC236}">
                  <a16:creationId xmlns:a16="http://schemas.microsoft.com/office/drawing/2014/main" id="{C72964EF-57C1-C7AF-DCBA-67E5C01D5930}"/>
                </a:ext>
              </a:extLst>
            </p:cNvPr>
            <p:cNvSpPr/>
            <p:nvPr/>
          </p:nvSpPr>
          <p:spPr>
            <a:xfrm>
              <a:off x="5113350" y="2028275"/>
              <a:ext cx="62400" cy="53450"/>
            </a:xfrm>
            <a:custGeom>
              <a:avLst/>
              <a:gdLst/>
              <a:ahLst/>
              <a:cxnLst/>
              <a:rect l="l" t="t" r="r" b="b"/>
              <a:pathLst>
                <a:path w="2496" h="2138" extrusionOk="0">
                  <a:moveTo>
                    <a:pt x="1073" y="1"/>
                  </a:moveTo>
                  <a:cubicBezTo>
                    <a:pt x="480" y="1"/>
                    <a:pt x="8" y="480"/>
                    <a:pt x="0" y="1065"/>
                  </a:cubicBezTo>
                  <a:cubicBezTo>
                    <a:pt x="0" y="1709"/>
                    <a:pt x="525" y="2137"/>
                    <a:pt x="1074" y="2137"/>
                  </a:cubicBezTo>
                  <a:cubicBezTo>
                    <a:pt x="1336" y="2137"/>
                    <a:pt x="1603" y="2040"/>
                    <a:pt x="1821" y="1821"/>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2" name="Google Shape;3993;p55">
              <a:extLst>
                <a:ext uri="{FF2B5EF4-FFF2-40B4-BE49-F238E27FC236}">
                  <a16:creationId xmlns:a16="http://schemas.microsoft.com/office/drawing/2014/main" id="{00E7F929-9CB0-25EB-E0FE-574C7FD225F0}"/>
                </a:ext>
              </a:extLst>
            </p:cNvPr>
            <p:cNvSpPr/>
            <p:nvPr/>
          </p:nvSpPr>
          <p:spPr>
            <a:xfrm>
              <a:off x="5113350" y="210450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3" name="Google Shape;3994;p55">
              <a:extLst>
                <a:ext uri="{FF2B5EF4-FFF2-40B4-BE49-F238E27FC236}">
                  <a16:creationId xmlns:a16="http://schemas.microsoft.com/office/drawing/2014/main" id="{F6E1FC3F-2424-47D5-8ED8-97C9100EE071}"/>
                </a:ext>
              </a:extLst>
            </p:cNvPr>
            <p:cNvSpPr/>
            <p:nvPr/>
          </p:nvSpPr>
          <p:spPr>
            <a:xfrm>
              <a:off x="5113350" y="2180700"/>
              <a:ext cx="62400" cy="53350"/>
            </a:xfrm>
            <a:custGeom>
              <a:avLst/>
              <a:gdLst/>
              <a:ahLst/>
              <a:cxnLst/>
              <a:rect l="l" t="t" r="r" b="b"/>
              <a:pathLst>
                <a:path w="2496" h="2134" extrusionOk="0">
                  <a:moveTo>
                    <a:pt x="1073" y="1"/>
                  </a:moveTo>
                  <a:cubicBezTo>
                    <a:pt x="480" y="1"/>
                    <a:pt x="8" y="480"/>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4" name="Google Shape;3995;p55">
              <a:extLst>
                <a:ext uri="{FF2B5EF4-FFF2-40B4-BE49-F238E27FC236}">
                  <a16:creationId xmlns:a16="http://schemas.microsoft.com/office/drawing/2014/main" id="{D2D32D49-B3AE-CCFB-EE11-966CA59903F3}"/>
                </a:ext>
              </a:extLst>
            </p:cNvPr>
            <p:cNvSpPr/>
            <p:nvPr/>
          </p:nvSpPr>
          <p:spPr>
            <a:xfrm>
              <a:off x="5113350" y="2256925"/>
              <a:ext cx="62550" cy="53425"/>
            </a:xfrm>
            <a:custGeom>
              <a:avLst/>
              <a:gdLst/>
              <a:ahLst/>
              <a:cxnLst/>
              <a:rect l="l" t="t" r="r" b="b"/>
              <a:pathLst>
                <a:path w="2502" h="2137" extrusionOk="0">
                  <a:moveTo>
                    <a:pt x="1083" y="0"/>
                  </a:moveTo>
                  <a:cubicBezTo>
                    <a:pt x="1080" y="0"/>
                    <a:pt x="1077" y="0"/>
                    <a:pt x="1073" y="0"/>
                  </a:cubicBezTo>
                  <a:cubicBezTo>
                    <a:pt x="480" y="0"/>
                    <a:pt x="0" y="480"/>
                    <a:pt x="0" y="1065"/>
                  </a:cubicBezTo>
                  <a:cubicBezTo>
                    <a:pt x="0" y="1709"/>
                    <a:pt x="529" y="2137"/>
                    <a:pt x="1080" y="2137"/>
                  </a:cubicBezTo>
                  <a:cubicBezTo>
                    <a:pt x="1343" y="2137"/>
                    <a:pt x="1611" y="2039"/>
                    <a:pt x="1829" y="1821"/>
                  </a:cubicBezTo>
                  <a:cubicBezTo>
                    <a:pt x="2502" y="1149"/>
                    <a:pt x="2028" y="0"/>
                    <a:pt x="108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5" name="Google Shape;3996;p55">
              <a:extLst>
                <a:ext uri="{FF2B5EF4-FFF2-40B4-BE49-F238E27FC236}">
                  <a16:creationId xmlns:a16="http://schemas.microsoft.com/office/drawing/2014/main" id="{E92D6FB3-44BF-A98D-FCB2-950383C6C028}"/>
                </a:ext>
              </a:extLst>
            </p:cNvPr>
            <p:cNvSpPr/>
            <p:nvPr/>
          </p:nvSpPr>
          <p:spPr>
            <a:xfrm>
              <a:off x="5113350" y="2333125"/>
              <a:ext cx="62400" cy="53450"/>
            </a:xfrm>
            <a:custGeom>
              <a:avLst/>
              <a:gdLst/>
              <a:ahLst/>
              <a:cxnLst/>
              <a:rect l="l" t="t" r="r" b="b"/>
              <a:pathLst>
                <a:path w="2496" h="2138" extrusionOk="0">
                  <a:moveTo>
                    <a:pt x="1073" y="1"/>
                  </a:moveTo>
                  <a:cubicBezTo>
                    <a:pt x="480" y="1"/>
                    <a:pt x="0" y="480"/>
                    <a:pt x="0" y="1066"/>
                  </a:cubicBezTo>
                  <a:cubicBezTo>
                    <a:pt x="0" y="1709"/>
                    <a:pt x="525" y="2137"/>
                    <a:pt x="1074" y="2137"/>
                  </a:cubicBezTo>
                  <a:cubicBezTo>
                    <a:pt x="1336" y="2137"/>
                    <a:pt x="1603" y="2040"/>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6" name="Google Shape;3997;p55">
              <a:extLst>
                <a:ext uri="{FF2B5EF4-FFF2-40B4-BE49-F238E27FC236}">
                  <a16:creationId xmlns:a16="http://schemas.microsoft.com/office/drawing/2014/main" id="{999C7CFA-F829-29B8-FD70-16C3D64DBEBA}"/>
                </a:ext>
              </a:extLst>
            </p:cNvPr>
            <p:cNvSpPr/>
            <p:nvPr/>
          </p:nvSpPr>
          <p:spPr>
            <a:xfrm>
              <a:off x="5113350" y="2409350"/>
              <a:ext cx="62400" cy="53350"/>
            </a:xfrm>
            <a:custGeom>
              <a:avLst/>
              <a:gdLst/>
              <a:ahLst/>
              <a:cxnLst/>
              <a:rect l="l" t="t" r="r" b="b"/>
              <a:pathLst>
                <a:path w="2496" h="2134"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7" name="Google Shape;3998;p55">
              <a:extLst>
                <a:ext uri="{FF2B5EF4-FFF2-40B4-BE49-F238E27FC236}">
                  <a16:creationId xmlns:a16="http://schemas.microsoft.com/office/drawing/2014/main" id="{D9E46AA4-06EA-B0FD-2C2B-B44ACDC784FB}"/>
                </a:ext>
              </a:extLst>
            </p:cNvPr>
            <p:cNvSpPr/>
            <p:nvPr/>
          </p:nvSpPr>
          <p:spPr>
            <a:xfrm>
              <a:off x="5113350" y="2485550"/>
              <a:ext cx="62400" cy="53300"/>
            </a:xfrm>
            <a:custGeom>
              <a:avLst/>
              <a:gdLst/>
              <a:ahLst/>
              <a:cxnLst/>
              <a:rect l="l" t="t" r="r" b="b"/>
              <a:pathLst>
                <a:path w="2496" h="2132" extrusionOk="0">
                  <a:moveTo>
                    <a:pt x="1073" y="1"/>
                  </a:moveTo>
                  <a:cubicBezTo>
                    <a:pt x="480" y="1"/>
                    <a:pt x="0" y="472"/>
                    <a:pt x="0" y="1066"/>
                  </a:cubicBezTo>
                  <a:cubicBezTo>
                    <a:pt x="0" y="1708"/>
                    <a:pt x="526" y="2131"/>
                    <a:pt x="1073" y="2131"/>
                  </a:cubicBezTo>
                  <a:cubicBezTo>
                    <a:pt x="1336" y="2131"/>
                    <a:pt x="1604" y="2033"/>
                    <a:pt x="1821" y="1814"/>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8" name="Google Shape;3999;p55">
              <a:extLst>
                <a:ext uri="{FF2B5EF4-FFF2-40B4-BE49-F238E27FC236}">
                  <a16:creationId xmlns:a16="http://schemas.microsoft.com/office/drawing/2014/main" id="{4493BE8E-4CFB-3EB3-B269-D717CF8F37D3}"/>
                </a:ext>
              </a:extLst>
            </p:cNvPr>
            <p:cNvSpPr/>
            <p:nvPr/>
          </p:nvSpPr>
          <p:spPr>
            <a:xfrm>
              <a:off x="4732475" y="14952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9" name="Google Shape;4000;p55">
              <a:extLst>
                <a:ext uri="{FF2B5EF4-FFF2-40B4-BE49-F238E27FC236}">
                  <a16:creationId xmlns:a16="http://schemas.microsoft.com/office/drawing/2014/main" id="{200373C1-E6A0-83E8-36F7-8E65058B1719}"/>
                </a:ext>
              </a:extLst>
            </p:cNvPr>
            <p:cNvSpPr/>
            <p:nvPr/>
          </p:nvSpPr>
          <p:spPr>
            <a:xfrm>
              <a:off x="4732475" y="1571400"/>
              <a:ext cx="62425" cy="53250"/>
            </a:xfrm>
            <a:custGeom>
              <a:avLst/>
              <a:gdLst/>
              <a:ahLst/>
              <a:cxnLst/>
              <a:rect l="l" t="t" r="r" b="b"/>
              <a:pathLst>
                <a:path w="2497" h="2130" extrusionOk="0">
                  <a:moveTo>
                    <a:pt x="1074" y="1"/>
                  </a:moveTo>
                  <a:cubicBezTo>
                    <a:pt x="480" y="1"/>
                    <a:pt x="9" y="472"/>
                    <a:pt x="1" y="1066"/>
                  </a:cubicBezTo>
                  <a:cubicBezTo>
                    <a:pt x="1" y="1703"/>
                    <a:pt x="525" y="2129"/>
                    <a:pt x="1073" y="2129"/>
                  </a:cubicBezTo>
                  <a:cubicBezTo>
                    <a:pt x="1335" y="2129"/>
                    <a:pt x="1603" y="2032"/>
                    <a:pt x="1822" y="1813"/>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0" name="Google Shape;4001;p55">
              <a:extLst>
                <a:ext uri="{FF2B5EF4-FFF2-40B4-BE49-F238E27FC236}">
                  <a16:creationId xmlns:a16="http://schemas.microsoft.com/office/drawing/2014/main" id="{8BE0F6A5-BAD1-A452-F31F-C1BD1CA1D883}"/>
                </a:ext>
              </a:extLst>
            </p:cNvPr>
            <p:cNvSpPr/>
            <p:nvPr/>
          </p:nvSpPr>
          <p:spPr>
            <a:xfrm>
              <a:off x="4732475" y="1647400"/>
              <a:ext cx="62425" cy="53450"/>
            </a:xfrm>
            <a:custGeom>
              <a:avLst/>
              <a:gdLst/>
              <a:ahLst/>
              <a:cxnLst/>
              <a:rect l="l" t="t" r="r" b="b"/>
              <a:pathLst>
                <a:path w="2497" h="2138" extrusionOk="0">
                  <a:moveTo>
                    <a:pt x="1074" y="1"/>
                  </a:moveTo>
                  <a:cubicBezTo>
                    <a:pt x="480" y="1"/>
                    <a:pt x="9" y="481"/>
                    <a:pt x="1" y="1066"/>
                  </a:cubicBezTo>
                  <a:cubicBezTo>
                    <a:pt x="1" y="1710"/>
                    <a:pt x="526" y="2138"/>
                    <a:pt x="1074" y="2138"/>
                  </a:cubicBezTo>
                  <a:cubicBezTo>
                    <a:pt x="1336" y="2138"/>
                    <a:pt x="1604" y="2040"/>
                    <a:pt x="1822" y="1822"/>
                  </a:cubicBezTo>
                  <a:cubicBezTo>
                    <a:pt x="2496"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1" name="Google Shape;4002;p55">
              <a:extLst>
                <a:ext uri="{FF2B5EF4-FFF2-40B4-BE49-F238E27FC236}">
                  <a16:creationId xmlns:a16="http://schemas.microsoft.com/office/drawing/2014/main" id="{A331B9B9-6072-F442-6B04-CCBECBF3E194}"/>
                </a:ext>
              </a:extLst>
            </p:cNvPr>
            <p:cNvSpPr/>
            <p:nvPr/>
          </p:nvSpPr>
          <p:spPr>
            <a:xfrm>
              <a:off x="4732475" y="172362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2" name="Google Shape;4003;p55">
              <a:extLst>
                <a:ext uri="{FF2B5EF4-FFF2-40B4-BE49-F238E27FC236}">
                  <a16:creationId xmlns:a16="http://schemas.microsoft.com/office/drawing/2014/main" id="{AB7FDBF4-1649-2042-69C6-DE847B2FFD30}"/>
                </a:ext>
              </a:extLst>
            </p:cNvPr>
            <p:cNvSpPr/>
            <p:nvPr/>
          </p:nvSpPr>
          <p:spPr>
            <a:xfrm>
              <a:off x="4732475" y="17998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3" name="Google Shape;4004;p55">
              <a:extLst>
                <a:ext uri="{FF2B5EF4-FFF2-40B4-BE49-F238E27FC236}">
                  <a16:creationId xmlns:a16="http://schemas.microsoft.com/office/drawing/2014/main" id="{6877CFC8-B475-7AF0-01F8-DE48363D6E08}"/>
                </a:ext>
              </a:extLst>
            </p:cNvPr>
            <p:cNvSpPr/>
            <p:nvPr/>
          </p:nvSpPr>
          <p:spPr>
            <a:xfrm>
              <a:off x="4732475" y="1876050"/>
              <a:ext cx="62425" cy="53350"/>
            </a:xfrm>
            <a:custGeom>
              <a:avLst/>
              <a:gdLst/>
              <a:ahLst/>
              <a:cxnLst/>
              <a:rect l="l" t="t" r="r" b="b"/>
              <a:pathLst>
                <a:path w="2497" h="2134" extrusionOk="0">
                  <a:moveTo>
                    <a:pt x="1074" y="1"/>
                  </a:moveTo>
                  <a:cubicBezTo>
                    <a:pt x="480" y="1"/>
                    <a:pt x="9" y="472"/>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4" name="Google Shape;4005;p55">
              <a:extLst>
                <a:ext uri="{FF2B5EF4-FFF2-40B4-BE49-F238E27FC236}">
                  <a16:creationId xmlns:a16="http://schemas.microsoft.com/office/drawing/2014/main" id="{A1D76C57-4E1C-864C-1154-7938EA940136}"/>
                </a:ext>
              </a:extLst>
            </p:cNvPr>
            <p:cNvSpPr/>
            <p:nvPr/>
          </p:nvSpPr>
          <p:spPr>
            <a:xfrm>
              <a:off x="4732475" y="1952050"/>
              <a:ext cx="62425" cy="53450"/>
            </a:xfrm>
            <a:custGeom>
              <a:avLst/>
              <a:gdLst/>
              <a:ahLst/>
              <a:cxnLst/>
              <a:rect l="l" t="t" r="r" b="b"/>
              <a:pathLst>
                <a:path w="2497" h="2138" extrusionOk="0">
                  <a:moveTo>
                    <a:pt x="1074" y="1"/>
                  </a:moveTo>
                  <a:cubicBezTo>
                    <a:pt x="480" y="9"/>
                    <a:pt x="9" y="481"/>
                    <a:pt x="1" y="1074"/>
                  </a:cubicBezTo>
                  <a:cubicBezTo>
                    <a:pt x="1" y="1712"/>
                    <a:pt x="525" y="2138"/>
                    <a:pt x="1073" y="2138"/>
                  </a:cubicBezTo>
                  <a:cubicBezTo>
                    <a:pt x="1335" y="2138"/>
                    <a:pt x="1603" y="2040"/>
                    <a:pt x="1822" y="1822"/>
                  </a:cubicBezTo>
                  <a:cubicBezTo>
                    <a:pt x="2496"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5" name="Google Shape;4006;p55">
              <a:extLst>
                <a:ext uri="{FF2B5EF4-FFF2-40B4-BE49-F238E27FC236}">
                  <a16:creationId xmlns:a16="http://schemas.microsoft.com/office/drawing/2014/main" id="{5F643FA2-06FA-03E4-B8A0-CA9BC071B364}"/>
                </a:ext>
              </a:extLst>
            </p:cNvPr>
            <p:cNvSpPr/>
            <p:nvPr/>
          </p:nvSpPr>
          <p:spPr>
            <a:xfrm>
              <a:off x="4732475" y="2028275"/>
              <a:ext cx="62425" cy="53450"/>
            </a:xfrm>
            <a:custGeom>
              <a:avLst/>
              <a:gdLst/>
              <a:ahLst/>
              <a:cxnLst/>
              <a:rect l="l" t="t" r="r" b="b"/>
              <a:pathLst>
                <a:path w="2497" h="2138" extrusionOk="0">
                  <a:moveTo>
                    <a:pt x="1074" y="1"/>
                  </a:moveTo>
                  <a:cubicBezTo>
                    <a:pt x="480" y="1"/>
                    <a:pt x="9" y="480"/>
                    <a:pt x="1" y="1065"/>
                  </a:cubicBezTo>
                  <a:cubicBezTo>
                    <a:pt x="1" y="1709"/>
                    <a:pt x="526" y="2137"/>
                    <a:pt x="1074" y="2137"/>
                  </a:cubicBezTo>
                  <a:cubicBezTo>
                    <a:pt x="1336" y="2137"/>
                    <a:pt x="1604" y="2040"/>
                    <a:pt x="1822" y="1821"/>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6" name="Google Shape;4007;p55">
              <a:extLst>
                <a:ext uri="{FF2B5EF4-FFF2-40B4-BE49-F238E27FC236}">
                  <a16:creationId xmlns:a16="http://schemas.microsoft.com/office/drawing/2014/main" id="{9E55004C-530D-BE00-C36A-ED03E1BDA4F6}"/>
                </a:ext>
              </a:extLst>
            </p:cNvPr>
            <p:cNvSpPr/>
            <p:nvPr/>
          </p:nvSpPr>
          <p:spPr>
            <a:xfrm>
              <a:off x="4732475" y="21045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7" name="Google Shape;4008;p55">
              <a:extLst>
                <a:ext uri="{FF2B5EF4-FFF2-40B4-BE49-F238E27FC236}">
                  <a16:creationId xmlns:a16="http://schemas.microsoft.com/office/drawing/2014/main" id="{8BA65032-B349-4E71-D2B5-89BF37A799F1}"/>
                </a:ext>
              </a:extLst>
            </p:cNvPr>
            <p:cNvSpPr/>
            <p:nvPr/>
          </p:nvSpPr>
          <p:spPr>
            <a:xfrm>
              <a:off x="4732475" y="2180700"/>
              <a:ext cx="62425" cy="53350"/>
            </a:xfrm>
            <a:custGeom>
              <a:avLst/>
              <a:gdLst/>
              <a:ahLst/>
              <a:cxnLst/>
              <a:rect l="l" t="t" r="r" b="b"/>
              <a:pathLst>
                <a:path w="2497" h="2134" extrusionOk="0">
                  <a:moveTo>
                    <a:pt x="1074" y="1"/>
                  </a:moveTo>
                  <a:cubicBezTo>
                    <a:pt x="480" y="1"/>
                    <a:pt x="9" y="480"/>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8" name="Google Shape;4009;p55">
              <a:extLst>
                <a:ext uri="{FF2B5EF4-FFF2-40B4-BE49-F238E27FC236}">
                  <a16:creationId xmlns:a16="http://schemas.microsoft.com/office/drawing/2014/main" id="{9B1099F8-7319-E993-05FC-9AB9E1286BCA}"/>
                </a:ext>
              </a:extLst>
            </p:cNvPr>
            <p:cNvSpPr/>
            <p:nvPr/>
          </p:nvSpPr>
          <p:spPr>
            <a:xfrm>
              <a:off x="4732475" y="2256925"/>
              <a:ext cx="62575" cy="53425"/>
            </a:xfrm>
            <a:custGeom>
              <a:avLst/>
              <a:gdLst/>
              <a:ahLst/>
              <a:cxnLst/>
              <a:rect l="l" t="t" r="r" b="b"/>
              <a:pathLst>
                <a:path w="2503" h="2137" extrusionOk="0">
                  <a:moveTo>
                    <a:pt x="1084" y="0"/>
                  </a:moveTo>
                  <a:cubicBezTo>
                    <a:pt x="1080" y="0"/>
                    <a:pt x="1077" y="0"/>
                    <a:pt x="1074" y="0"/>
                  </a:cubicBezTo>
                  <a:cubicBezTo>
                    <a:pt x="480" y="0"/>
                    <a:pt x="1" y="480"/>
                    <a:pt x="1" y="1065"/>
                  </a:cubicBezTo>
                  <a:cubicBezTo>
                    <a:pt x="1" y="1709"/>
                    <a:pt x="529" y="2137"/>
                    <a:pt x="1080"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9" name="Google Shape;4010;p55">
              <a:extLst>
                <a:ext uri="{FF2B5EF4-FFF2-40B4-BE49-F238E27FC236}">
                  <a16:creationId xmlns:a16="http://schemas.microsoft.com/office/drawing/2014/main" id="{A9F3A2A6-C30A-4216-7FB4-5B3784EC6E23}"/>
                </a:ext>
              </a:extLst>
            </p:cNvPr>
            <p:cNvSpPr/>
            <p:nvPr/>
          </p:nvSpPr>
          <p:spPr>
            <a:xfrm>
              <a:off x="4732475" y="2333125"/>
              <a:ext cx="62425" cy="53450"/>
            </a:xfrm>
            <a:custGeom>
              <a:avLst/>
              <a:gdLst/>
              <a:ahLst/>
              <a:cxnLst/>
              <a:rect l="l" t="t" r="r" b="b"/>
              <a:pathLst>
                <a:path w="2497" h="2138" extrusionOk="0">
                  <a:moveTo>
                    <a:pt x="1074" y="1"/>
                  </a:moveTo>
                  <a:cubicBezTo>
                    <a:pt x="480" y="1"/>
                    <a:pt x="1" y="480"/>
                    <a:pt x="1" y="1066"/>
                  </a:cubicBezTo>
                  <a:cubicBezTo>
                    <a:pt x="1" y="1709"/>
                    <a:pt x="526" y="2137"/>
                    <a:pt x="1074" y="2137"/>
                  </a:cubicBezTo>
                  <a:cubicBezTo>
                    <a:pt x="1336" y="2137"/>
                    <a:pt x="1604" y="2040"/>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0" name="Google Shape;4011;p55">
              <a:extLst>
                <a:ext uri="{FF2B5EF4-FFF2-40B4-BE49-F238E27FC236}">
                  <a16:creationId xmlns:a16="http://schemas.microsoft.com/office/drawing/2014/main" id="{22232342-076E-B359-41EA-A051C7C28F8C}"/>
                </a:ext>
              </a:extLst>
            </p:cNvPr>
            <p:cNvSpPr/>
            <p:nvPr/>
          </p:nvSpPr>
          <p:spPr>
            <a:xfrm>
              <a:off x="4351600" y="2256925"/>
              <a:ext cx="62575" cy="53425"/>
            </a:xfrm>
            <a:custGeom>
              <a:avLst/>
              <a:gdLst/>
              <a:ahLst/>
              <a:cxnLst/>
              <a:rect l="l" t="t" r="r" b="b"/>
              <a:pathLst>
                <a:path w="2503" h="2137" extrusionOk="0">
                  <a:moveTo>
                    <a:pt x="1084" y="0"/>
                  </a:moveTo>
                  <a:cubicBezTo>
                    <a:pt x="1081" y="0"/>
                    <a:pt x="1077" y="0"/>
                    <a:pt x="1074" y="0"/>
                  </a:cubicBezTo>
                  <a:cubicBezTo>
                    <a:pt x="481" y="0"/>
                    <a:pt x="9"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1" name="Google Shape;4012;p55">
              <a:extLst>
                <a:ext uri="{FF2B5EF4-FFF2-40B4-BE49-F238E27FC236}">
                  <a16:creationId xmlns:a16="http://schemas.microsoft.com/office/drawing/2014/main" id="{EC8E972F-CC6E-225B-E148-688EE85957A0}"/>
                </a:ext>
              </a:extLst>
            </p:cNvPr>
            <p:cNvSpPr/>
            <p:nvPr/>
          </p:nvSpPr>
          <p:spPr>
            <a:xfrm>
              <a:off x="4351600" y="2485550"/>
              <a:ext cx="62425" cy="53300"/>
            </a:xfrm>
            <a:custGeom>
              <a:avLst/>
              <a:gdLst/>
              <a:ahLst/>
              <a:cxnLst/>
              <a:rect l="l" t="t" r="r" b="b"/>
              <a:pathLst>
                <a:path w="2497" h="2132" extrusionOk="0">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2" name="Google Shape;4013;p55">
              <a:extLst>
                <a:ext uri="{FF2B5EF4-FFF2-40B4-BE49-F238E27FC236}">
                  <a16:creationId xmlns:a16="http://schemas.microsoft.com/office/drawing/2014/main" id="{142245F0-5009-A9DB-2F95-B1A8E0AE4AA5}"/>
                </a:ext>
              </a:extLst>
            </p:cNvPr>
            <p:cNvSpPr/>
            <p:nvPr/>
          </p:nvSpPr>
          <p:spPr>
            <a:xfrm>
              <a:off x="4351600" y="240935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3" name="Google Shape;4014;p55">
              <a:extLst>
                <a:ext uri="{FF2B5EF4-FFF2-40B4-BE49-F238E27FC236}">
                  <a16:creationId xmlns:a16="http://schemas.microsoft.com/office/drawing/2014/main" id="{C4680D59-BAA2-A4AA-CEAB-A56D8AF05ADC}"/>
                </a:ext>
              </a:extLst>
            </p:cNvPr>
            <p:cNvSpPr/>
            <p:nvPr/>
          </p:nvSpPr>
          <p:spPr>
            <a:xfrm>
              <a:off x="4351600" y="2333125"/>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4" name="Google Shape;4015;p55">
              <a:extLst>
                <a:ext uri="{FF2B5EF4-FFF2-40B4-BE49-F238E27FC236}">
                  <a16:creationId xmlns:a16="http://schemas.microsoft.com/office/drawing/2014/main" id="{38ADB6CB-DBFA-5E07-9D8F-8EE75330C105}"/>
                </a:ext>
              </a:extLst>
            </p:cNvPr>
            <p:cNvSpPr/>
            <p:nvPr/>
          </p:nvSpPr>
          <p:spPr>
            <a:xfrm>
              <a:off x="4427825" y="2256925"/>
              <a:ext cx="62575" cy="53425"/>
            </a:xfrm>
            <a:custGeom>
              <a:avLst/>
              <a:gdLst/>
              <a:ahLst/>
              <a:cxnLst/>
              <a:rect l="l" t="t" r="r" b="b"/>
              <a:pathLst>
                <a:path w="2503" h="2137" extrusionOk="0">
                  <a:moveTo>
                    <a:pt x="1076" y="0"/>
                  </a:moveTo>
                  <a:cubicBezTo>
                    <a:pt x="1072" y="0"/>
                    <a:pt x="1069" y="0"/>
                    <a:pt x="1065" y="0"/>
                  </a:cubicBezTo>
                  <a:cubicBezTo>
                    <a:pt x="480" y="0"/>
                    <a:pt x="1" y="480"/>
                    <a:pt x="1" y="1065"/>
                  </a:cubicBezTo>
                  <a:cubicBezTo>
                    <a:pt x="1" y="1709"/>
                    <a:pt x="529" y="2137"/>
                    <a:pt x="1080" y="2137"/>
                  </a:cubicBezTo>
                  <a:cubicBezTo>
                    <a:pt x="1343" y="2137"/>
                    <a:pt x="1612" y="2039"/>
                    <a:pt x="1830" y="1821"/>
                  </a:cubicBezTo>
                  <a:cubicBezTo>
                    <a:pt x="2502" y="1149"/>
                    <a:pt x="2028"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5" name="Google Shape;4016;p55">
              <a:extLst>
                <a:ext uri="{FF2B5EF4-FFF2-40B4-BE49-F238E27FC236}">
                  <a16:creationId xmlns:a16="http://schemas.microsoft.com/office/drawing/2014/main" id="{063B24A1-1E0B-6DD8-46C3-79DB13C3A9D7}"/>
                </a:ext>
              </a:extLst>
            </p:cNvPr>
            <p:cNvSpPr/>
            <p:nvPr/>
          </p:nvSpPr>
          <p:spPr>
            <a:xfrm>
              <a:off x="4427825" y="2333125"/>
              <a:ext cx="62425" cy="53450"/>
            </a:xfrm>
            <a:custGeom>
              <a:avLst/>
              <a:gdLst/>
              <a:ahLst/>
              <a:cxnLst/>
              <a:rect l="l" t="t" r="r" b="b"/>
              <a:pathLst>
                <a:path w="2497" h="2138" extrusionOk="0">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6" name="Google Shape;4017;p55">
              <a:extLst>
                <a:ext uri="{FF2B5EF4-FFF2-40B4-BE49-F238E27FC236}">
                  <a16:creationId xmlns:a16="http://schemas.microsoft.com/office/drawing/2014/main" id="{3C859236-CF9B-8D13-C6DC-79CC1A28368B}"/>
                </a:ext>
              </a:extLst>
            </p:cNvPr>
            <p:cNvSpPr/>
            <p:nvPr/>
          </p:nvSpPr>
          <p:spPr>
            <a:xfrm>
              <a:off x="45040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7" name="Google Shape;4018;p55">
              <a:extLst>
                <a:ext uri="{FF2B5EF4-FFF2-40B4-BE49-F238E27FC236}">
                  <a16:creationId xmlns:a16="http://schemas.microsoft.com/office/drawing/2014/main" id="{BDCE8AA4-1036-80C3-9E4D-A85C30229051}"/>
                </a:ext>
              </a:extLst>
            </p:cNvPr>
            <p:cNvSpPr/>
            <p:nvPr/>
          </p:nvSpPr>
          <p:spPr>
            <a:xfrm>
              <a:off x="450405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8" name="Google Shape;4019;p55">
              <a:extLst>
                <a:ext uri="{FF2B5EF4-FFF2-40B4-BE49-F238E27FC236}">
                  <a16:creationId xmlns:a16="http://schemas.microsoft.com/office/drawing/2014/main" id="{A24428C5-1AD4-D579-9132-C18F5B71997D}"/>
                </a:ext>
              </a:extLst>
            </p:cNvPr>
            <p:cNvSpPr/>
            <p:nvPr/>
          </p:nvSpPr>
          <p:spPr>
            <a:xfrm>
              <a:off x="4504050"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9" name="Google Shape;4020;p55">
              <a:extLst>
                <a:ext uri="{FF2B5EF4-FFF2-40B4-BE49-F238E27FC236}">
                  <a16:creationId xmlns:a16="http://schemas.microsoft.com/office/drawing/2014/main" id="{D003D458-8629-0E6E-8134-3E67830D6C4C}"/>
                </a:ext>
              </a:extLst>
            </p:cNvPr>
            <p:cNvSpPr/>
            <p:nvPr/>
          </p:nvSpPr>
          <p:spPr>
            <a:xfrm>
              <a:off x="4504050"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0" name="Google Shape;4021;p55">
              <a:extLst>
                <a:ext uri="{FF2B5EF4-FFF2-40B4-BE49-F238E27FC236}">
                  <a16:creationId xmlns:a16="http://schemas.microsoft.com/office/drawing/2014/main" id="{B0D89E4C-23EF-B51A-A67F-AD8AA8BB1F10}"/>
                </a:ext>
              </a:extLst>
            </p:cNvPr>
            <p:cNvSpPr/>
            <p:nvPr/>
          </p:nvSpPr>
          <p:spPr>
            <a:xfrm>
              <a:off x="4504050" y="1876050"/>
              <a:ext cx="62200" cy="53350"/>
            </a:xfrm>
            <a:custGeom>
              <a:avLst/>
              <a:gdLst/>
              <a:ahLst/>
              <a:cxnLst/>
              <a:rect l="l" t="t" r="r" b="b"/>
              <a:pathLst>
                <a:path w="2488" h="2134" extrusionOk="0">
                  <a:moveTo>
                    <a:pt x="1065" y="1"/>
                  </a:moveTo>
                  <a:cubicBezTo>
                    <a:pt x="480" y="1"/>
                    <a:pt x="0" y="472"/>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1" name="Google Shape;4022;p55">
              <a:extLst>
                <a:ext uri="{FF2B5EF4-FFF2-40B4-BE49-F238E27FC236}">
                  <a16:creationId xmlns:a16="http://schemas.microsoft.com/office/drawing/2014/main" id="{AE0115DD-5020-FF5B-BCBA-23568E10DD1F}"/>
                </a:ext>
              </a:extLst>
            </p:cNvPr>
            <p:cNvSpPr/>
            <p:nvPr/>
          </p:nvSpPr>
          <p:spPr>
            <a:xfrm>
              <a:off x="450405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2" name="Google Shape;4023;p55">
              <a:extLst>
                <a:ext uri="{FF2B5EF4-FFF2-40B4-BE49-F238E27FC236}">
                  <a16:creationId xmlns:a16="http://schemas.microsoft.com/office/drawing/2014/main" id="{2B5FE762-416E-2CD2-3946-1161EF0A26DB}"/>
                </a:ext>
              </a:extLst>
            </p:cNvPr>
            <p:cNvSpPr/>
            <p:nvPr/>
          </p:nvSpPr>
          <p:spPr>
            <a:xfrm>
              <a:off x="450405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3" name="Google Shape;4024;p55">
              <a:extLst>
                <a:ext uri="{FF2B5EF4-FFF2-40B4-BE49-F238E27FC236}">
                  <a16:creationId xmlns:a16="http://schemas.microsoft.com/office/drawing/2014/main" id="{5D5F58C9-8FF7-A304-3567-8510DFB21A9A}"/>
                </a:ext>
              </a:extLst>
            </p:cNvPr>
            <p:cNvSpPr/>
            <p:nvPr/>
          </p:nvSpPr>
          <p:spPr>
            <a:xfrm>
              <a:off x="4504050"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4" name="Google Shape;4025;p55">
              <a:extLst>
                <a:ext uri="{FF2B5EF4-FFF2-40B4-BE49-F238E27FC236}">
                  <a16:creationId xmlns:a16="http://schemas.microsoft.com/office/drawing/2014/main" id="{148F7EF8-8497-0E7B-A352-B9D0C12A4949}"/>
                </a:ext>
              </a:extLst>
            </p:cNvPr>
            <p:cNvSpPr/>
            <p:nvPr/>
          </p:nvSpPr>
          <p:spPr>
            <a:xfrm>
              <a:off x="4504050"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5" name="Google Shape;4026;p55">
              <a:extLst>
                <a:ext uri="{FF2B5EF4-FFF2-40B4-BE49-F238E27FC236}">
                  <a16:creationId xmlns:a16="http://schemas.microsoft.com/office/drawing/2014/main" id="{456CF5B1-9D86-6B48-9638-0EDD3800B9D8}"/>
                </a:ext>
              </a:extLst>
            </p:cNvPr>
            <p:cNvSpPr/>
            <p:nvPr/>
          </p:nvSpPr>
          <p:spPr>
            <a:xfrm>
              <a:off x="4504050" y="2256925"/>
              <a:ext cx="62350" cy="53425"/>
            </a:xfrm>
            <a:custGeom>
              <a:avLst/>
              <a:gdLst/>
              <a:ahLst/>
              <a:cxnLst/>
              <a:rect l="l" t="t" r="r" b="b"/>
              <a:pathLst>
                <a:path w="2494"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6" name="Google Shape;4027;p55">
              <a:extLst>
                <a:ext uri="{FF2B5EF4-FFF2-40B4-BE49-F238E27FC236}">
                  <a16:creationId xmlns:a16="http://schemas.microsoft.com/office/drawing/2014/main" id="{87B266FA-5AB0-E68B-AFD9-E825D56F3A66}"/>
                </a:ext>
              </a:extLst>
            </p:cNvPr>
            <p:cNvSpPr/>
            <p:nvPr/>
          </p:nvSpPr>
          <p:spPr>
            <a:xfrm>
              <a:off x="450405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7" name="Google Shape;4028;p55">
              <a:extLst>
                <a:ext uri="{FF2B5EF4-FFF2-40B4-BE49-F238E27FC236}">
                  <a16:creationId xmlns:a16="http://schemas.microsoft.com/office/drawing/2014/main" id="{D5601355-B28D-64D8-A4CC-B97621706DC2}"/>
                </a:ext>
              </a:extLst>
            </p:cNvPr>
            <p:cNvSpPr/>
            <p:nvPr/>
          </p:nvSpPr>
          <p:spPr>
            <a:xfrm>
              <a:off x="4504050" y="240935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8" name="Google Shape;4029;p55">
              <a:extLst>
                <a:ext uri="{FF2B5EF4-FFF2-40B4-BE49-F238E27FC236}">
                  <a16:creationId xmlns:a16="http://schemas.microsoft.com/office/drawing/2014/main" id="{23025740-97A3-8ADE-0EDB-D9912CB1B807}"/>
                </a:ext>
              </a:extLst>
            </p:cNvPr>
            <p:cNvSpPr/>
            <p:nvPr/>
          </p:nvSpPr>
          <p:spPr>
            <a:xfrm>
              <a:off x="458025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9" name="Google Shape;4030;p55">
              <a:extLst>
                <a:ext uri="{FF2B5EF4-FFF2-40B4-BE49-F238E27FC236}">
                  <a16:creationId xmlns:a16="http://schemas.microsoft.com/office/drawing/2014/main" id="{B7A76BAD-FDC6-17D0-0D2A-77896854E399}"/>
                </a:ext>
              </a:extLst>
            </p:cNvPr>
            <p:cNvSpPr/>
            <p:nvPr/>
          </p:nvSpPr>
          <p:spPr>
            <a:xfrm>
              <a:off x="458025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0" name="Google Shape;4031;p55">
              <a:extLst>
                <a:ext uri="{FF2B5EF4-FFF2-40B4-BE49-F238E27FC236}">
                  <a16:creationId xmlns:a16="http://schemas.microsoft.com/office/drawing/2014/main" id="{3FDC0B24-3F65-0CCA-2601-2D9F644F342B}"/>
                </a:ext>
              </a:extLst>
            </p:cNvPr>
            <p:cNvSpPr/>
            <p:nvPr/>
          </p:nvSpPr>
          <p:spPr>
            <a:xfrm>
              <a:off x="458025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1" name="Google Shape;4032;p55">
              <a:extLst>
                <a:ext uri="{FF2B5EF4-FFF2-40B4-BE49-F238E27FC236}">
                  <a16:creationId xmlns:a16="http://schemas.microsoft.com/office/drawing/2014/main" id="{C02D62E4-13E4-E44B-7A7D-7E8DAA6D4D94}"/>
                </a:ext>
              </a:extLst>
            </p:cNvPr>
            <p:cNvSpPr/>
            <p:nvPr/>
          </p:nvSpPr>
          <p:spPr>
            <a:xfrm>
              <a:off x="458025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2" name="Google Shape;4033;p55">
              <a:extLst>
                <a:ext uri="{FF2B5EF4-FFF2-40B4-BE49-F238E27FC236}">
                  <a16:creationId xmlns:a16="http://schemas.microsoft.com/office/drawing/2014/main" id="{DF5A3924-4C22-3B7D-46CA-E8B6AE655A71}"/>
                </a:ext>
              </a:extLst>
            </p:cNvPr>
            <p:cNvSpPr/>
            <p:nvPr/>
          </p:nvSpPr>
          <p:spPr>
            <a:xfrm>
              <a:off x="4580250"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3" name="Google Shape;4034;p55">
              <a:extLst>
                <a:ext uri="{FF2B5EF4-FFF2-40B4-BE49-F238E27FC236}">
                  <a16:creationId xmlns:a16="http://schemas.microsoft.com/office/drawing/2014/main" id="{765B840C-034E-5031-2CAA-9B8E29BECC8D}"/>
                </a:ext>
              </a:extLst>
            </p:cNvPr>
            <p:cNvSpPr/>
            <p:nvPr/>
          </p:nvSpPr>
          <p:spPr>
            <a:xfrm>
              <a:off x="4580250"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4" name="Google Shape;4035;p55">
              <a:extLst>
                <a:ext uri="{FF2B5EF4-FFF2-40B4-BE49-F238E27FC236}">
                  <a16:creationId xmlns:a16="http://schemas.microsoft.com/office/drawing/2014/main" id="{82535EAE-F3B7-82C0-7B26-C6AEB26C1184}"/>
                </a:ext>
              </a:extLst>
            </p:cNvPr>
            <p:cNvSpPr/>
            <p:nvPr/>
          </p:nvSpPr>
          <p:spPr>
            <a:xfrm>
              <a:off x="4580250" y="2028275"/>
              <a:ext cx="62225" cy="53450"/>
            </a:xfrm>
            <a:custGeom>
              <a:avLst/>
              <a:gdLst/>
              <a:ahLst/>
              <a:cxnLst/>
              <a:rect l="l" t="t" r="r" b="b"/>
              <a:pathLst>
                <a:path w="2489" h="2138" extrusionOk="0">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5" name="Google Shape;4036;p55">
              <a:extLst>
                <a:ext uri="{FF2B5EF4-FFF2-40B4-BE49-F238E27FC236}">
                  <a16:creationId xmlns:a16="http://schemas.microsoft.com/office/drawing/2014/main" id="{2662AB3B-2DAA-9ED8-38C5-B349545BAB1D}"/>
                </a:ext>
              </a:extLst>
            </p:cNvPr>
            <p:cNvSpPr/>
            <p:nvPr/>
          </p:nvSpPr>
          <p:spPr>
            <a:xfrm>
              <a:off x="458025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6" name="Google Shape;4037;p55">
              <a:extLst>
                <a:ext uri="{FF2B5EF4-FFF2-40B4-BE49-F238E27FC236}">
                  <a16:creationId xmlns:a16="http://schemas.microsoft.com/office/drawing/2014/main" id="{6751D578-E71B-F980-F623-C4CDCEF7A119}"/>
                </a:ext>
              </a:extLst>
            </p:cNvPr>
            <p:cNvSpPr/>
            <p:nvPr/>
          </p:nvSpPr>
          <p:spPr>
            <a:xfrm>
              <a:off x="458025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7" name="Google Shape;4038;p55">
              <a:extLst>
                <a:ext uri="{FF2B5EF4-FFF2-40B4-BE49-F238E27FC236}">
                  <a16:creationId xmlns:a16="http://schemas.microsoft.com/office/drawing/2014/main" id="{0426B2A6-BFCA-4371-144C-06A7B4E0495B}"/>
                </a:ext>
              </a:extLst>
            </p:cNvPr>
            <p:cNvSpPr/>
            <p:nvPr/>
          </p:nvSpPr>
          <p:spPr>
            <a:xfrm>
              <a:off x="4580250" y="2256925"/>
              <a:ext cx="62350" cy="53425"/>
            </a:xfrm>
            <a:custGeom>
              <a:avLst/>
              <a:gdLst/>
              <a:ahLst/>
              <a:cxnLst/>
              <a:rect l="l" t="t" r="r" b="b"/>
              <a:pathLst>
                <a:path w="2494" h="2137" extrusionOk="0">
                  <a:moveTo>
                    <a:pt x="1076" y="0"/>
                  </a:moveTo>
                  <a:cubicBezTo>
                    <a:pt x="1072" y="0"/>
                    <a:pt x="1069" y="0"/>
                    <a:pt x="1066" y="0"/>
                  </a:cubicBezTo>
                  <a:cubicBezTo>
                    <a:pt x="480" y="0"/>
                    <a:pt x="1" y="480"/>
                    <a:pt x="1" y="1065"/>
                  </a:cubicBezTo>
                  <a:cubicBezTo>
                    <a:pt x="1" y="1709"/>
                    <a:pt x="529"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8" name="Google Shape;4039;p55">
              <a:extLst>
                <a:ext uri="{FF2B5EF4-FFF2-40B4-BE49-F238E27FC236}">
                  <a16:creationId xmlns:a16="http://schemas.microsoft.com/office/drawing/2014/main" id="{89FA49D5-67B8-240F-E4DB-5D7895887EF1}"/>
                </a:ext>
              </a:extLst>
            </p:cNvPr>
            <p:cNvSpPr/>
            <p:nvPr/>
          </p:nvSpPr>
          <p:spPr>
            <a:xfrm>
              <a:off x="4580250" y="23331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9" name="Google Shape;4040;p55">
              <a:extLst>
                <a:ext uri="{FF2B5EF4-FFF2-40B4-BE49-F238E27FC236}">
                  <a16:creationId xmlns:a16="http://schemas.microsoft.com/office/drawing/2014/main" id="{7A9E9FD4-791D-9AA4-0D26-DBE64E070400}"/>
                </a:ext>
              </a:extLst>
            </p:cNvPr>
            <p:cNvSpPr/>
            <p:nvPr/>
          </p:nvSpPr>
          <p:spPr>
            <a:xfrm>
              <a:off x="458025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0" name="Google Shape;4041;p55">
              <a:extLst>
                <a:ext uri="{FF2B5EF4-FFF2-40B4-BE49-F238E27FC236}">
                  <a16:creationId xmlns:a16="http://schemas.microsoft.com/office/drawing/2014/main" id="{4A5666AD-9F02-7838-1455-29C144C66BCB}"/>
                </a:ext>
              </a:extLst>
            </p:cNvPr>
            <p:cNvSpPr/>
            <p:nvPr/>
          </p:nvSpPr>
          <p:spPr>
            <a:xfrm>
              <a:off x="4656475"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1" name="Google Shape;4042;p55">
              <a:extLst>
                <a:ext uri="{FF2B5EF4-FFF2-40B4-BE49-F238E27FC236}">
                  <a16:creationId xmlns:a16="http://schemas.microsoft.com/office/drawing/2014/main" id="{CACB75DE-8B91-60D8-2FF2-7C4E4472B9B3}"/>
                </a:ext>
              </a:extLst>
            </p:cNvPr>
            <p:cNvSpPr/>
            <p:nvPr/>
          </p:nvSpPr>
          <p:spPr>
            <a:xfrm>
              <a:off x="4656475" y="1647400"/>
              <a:ext cx="62200" cy="53450"/>
            </a:xfrm>
            <a:custGeom>
              <a:avLst/>
              <a:gdLst/>
              <a:ahLst/>
              <a:cxnLst/>
              <a:rect l="l" t="t" r="r" b="b"/>
              <a:pathLst>
                <a:path w="2488" h="2138" extrusionOk="0">
                  <a:moveTo>
                    <a:pt x="1065" y="1"/>
                  </a:moveTo>
                  <a:cubicBezTo>
                    <a:pt x="472" y="9"/>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2" name="Google Shape;4043;p55">
              <a:extLst>
                <a:ext uri="{FF2B5EF4-FFF2-40B4-BE49-F238E27FC236}">
                  <a16:creationId xmlns:a16="http://schemas.microsoft.com/office/drawing/2014/main" id="{7C54B948-618B-F250-39E1-B67720A3F29F}"/>
                </a:ext>
              </a:extLst>
            </p:cNvPr>
            <p:cNvSpPr/>
            <p:nvPr/>
          </p:nvSpPr>
          <p:spPr>
            <a:xfrm>
              <a:off x="4656475" y="172362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3" name="Google Shape;4044;p55">
              <a:extLst>
                <a:ext uri="{FF2B5EF4-FFF2-40B4-BE49-F238E27FC236}">
                  <a16:creationId xmlns:a16="http://schemas.microsoft.com/office/drawing/2014/main" id="{642553EE-D3E1-B839-5E06-F879366727DB}"/>
                </a:ext>
              </a:extLst>
            </p:cNvPr>
            <p:cNvSpPr/>
            <p:nvPr/>
          </p:nvSpPr>
          <p:spPr>
            <a:xfrm>
              <a:off x="4656475" y="17998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4" name="Google Shape;4045;p55">
              <a:extLst>
                <a:ext uri="{FF2B5EF4-FFF2-40B4-BE49-F238E27FC236}">
                  <a16:creationId xmlns:a16="http://schemas.microsoft.com/office/drawing/2014/main" id="{E6B4DA63-84B3-DD1C-54EC-1E2608D01766}"/>
                </a:ext>
              </a:extLst>
            </p:cNvPr>
            <p:cNvSpPr/>
            <p:nvPr/>
          </p:nvSpPr>
          <p:spPr>
            <a:xfrm>
              <a:off x="4656475"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5" name="Google Shape;4046;p55">
              <a:extLst>
                <a:ext uri="{FF2B5EF4-FFF2-40B4-BE49-F238E27FC236}">
                  <a16:creationId xmlns:a16="http://schemas.microsoft.com/office/drawing/2014/main" id="{EE38F8C1-A7F5-31B5-79AD-13CE2144E0A9}"/>
                </a:ext>
              </a:extLst>
            </p:cNvPr>
            <p:cNvSpPr/>
            <p:nvPr/>
          </p:nvSpPr>
          <p:spPr>
            <a:xfrm>
              <a:off x="4656475" y="1952050"/>
              <a:ext cx="62200" cy="53450"/>
            </a:xfrm>
            <a:custGeom>
              <a:avLst/>
              <a:gdLst/>
              <a:ahLst/>
              <a:cxnLst/>
              <a:rect l="l" t="t" r="r" b="b"/>
              <a:pathLst>
                <a:path w="2488" h="2138" extrusionOk="0">
                  <a:moveTo>
                    <a:pt x="1065" y="1"/>
                  </a:moveTo>
                  <a:cubicBezTo>
                    <a:pt x="472" y="9"/>
                    <a:pt x="0" y="481"/>
                    <a:pt x="0" y="1074"/>
                  </a:cubicBezTo>
                  <a:cubicBezTo>
                    <a:pt x="0" y="1712"/>
                    <a:pt x="525"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6" name="Google Shape;4047;p55">
              <a:extLst>
                <a:ext uri="{FF2B5EF4-FFF2-40B4-BE49-F238E27FC236}">
                  <a16:creationId xmlns:a16="http://schemas.microsoft.com/office/drawing/2014/main" id="{1C4602A0-9D77-8DFE-F0F0-82F7C34D2246}"/>
                </a:ext>
              </a:extLst>
            </p:cNvPr>
            <p:cNvSpPr/>
            <p:nvPr/>
          </p:nvSpPr>
          <p:spPr>
            <a:xfrm>
              <a:off x="4656475" y="2028275"/>
              <a:ext cx="62200" cy="53450"/>
            </a:xfrm>
            <a:custGeom>
              <a:avLst/>
              <a:gdLst/>
              <a:ahLst/>
              <a:cxnLst/>
              <a:rect l="l" t="t" r="r" b="b"/>
              <a:pathLst>
                <a:path w="2488" h="2138" extrusionOk="0">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7" name="Google Shape;4048;p55">
              <a:extLst>
                <a:ext uri="{FF2B5EF4-FFF2-40B4-BE49-F238E27FC236}">
                  <a16:creationId xmlns:a16="http://schemas.microsoft.com/office/drawing/2014/main" id="{46B9DCC6-C9FB-0128-03EB-D88901A1B6C6}"/>
                </a:ext>
              </a:extLst>
            </p:cNvPr>
            <p:cNvSpPr/>
            <p:nvPr/>
          </p:nvSpPr>
          <p:spPr>
            <a:xfrm>
              <a:off x="4656475" y="21045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8" name="Google Shape;4049;p55">
              <a:extLst>
                <a:ext uri="{FF2B5EF4-FFF2-40B4-BE49-F238E27FC236}">
                  <a16:creationId xmlns:a16="http://schemas.microsoft.com/office/drawing/2014/main" id="{635C9A38-FE59-FEC8-063C-49D1FBCCA70A}"/>
                </a:ext>
              </a:extLst>
            </p:cNvPr>
            <p:cNvSpPr/>
            <p:nvPr/>
          </p:nvSpPr>
          <p:spPr>
            <a:xfrm>
              <a:off x="4656475" y="2180700"/>
              <a:ext cx="62200" cy="53350"/>
            </a:xfrm>
            <a:custGeom>
              <a:avLst/>
              <a:gdLst/>
              <a:ahLst/>
              <a:cxnLst/>
              <a:rect l="l" t="t" r="r" b="b"/>
              <a:pathLst>
                <a:path w="2488" h="2134" extrusionOk="0">
                  <a:moveTo>
                    <a:pt x="1065" y="1"/>
                  </a:moveTo>
                  <a:cubicBezTo>
                    <a:pt x="472" y="1"/>
                    <a:pt x="0" y="480"/>
                    <a:pt x="0" y="1066"/>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9" name="Google Shape;4050;p55">
              <a:extLst>
                <a:ext uri="{FF2B5EF4-FFF2-40B4-BE49-F238E27FC236}">
                  <a16:creationId xmlns:a16="http://schemas.microsoft.com/office/drawing/2014/main" id="{D17B38BD-3D7C-A149-F36D-BA55BC4FD971}"/>
                </a:ext>
              </a:extLst>
            </p:cNvPr>
            <p:cNvSpPr/>
            <p:nvPr/>
          </p:nvSpPr>
          <p:spPr>
            <a:xfrm>
              <a:off x="4656475" y="2256925"/>
              <a:ext cx="62350" cy="53425"/>
            </a:xfrm>
            <a:custGeom>
              <a:avLst/>
              <a:gdLst/>
              <a:ahLst/>
              <a:cxnLst/>
              <a:rect l="l" t="t" r="r" b="b"/>
              <a:pathLst>
                <a:path w="2494" h="2137" extrusionOk="0">
                  <a:moveTo>
                    <a:pt x="1075" y="0"/>
                  </a:moveTo>
                  <a:cubicBezTo>
                    <a:pt x="1072" y="0"/>
                    <a:pt x="1068"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0" name="Google Shape;4051;p55">
              <a:extLst>
                <a:ext uri="{FF2B5EF4-FFF2-40B4-BE49-F238E27FC236}">
                  <a16:creationId xmlns:a16="http://schemas.microsoft.com/office/drawing/2014/main" id="{5EF38660-8200-FF58-734C-9FB86210D64D}"/>
                </a:ext>
              </a:extLst>
            </p:cNvPr>
            <p:cNvSpPr/>
            <p:nvPr/>
          </p:nvSpPr>
          <p:spPr>
            <a:xfrm>
              <a:off x="4656475" y="2333125"/>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1" name="Google Shape;4052;p55">
              <a:extLst>
                <a:ext uri="{FF2B5EF4-FFF2-40B4-BE49-F238E27FC236}">
                  <a16:creationId xmlns:a16="http://schemas.microsoft.com/office/drawing/2014/main" id="{C4898615-DE45-13FD-2482-12EF005F8782}"/>
                </a:ext>
              </a:extLst>
            </p:cNvPr>
            <p:cNvSpPr/>
            <p:nvPr/>
          </p:nvSpPr>
          <p:spPr>
            <a:xfrm>
              <a:off x="4656475" y="2409350"/>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2" name="Google Shape;4053;p55">
              <a:extLst>
                <a:ext uri="{FF2B5EF4-FFF2-40B4-BE49-F238E27FC236}">
                  <a16:creationId xmlns:a16="http://schemas.microsoft.com/office/drawing/2014/main" id="{7BF9E398-1F3D-A81E-A268-CA3620E5617F}"/>
                </a:ext>
              </a:extLst>
            </p:cNvPr>
            <p:cNvSpPr/>
            <p:nvPr/>
          </p:nvSpPr>
          <p:spPr>
            <a:xfrm>
              <a:off x="4732475" y="2409350"/>
              <a:ext cx="62425" cy="53350"/>
            </a:xfrm>
            <a:custGeom>
              <a:avLst/>
              <a:gdLst/>
              <a:ahLst/>
              <a:cxnLst/>
              <a:rect l="l" t="t" r="r" b="b"/>
              <a:pathLst>
                <a:path w="2497" h="2134"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3" name="Google Shape;4054;p55">
              <a:extLst>
                <a:ext uri="{FF2B5EF4-FFF2-40B4-BE49-F238E27FC236}">
                  <a16:creationId xmlns:a16="http://schemas.microsoft.com/office/drawing/2014/main" id="{D7B86E79-0171-B05D-AC56-CC235A5285BC}"/>
                </a:ext>
              </a:extLst>
            </p:cNvPr>
            <p:cNvSpPr/>
            <p:nvPr/>
          </p:nvSpPr>
          <p:spPr>
            <a:xfrm>
              <a:off x="4732475" y="2485550"/>
              <a:ext cx="62425" cy="53300"/>
            </a:xfrm>
            <a:custGeom>
              <a:avLst/>
              <a:gdLst/>
              <a:ahLst/>
              <a:cxnLst/>
              <a:rect l="l" t="t" r="r" b="b"/>
              <a:pathLst>
                <a:path w="2497" h="2132" extrusionOk="0">
                  <a:moveTo>
                    <a:pt x="1074" y="1"/>
                  </a:moveTo>
                  <a:cubicBezTo>
                    <a:pt x="480" y="1"/>
                    <a:pt x="1" y="472"/>
                    <a:pt x="1" y="1066"/>
                  </a:cubicBezTo>
                  <a:cubicBezTo>
                    <a:pt x="1" y="1708"/>
                    <a:pt x="526"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4" name="Google Shape;4055;p55">
              <a:extLst>
                <a:ext uri="{FF2B5EF4-FFF2-40B4-BE49-F238E27FC236}">
                  <a16:creationId xmlns:a16="http://schemas.microsoft.com/office/drawing/2014/main" id="{034FB957-C0F5-9194-C295-90D42F75B844}"/>
                </a:ext>
              </a:extLst>
            </p:cNvPr>
            <p:cNvSpPr/>
            <p:nvPr/>
          </p:nvSpPr>
          <p:spPr>
            <a:xfrm>
              <a:off x="4808700" y="14952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5" name="Google Shape;4056;p55">
              <a:extLst>
                <a:ext uri="{FF2B5EF4-FFF2-40B4-BE49-F238E27FC236}">
                  <a16:creationId xmlns:a16="http://schemas.microsoft.com/office/drawing/2014/main" id="{EECFE1F6-3D0C-4B1E-D964-8787E4C2CCED}"/>
                </a:ext>
              </a:extLst>
            </p:cNvPr>
            <p:cNvSpPr/>
            <p:nvPr/>
          </p:nvSpPr>
          <p:spPr>
            <a:xfrm>
              <a:off x="4808700" y="1571400"/>
              <a:ext cx="62400" cy="53250"/>
            </a:xfrm>
            <a:custGeom>
              <a:avLst/>
              <a:gdLst/>
              <a:ahLst/>
              <a:cxnLst/>
              <a:rect l="l" t="t" r="r" b="b"/>
              <a:pathLst>
                <a:path w="2496"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6" name="Google Shape;4057;p55">
              <a:extLst>
                <a:ext uri="{FF2B5EF4-FFF2-40B4-BE49-F238E27FC236}">
                  <a16:creationId xmlns:a16="http://schemas.microsoft.com/office/drawing/2014/main" id="{6723D55E-79FC-7139-7FA5-836FF0AFCA5B}"/>
                </a:ext>
              </a:extLst>
            </p:cNvPr>
            <p:cNvSpPr/>
            <p:nvPr/>
          </p:nvSpPr>
          <p:spPr>
            <a:xfrm>
              <a:off x="4808700" y="1647400"/>
              <a:ext cx="62400" cy="53450"/>
            </a:xfrm>
            <a:custGeom>
              <a:avLst/>
              <a:gdLst/>
              <a:ahLst/>
              <a:cxnLst/>
              <a:rect l="l" t="t" r="r" b="b"/>
              <a:pathLst>
                <a:path w="2496" h="2138" extrusionOk="0">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7" name="Google Shape;4058;p55">
              <a:extLst>
                <a:ext uri="{FF2B5EF4-FFF2-40B4-BE49-F238E27FC236}">
                  <a16:creationId xmlns:a16="http://schemas.microsoft.com/office/drawing/2014/main" id="{AFE4E758-46C0-705E-8035-59CF95363D6B}"/>
                </a:ext>
              </a:extLst>
            </p:cNvPr>
            <p:cNvSpPr/>
            <p:nvPr/>
          </p:nvSpPr>
          <p:spPr>
            <a:xfrm>
              <a:off x="4808700"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8" name="Google Shape;4059;p55">
              <a:extLst>
                <a:ext uri="{FF2B5EF4-FFF2-40B4-BE49-F238E27FC236}">
                  <a16:creationId xmlns:a16="http://schemas.microsoft.com/office/drawing/2014/main" id="{9C053E8F-3906-3DA5-2356-668AC3826A82}"/>
                </a:ext>
              </a:extLst>
            </p:cNvPr>
            <p:cNvSpPr/>
            <p:nvPr/>
          </p:nvSpPr>
          <p:spPr>
            <a:xfrm>
              <a:off x="4808700" y="17998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9" name="Google Shape;4060;p55">
              <a:extLst>
                <a:ext uri="{FF2B5EF4-FFF2-40B4-BE49-F238E27FC236}">
                  <a16:creationId xmlns:a16="http://schemas.microsoft.com/office/drawing/2014/main" id="{1AF81311-B454-39CA-3461-CA56D72A5CE4}"/>
                </a:ext>
              </a:extLst>
            </p:cNvPr>
            <p:cNvSpPr/>
            <p:nvPr/>
          </p:nvSpPr>
          <p:spPr>
            <a:xfrm>
              <a:off x="4808700" y="1876050"/>
              <a:ext cx="62400" cy="53275"/>
            </a:xfrm>
            <a:custGeom>
              <a:avLst/>
              <a:gdLst/>
              <a:ahLst/>
              <a:cxnLst/>
              <a:rect l="l" t="t" r="r" b="b"/>
              <a:pathLst>
                <a:path w="2496"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0" name="Google Shape;4061;p55">
              <a:extLst>
                <a:ext uri="{FF2B5EF4-FFF2-40B4-BE49-F238E27FC236}">
                  <a16:creationId xmlns:a16="http://schemas.microsoft.com/office/drawing/2014/main" id="{E9A54395-D221-CF59-FE61-1CE8260FC2BF}"/>
                </a:ext>
              </a:extLst>
            </p:cNvPr>
            <p:cNvSpPr/>
            <p:nvPr/>
          </p:nvSpPr>
          <p:spPr>
            <a:xfrm>
              <a:off x="4808700" y="1952050"/>
              <a:ext cx="62400" cy="53450"/>
            </a:xfrm>
            <a:custGeom>
              <a:avLst/>
              <a:gdLst/>
              <a:ahLst/>
              <a:cxnLst/>
              <a:rect l="l" t="t" r="r" b="b"/>
              <a:pathLst>
                <a:path w="2496"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1" name="Google Shape;4062;p55">
              <a:extLst>
                <a:ext uri="{FF2B5EF4-FFF2-40B4-BE49-F238E27FC236}">
                  <a16:creationId xmlns:a16="http://schemas.microsoft.com/office/drawing/2014/main" id="{A23029E6-BF76-273E-75AD-186AEEF49C85}"/>
                </a:ext>
              </a:extLst>
            </p:cNvPr>
            <p:cNvSpPr/>
            <p:nvPr/>
          </p:nvSpPr>
          <p:spPr>
            <a:xfrm>
              <a:off x="4808700" y="2028275"/>
              <a:ext cx="62400" cy="53450"/>
            </a:xfrm>
            <a:custGeom>
              <a:avLst/>
              <a:gdLst/>
              <a:ahLst/>
              <a:cxnLst/>
              <a:rect l="l" t="t" r="r" b="b"/>
              <a:pathLst>
                <a:path w="2496"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2" name="Google Shape;4063;p55">
              <a:extLst>
                <a:ext uri="{FF2B5EF4-FFF2-40B4-BE49-F238E27FC236}">
                  <a16:creationId xmlns:a16="http://schemas.microsoft.com/office/drawing/2014/main" id="{FF0889D4-9FF4-C61C-5AD7-4D199DE32DE1}"/>
                </a:ext>
              </a:extLst>
            </p:cNvPr>
            <p:cNvSpPr/>
            <p:nvPr/>
          </p:nvSpPr>
          <p:spPr>
            <a:xfrm>
              <a:off x="4808700" y="21045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3" name="Google Shape;4064;p55">
              <a:extLst>
                <a:ext uri="{FF2B5EF4-FFF2-40B4-BE49-F238E27FC236}">
                  <a16:creationId xmlns:a16="http://schemas.microsoft.com/office/drawing/2014/main" id="{C44C6409-783B-55FF-737F-CF3E383C8B81}"/>
                </a:ext>
              </a:extLst>
            </p:cNvPr>
            <p:cNvSpPr/>
            <p:nvPr/>
          </p:nvSpPr>
          <p:spPr>
            <a:xfrm>
              <a:off x="4808700" y="2180700"/>
              <a:ext cx="62400" cy="53350"/>
            </a:xfrm>
            <a:custGeom>
              <a:avLst/>
              <a:gdLst/>
              <a:ahLst/>
              <a:cxnLst/>
              <a:rect l="l" t="t" r="r" b="b"/>
              <a:pathLst>
                <a:path w="2496" h="2134" extrusionOk="0">
                  <a:moveTo>
                    <a:pt x="1065" y="1"/>
                  </a:moveTo>
                  <a:cubicBezTo>
                    <a:pt x="480" y="1"/>
                    <a:pt x="0" y="480"/>
                    <a:pt x="0" y="1066"/>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4" name="Google Shape;4065;p55">
              <a:extLst>
                <a:ext uri="{FF2B5EF4-FFF2-40B4-BE49-F238E27FC236}">
                  <a16:creationId xmlns:a16="http://schemas.microsoft.com/office/drawing/2014/main" id="{917681F2-DB50-8F63-B5FE-F54349D7BAEC}"/>
                </a:ext>
              </a:extLst>
            </p:cNvPr>
            <p:cNvSpPr/>
            <p:nvPr/>
          </p:nvSpPr>
          <p:spPr>
            <a:xfrm>
              <a:off x="4808700" y="2256925"/>
              <a:ext cx="62550" cy="53425"/>
            </a:xfrm>
            <a:custGeom>
              <a:avLst/>
              <a:gdLst/>
              <a:ahLst/>
              <a:cxnLst/>
              <a:rect l="l" t="t" r="r" b="b"/>
              <a:pathLst>
                <a:path w="2502"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5" name="Google Shape;4066;p55">
              <a:extLst>
                <a:ext uri="{FF2B5EF4-FFF2-40B4-BE49-F238E27FC236}">
                  <a16:creationId xmlns:a16="http://schemas.microsoft.com/office/drawing/2014/main" id="{C3B0F82A-2FF5-11E1-0F40-FCB5471E533B}"/>
                </a:ext>
              </a:extLst>
            </p:cNvPr>
            <p:cNvSpPr/>
            <p:nvPr/>
          </p:nvSpPr>
          <p:spPr>
            <a:xfrm>
              <a:off x="4808700" y="2333125"/>
              <a:ext cx="62400" cy="53450"/>
            </a:xfrm>
            <a:custGeom>
              <a:avLst/>
              <a:gdLst/>
              <a:ahLst/>
              <a:cxnLst/>
              <a:rect l="l" t="t" r="r" b="b"/>
              <a:pathLst>
                <a:path w="2496"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6" name="Google Shape;4067;p55">
              <a:extLst>
                <a:ext uri="{FF2B5EF4-FFF2-40B4-BE49-F238E27FC236}">
                  <a16:creationId xmlns:a16="http://schemas.microsoft.com/office/drawing/2014/main" id="{D58B5AE3-B19D-976D-B5CD-2CA42911D3A7}"/>
                </a:ext>
              </a:extLst>
            </p:cNvPr>
            <p:cNvSpPr/>
            <p:nvPr/>
          </p:nvSpPr>
          <p:spPr>
            <a:xfrm>
              <a:off x="4808700" y="2409350"/>
              <a:ext cx="62400" cy="53350"/>
            </a:xfrm>
            <a:custGeom>
              <a:avLst/>
              <a:gdLst/>
              <a:ahLst/>
              <a:cxnLst/>
              <a:rect l="l" t="t" r="r" b="b"/>
              <a:pathLst>
                <a:path w="2496" h="2134"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7" name="Google Shape;4068;p55">
              <a:extLst>
                <a:ext uri="{FF2B5EF4-FFF2-40B4-BE49-F238E27FC236}">
                  <a16:creationId xmlns:a16="http://schemas.microsoft.com/office/drawing/2014/main" id="{796E4859-BBCE-DCB3-374D-C44A8C1D4911}"/>
                </a:ext>
              </a:extLst>
            </p:cNvPr>
            <p:cNvSpPr/>
            <p:nvPr/>
          </p:nvSpPr>
          <p:spPr>
            <a:xfrm>
              <a:off x="4808700" y="2485550"/>
              <a:ext cx="62400" cy="53300"/>
            </a:xfrm>
            <a:custGeom>
              <a:avLst/>
              <a:gdLst/>
              <a:ahLst/>
              <a:cxnLst/>
              <a:rect l="l" t="t" r="r" b="b"/>
              <a:pathLst>
                <a:path w="2496" h="2132" extrusionOk="0">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8" name="Google Shape;4069;p55">
              <a:extLst>
                <a:ext uri="{FF2B5EF4-FFF2-40B4-BE49-F238E27FC236}">
                  <a16:creationId xmlns:a16="http://schemas.microsoft.com/office/drawing/2014/main" id="{3F147E54-451E-310D-3039-A613A4300DDE}"/>
                </a:ext>
              </a:extLst>
            </p:cNvPr>
            <p:cNvSpPr/>
            <p:nvPr/>
          </p:nvSpPr>
          <p:spPr>
            <a:xfrm>
              <a:off x="48849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9" name="Google Shape;4070;p55">
              <a:extLst>
                <a:ext uri="{FF2B5EF4-FFF2-40B4-BE49-F238E27FC236}">
                  <a16:creationId xmlns:a16="http://schemas.microsoft.com/office/drawing/2014/main" id="{D608F484-7E03-CFC0-DD1A-1944418C2255}"/>
                </a:ext>
              </a:extLst>
            </p:cNvPr>
            <p:cNvSpPr/>
            <p:nvPr/>
          </p:nvSpPr>
          <p:spPr>
            <a:xfrm>
              <a:off x="488490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0" name="Google Shape;4071;p55">
              <a:extLst>
                <a:ext uri="{FF2B5EF4-FFF2-40B4-BE49-F238E27FC236}">
                  <a16:creationId xmlns:a16="http://schemas.microsoft.com/office/drawing/2014/main" id="{8ECDCC22-B052-E33B-67C9-056CA8596510}"/>
                </a:ext>
              </a:extLst>
            </p:cNvPr>
            <p:cNvSpPr/>
            <p:nvPr/>
          </p:nvSpPr>
          <p:spPr>
            <a:xfrm>
              <a:off x="488490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1" name="Google Shape;4072;p55">
              <a:extLst>
                <a:ext uri="{FF2B5EF4-FFF2-40B4-BE49-F238E27FC236}">
                  <a16:creationId xmlns:a16="http://schemas.microsoft.com/office/drawing/2014/main" id="{A7473487-47C4-06EE-2709-5185F47FDDCE}"/>
                </a:ext>
              </a:extLst>
            </p:cNvPr>
            <p:cNvSpPr/>
            <p:nvPr/>
          </p:nvSpPr>
          <p:spPr>
            <a:xfrm>
              <a:off x="48849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2" name="Google Shape;4073;p55">
              <a:extLst>
                <a:ext uri="{FF2B5EF4-FFF2-40B4-BE49-F238E27FC236}">
                  <a16:creationId xmlns:a16="http://schemas.microsoft.com/office/drawing/2014/main" id="{DEB2F95E-CFE6-093C-D566-3B1CF0204AF9}"/>
                </a:ext>
              </a:extLst>
            </p:cNvPr>
            <p:cNvSpPr/>
            <p:nvPr/>
          </p:nvSpPr>
          <p:spPr>
            <a:xfrm>
              <a:off x="488490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3" name="Google Shape;4074;p55">
              <a:extLst>
                <a:ext uri="{FF2B5EF4-FFF2-40B4-BE49-F238E27FC236}">
                  <a16:creationId xmlns:a16="http://schemas.microsoft.com/office/drawing/2014/main" id="{0847CF5C-B119-7AF6-D8A8-AD92DBE34AF5}"/>
                </a:ext>
              </a:extLst>
            </p:cNvPr>
            <p:cNvSpPr/>
            <p:nvPr/>
          </p:nvSpPr>
          <p:spPr>
            <a:xfrm>
              <a:off x="4884900" y="1876050"/>
              <a:ext cx="62225" cy="53350"/>
            </a:xfrm>
            <a:custGeom>
              <a:avLst/>
              <a:gdLst/>
              <a:ahLst/>
              <a:cxnLst/>
              <a:rect l="l" t="t" r="r" b="b"/>
              <a:pathLst>
                <a:path w="2489" h="2134" extrusionOk="0">
                  <a:moveTo>
                    <a:pt x="1066" y="1"/>
                  </a:moveTo>
                  <a:cubicBezTo>
                    <a:pt x="480" y="1"/>
                    <a:pt x="1" y="472"/>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4" name="Google Shape;4075;p55">
              <a:extLst>
                <a:ext uri="{FF2B5EF4-FFF2-40B4-BE49-F238E27FC236}">
                  <a16:creationId xmlns:a16="http://schemas.microsoft.com/office/drawing/2014/main" id="{A7019C41-236C-4BBD-E248-D2E4249C6ACA}"/>
                </a:ext>
              </a:extLst>
            </p:cNvPr>
            <p:cNvSpPr/>
            <p:nvPr/>
          </p:nvSpPr>
          <p:spPr>
            <a:xfrm>
              <a:off x="4884900"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5" name="Google Shape;4076;p55">
              <a:extLst>
                <a:ext uri="{FF2B5EF4-FFF2-40B4-BE49-F238E27FC236}">
                  <a16:creationId xmlns:a16="http://schemas.microsoft.com/office/drawing/2014/main" id="{04E70B7A-B757-205A-1373-FE61739240C5}"/>
                </a:ext>
              </a:extLst>
            </p:cNvPr>
            <p:cNvSpPr/>
            <p:nvPr/>
          </p:nvSpPr>
          <p:spPr>
            <a:xfrm>
              <a:off x="4884900" y="2028275"/>
              <a:ext cx="62225" cy="53450"/>
            </a:xfrm>
            <a:custGeom>
              <a:avLst/>
              <a:gdLst/>
              <a:ahLst/>
              <a:cxnLst/>
              <a:rect l="l" t="t" r="r" b="b"/>
              <a:pathLst>
                <a:path w="2489" h="2138" extrusionOk="0">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6" name="Google Shape;4077;p55">
              <a:extLst>
                <a:ext uri="{FF2B5EF4-FFF2-40B4-BE49-F238E27FC236}">
                  <a16:creationId xmlns:a16="http://schemas.microsoft.com/office/drawing/2014/main" id="{B6ACA0B7-B8F5-A7F4-121F-9F5684900D25}"/>
                </a:ext>
              </a:extLst>
            </p:cNvPr>
            <p:cNvSpPr/>
            <p:nvPr/>
          </p:nvSpPr>
          <p:spPr>
            <a:xfrm>
              <a:off x="488490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7" name="Google Shape;4078;p55">
              <a:extLst>
                <a:ext uri="{FF2B5EF4-FFF2-40B4-BE49-F238E27FC236}">
                  <a16:creationId xmlns:a16="http://schemas.microsoft.com/office/drawing/2014/main" id="{0EF8BDE4-54DF-99B5-1772-ED811DB93D49}"/>
                </a:ext>
              </a:extLst>
            </p:cNvPr>
            <p:cNvSpPr/>
            <p:nvPr/>
          </p:nvSpPr>
          <p:spPr>
            <a:xfrm>
              <a:off x="488490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8" name="Google Shape;4079;p55">
              <a:extLst>
                <a:ext uri="{FF2B5EF4-FFF2-40B4-BE49-F238E27FC236}">
                  <a16:creationId xmlns:a16="http://schemas.microsoft.com/office/drawing/2014/main" id="{A71C171E-3790-7EDA-0C69-004CEE212FC8}"/>
                </a:ext>
              </a:extLst>
            </p:cNvPr>
            <p:cNvSpPr/>
            <p:nvPr/>
          </p:nvSpPr>
          <p:spPr>
            <a:xfrm>
              <a:off x="4884900"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9" name="Google Shape;4080;p55">
              <a:extLst>
                <a:ext uri="{FF2B5EF4-FFF2-40B4-BE49-F238E27FC236}">
                  <a16:creationId xmlns:a16="http://schemas.microsoft.com/office/drawing/2014/main" id="{BBE9621A-589E-2961-CA11-1764DBED5E03}"/>
                </a:ext>
              </a:extLst>
            </p:cNvPr>
            <p:cNvSpPr/>
            <p:nvPr/>
          </p:nvSpPr>
          <p:spPr>
            <a:xfrm>
              <a:off x="4884900" y="23331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0" name="Google Shape;4081;p55">
              <a:extLst>
                <a:ext uri="{FF2B5EF4-FFF2-40B4-BE49-F238E27FC236}">
                  <a16:creationId xmlns:a16="http://schemas.microsoft.com/office/drawing/2014/main" id="{EDB13B82-3BDE-08F8-6790-4BD1269E8211}"/>
                </a:ext>
              </a:extLst>
            </p:cNvPr>
            <p:cNvSpPr/>
            <p:nvPr/>
          </p:nvSpPr>
          <p:spPr>
            <a:xfrm>
              <a:off x="488490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1" name="Google Shape;4082;p55">
              <a:extLst>
                <a:ext uri="{FF2B5EF4-FFF2-40B4-BE49-F238E27FC236}">
                  <a16:creationId xmlns:a16="http://schemas.microsoft.com/office/drawing/2014/main" id="{2571C85C-2CB1-D4AE-F06B-28277FB8AF17}"/>
                </a:ext>
              </a:extLst>
            </p:cNvPr>
            <p:cNvSpPr/>
            <p:nvPr/>
          </p:nvSpPr>
          <p:spPr>
            <a:xfrm>
              <a:off x="488490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2" name="Google Shape;4083;p55">
              <a:extLst>
                <a:ext uri="{FF2B5EF4-FFF2-40B4-BE49-F238E27FC236}">
                  <a16:creationId xmlns:a16="http://schemas.microsoft.com/office/drawing/2014/main" id="{695DB8E5-8236-3A10-4A19-4FDD41CBDF36}"/>
                </a:ext>
              </a:extLst>
            </p:cNvPr>
            <p:cNvSpPr/>
            <p:nvPr/>
          </p:nvSpPr>
          <p:spPr>
            <a:xfrm>
              <a:off x="4884900"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3" name="Google Shape;4084;p55">
              <a:extLst>
                <a:ext uri="{FF2B5EF4-FFF2-40B4-BE49-F238E27FC236}">
                  <a16:creationId xmlns:a16="http://schemas.microsoft.com/office/drawing/2014/main" id="{DD966D39-F1BC-63CE-BA55-D4E3554BFF08}"/>
                </a:ext>
              </a:extLst>
            </p:cNvPr>
            <p:cNvSpPr/>
            <p:nvPr/>
          </p:nvSpPr>
          <p:spPr>
            <a:xfrm>
              <a:off x="49611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4" name="Google Shape;4085;p55">
              <a:extLst>
                <a:ext uri="{FF2B5EF4-FFF2-40B4-BE49-F238E27FC236}">
                  <a16:creationId xmlns:a16="http://schemas.microsoft.com/office/drawing/2014/main" id="{08945BF2-93D4-022C-AECB-76167F0BA5EC}"/>
                </a:ext>
              </a:extLst>
            </p:cNvPr>
            <p:cNvSpPr/>
            <p:nvPr/>
          </p:nvSpPr>
          <p:spPr>
            <a:xfrm>
              <a:off x="4961125"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5" name="Google Shape;4086;p55">
              <a:extLst>
                <a:ext uri="{FF2B5EF4-FFF2-40B4-BE49-F238E27FC236}">
                  <a16:creationId xmlns:a16="http://schemas.microsoft.com/office/drawing/2014/main" id="{66E07E95-CE39-E599-B39D-26DC258C1CA2}"/>
                </a:ext>
              </a:extLst>
            </p:cNvPr>
            <p:cNvSpPr/>
            <p:nvPr/>
          </p:nvSpPr>
          <p:spPr>
            <a:xfrm>
              <a:off x="49611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6" name="Google Shape;4087;p55">
              <a:extLst>
                <a:ext uri="{FF2B5EF4-FFF2-40B4-BE49-F238E27FC236}">
                  <a16:creationId xmlns:a16="http://schemas.microsoft.com/office/drawing/2014/main" id="{6238D038-F0BE-99A1-2DB5-0EA2BDC42761}"/>
                </a:ext>
              </a:extLst>
            </p:cNvPr>
            <p:cNvSpPr/>
            <p:nvPr/>
          </p:nvSpPr>
          <p:spPr>
            <a:xfrm>
              <a:off x="49611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7" name="Google Shape;4088;p55">
              <a:extLst>
                <a:ext uri="{FF2B5EF4-FFF2-40B4-BE49-F238E27FC236}">
                  <a16:creationId xmlns:a16="http://schemas.microsoft.com/office/drawing/2014/main" id="{1EBCEBBF-7B67-AB95-0E76-4A03B3E09DA2}"/>
                </a:ext>
              </a:extLst>
            </p:cNvPr>
            <p:cNvSpPr/>
            <p:nvPr/>
          </p:nvSpPr>
          <p:spPr>
            <a:xfrm>
              <a:off x="4961125"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8" name="Google Shape;4089;p55">
              <a:extLst>
                <a:ext uri="{FF2B5EF4-FFF2-40B4-BE49-F238E27FC236}">
                  <a16:creationId xmlns:a16="http://schemas.microsoft.com/office/drawing/2014/main" id="{A292C6AA-B664-99D4-023A-C33BEC0AF659}"/>
                </a:ext>
              </a:extLst>
            </p:cNvPr>
            <p:cNvSpPr/>
            <p:nvPr/>
          </p:nvSpPr>
          <p:spPr>
            <a:xfrm>
              <a:off x="4961125"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9" name="Google Shape;4090;p55">
              <a:extLst>
                <a:ext uri="{FF2B5EF4-FFF2-40B4-BE49-F238E27FC236}">
                  <a16:creationId xmlns:a16="http://schemas.microsoft.com/office/drawing/2014/main" id="{34B8B69C-16AE-513C-FC5C-5EC183115022}"/>
                </a:ext>
              </a:extLst>
            </p:cNvPr>
            <p:cNvSpPr/>
            <p:nvPr/>
          </p:nvSpPr>
          <p:spPr>
            <a:xfrm>
              <a:off x="4961125"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0" name="Google Shape;4091;p55">
              <a:extLst>
                <a:ext uri="{FF2B5EF4-FFF2-40B4-BE49-F238E27FC236}">
                  <a16:creationId xmlns:a16="http://schemas.microsoft.com/office/drawing/2014/main" id="{B684B77D-3FD6-7324-F60E-9E822D9A6B0D}"/>
                </a:ext>
              </a:extLst>
            </p:cNvPr>
            <p:cNvSpPr/>
            <p:nvPr/>
          </p:nvSpPr>
          <p:spPr>
            <a:xfrm>
              <a:off x="4961125"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1" name="Google Shape;4092;p55">
              <a:extLst>
                <a:ext uri="{FF2B5EF4-FFF2-40B4-BE49-F238E27FC236}">
                  <a16:creationId xmlns:a16="http://schemas.microsoft.com/office/drawing/2014/main" id="{56CA5990-7573-1DC2-FB82-E9A30BEEC9AE}"/>
                </a:ext>
              </a:extLst>
            </p:cNvPr>
            <p:cNvSpPr/>
            <p:nvPr/>
          </p:nvSpPr>
          <p:spPr>
            <a:xfrm>
              <a:off x="4961125"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2" name="Google Shape;4093;p55">
              <a:extLst>
                <a:ext uri="{FF2B5EF4-FFF2-40B4-BE49-F238E27FC236}">
                  <a16:creationId xmlns:a16="http://schemas.microsoft.com/office/drawing/2014/main" id="{AB3F0184-80C3-DFF4-D544-74BEB2726E35}"/>
                </a:ext>
              </a:extLst>
            </p:cNvPr>
            <p:cNvSpPr/>
            <p:nvPr/>
          </p:nvSpPr>
          <p:spPr>
            <a:xfrm>
              <a:off x="4961125" y="2256925"/>
              <a:ext cx="62350" cy="53425"/>
            </a:xfrm>
            <a:custGeom>
              <a:avLst/>
              <a:gdLst/>
              <a:ahLst/>
              <a:cxnLst/>
              <a:rect l="l" t="t" r="r" b="b"/>
              <a:pathLst>
                <a:path w="2494" h="2137" extrusionOk="0">
                  <a:moveTo>
                    <a:pt x="1075" y="0"/>
                  </a:moveTo>
                  <a:cubicBezTo>
                    <a:pt x="1072" y="0"/>
                    <a:pt x="1068" y="0"/>
                    <a:pt x="1065" y="0"/>
                  </a:cubicBezTo>
                  <a:cubicBezTo>
                    <a:pt x="472" y="0"/>
                    <a:pt x="0" y="480"/>
                    <a:pt x="0" y="1065"/>
                  </a:cubicBezTo>
                  <a:cubicBezTo>
                    <a:pt x="0" y="1709"/>
                    <a:pt x="529" y="2137"/>
                    <a:pt x="1078" y="2137"/>
                  </a:cubicBezTo>
                  <a:cubicBezTo>
                    <a:pt x="1339" y="2137"/>
                    <a:pt x="1606" y="2039"/>
                    <a:pt x="1821"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3" name="Google Shape;4094;p55">
              <a:extLst>
                <a:ext uri="{FF2B5EF4-FFF2-40B4-BE49-F238E27FC236}">
                  <a16:creationId xmlns:a16="http://schemas.microsoft.com/office/drawing/2014/main" id="{A420A2DB-D661-BA2E-6656-DFBDD3CEAC6C}"/>
                </a:ext>
              </a:extLst>
            </p:cNvPr>
            <p:cNvSpPr/>
            <p:nvPr/>
          </p:nvSpPr>
          <p:spPr>
            <a:xfrm>
              <a:off x="4961125"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4" name="Google Shape;4095;p55">
              <a:extLst>
                <a:ext uri="{FF2B5EF4-FFF2-40B4-BE49-F238E27FC236}">
                  <a16:creationId xmlns:a16="http://schemas.microsoft.com/office/drawing/2014/main" id="{3CD3E5EA-227B-549B-C0A4-8B2E45206D40}"/>
                </a:ext>
              </a:extLst>
            </p:cNvPr>
            <p:cNvSpPr/>
            <p:nvPr/>
          </p:nvSpPr>
          <p:spPr>
            <a:xfrm>
              <a:off x="4961125" y="240935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5" name="Google Shape;4096;p55">
              <a:extLst>
                <a:ext uri="{FF2B5EF4-FFF2-40B4-BE49-F238E27FC236}">
                  <a16:creationId xmlns:a16="http://schemas.microsoft.com/office/drawing/2014/main" id="{A5A7204D-DDEA-D6F8-4C61-910C2655E67F}"/>
                </a:ext>
              </a:extLst>
            </p:cNvPr>
            <p:cNvSpPr/>
            <p:nvPr/>
          </p:nvSpPr>
          <p:spPr>
            <a:xfrm>
              <a:off x="4961125" y="2485550"/>
              <a:ext cx="62200" cy="53300"/>
            </a:xfrm>
            <a:custGeom>
              <a:avLst/>
              <a:gdLst/>
              <a:ahLst/>
              <a:cxnLst/>
              <a:rect l="l" t="t" r="r" b="b"/>
              <a:pathLst>
                <a:path w="2488" h="2132" extrusionOk="0">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6" name="Google Shape;4097;p55">
              <a:extLst>
                <a:ext uri="{FF2B5EF4-FFF2-40B4-BE49-F238E27FC236}">
                  <a16:creationId xmlns:a16="http://schemas.microsoft.com/office/drawing/2014/main" id="{8F5D5583-25CA-8DC6-B0BC-20BF81B68292}"/>
                </a:ext>
              </a:extLst>
            </p:cNvPr>
            <p:cNvSpPr/>
            <p:nvPr/>
          </p:nvSpPr>
          <p:spPr>
            <a:xfrm>
              <a:off x="4961125"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7" name="Google Shape;4098;p55">
              <a:extLst>
                <a:ext uri="{FF2B5EF4-FFF2-40B4-BE49-F238E27FC236}">
                  <a16:creationId xmlns:a16="http://schemas.microsoft.com/office/drawing/2014/main" id="{C3EEFC0C-4D9F-2C7D-1EF8-28C8F45282F7}"/>
                </a:ext>
              </a:extLst>
            </p:cNvPr>
            <p:cNvSpPr/>
            <p:nvPr/>
          </p:nvSpPr>
          <p:spPr>
            <a:xfrm>
              <a:off x="50373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8" name="Google Shape;4099;p55">
              <a:extLst>
                <a:ext uri="{FF2B5EF4-FFF2-40B4-BE49-F238E27FC236}">
                  <a16:creationId xmlns:a16="http://schemas.microsoft.com/office/drawing/2014/main" id="{C7C4EE2A-FF6F-71AC-8258-21F06CD39C28}"/>
                </a:ext>
              </a:extLst>
            </p:cNvPr>
            <p:cNvSpPr/>
            <p:nvPr/>
          </p:nvSpPr>
          <p:spPr>
            <a:xfrm>
              <a:off x="5037325"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9" name="Google Shape;4100;p55">
              <a:extLst>
                <a:ext uri="{FF2B5EF4-FFF2-40B4-BE49-F238E27FC236}">
                  <a16:creationId xmlns:a16="http://schemas.microsoft.com/office/drawing/2014/main" id="{634BB1DD-D099-C77B-5864-9314A015E064}"/>
                </a:ext>
              </a:extLst>
            </p:cNvPr>
            <p:cNvSpPr/>
            <p:nvPr/>
          </p:nvSpPr>
          <p:spPr>
            <a:xfrm>
              <a:off x="503732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0" name="Google Shape;4101;p55">
              <a:extLst>
                <a:ext uri="{FF2B5EF4-FFF2-40B4-BE49-F238E27FC236}">
                  <a16:creationId xmlns:a16="http://schemas.microsoft.com/office/drawing/2014/main" id="{08372BCA-D722-A6D7-E566-B6750A5ECABE}"/>
                </a:ext>
              </a:extLst>
            </p:cNvPr>
            <p:cNvSpPr/>
            <p:nvPr/>
          </p:nvSpPr>
          <p:spPr>
            <a:xfrm>
              <a:off x="503732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1" name="Google Shape;4102;p55">
              <a:extLst>
                <a:ext uri="{FF2B5EF4-FFF2-40B4-BE49-F238E27FC236}">
                  <a16:creationId xmlns:a16="http://schemas.microsoft.com/office/drawing/2014/main" id="{DCE1BD4B-483E-BC71-6FDB-667DAAEC3E21}"/>
                </a:ext>
              </a:extLst>
            </p:cNvPr>
            <p:cNvSpPr/>
            <p:nvPr/>
          </p:nvSpPr>
          <p:spPr>
            <a:xfrm>
              <a:off x="5037325"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2" name="Google Shape;4103;p55">
              <a:extLst>
                <a:ext uri="{FF2B5EF4-FFF2-40B4-BE49-F238E27FC236}">
                  <a16:creationId xmlns:a16="http://schemas.microsoft.com/office/drawing/2014/main" id="{C82C95AD-C44A-85AD-81F9-04B1DDB79862}"/>
                </a:ext>
              </a:extLst>
            </p:cNvPr>
            <p:cNvSpPr/>
            <p:nvPr/>
          </p:nvSpPr>
          <p:spPr>
            <a:xfrm>
              <a:off x="503732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3" name="Google Shape;4104;p55">
              <a:extLst>
                <a:ext uri="{FF2B5EF4-FFF2-40B4-BE49-F238E27FC236}">
                  <a16:creationId xmlns:a16="http://schemas.microsoft.com/office/drawing/2014/main" id="{900B8C33-3A82-ED73-E2D7-FA3002D4E714}"/>
                </a:ext>
              </a:extLst>
            </p:cNvPr>
            <p:cNvSpPr/>
            <p:nvPr/>
          </p:nvSpPr>
          <p:spPr>
            <a:xfrm>
              <a:off x="503732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4" name="Google Shape;4105;p55">
              <a:extLst>
                <a:ext uri="{FF2B5EF4-FFF2-40B4-BE49-F238E27FC236}">
                  <a16:creationId xmlns:a16="http://schemas.microsoft.com/office/drawing/2014/main" id="{F11CE50A-4800-9DF1-42D2-AEA46F529233}"/>
                </a:ext>
              </a:extLst>
            </p:cNvPr>
            <p:cNvSpPr/>
            <p:nvPr/>
          </p:nvSpPr>
          <p:spPr>
            <a:xfrm>
              <a:off x="503732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5" name="Google Shape;4106;p55">
              <a:extLst>
                <a:ext uri="{FF2B5EF4-FFF2-40B4-BE49-F238E27FC236}">
                  <a16:creationId xmlns:a16="http://schemas.microsoft.com/office/drawing/2014/main" id="{CDB4771E-5243-7240-88DA-8999CEA901E1}"/>
                </a:ext>
              </a:extLst>
            </p:cNvPr>
            <p:cNvSpPr/>
            <p:nvPr/>
          </p:nvSpPr>
          <p:spPr>
            <a:xfrm>
              <a:off x="503732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6" name="Google Shape;4107;p55">
              <a:extLst>
                <a:ext uri="{FF2B5EF4-FFF2-40B4-BE49-F238E27FC236}">
                  <a16:creationId xmlns:a16="http://schemas.microsoft.com/office/drawing/2014/main" id="{1C1C4F28-A7F2-B76C-1F54-A15715CC8CA1}"/>
                </a:ext>
              </a:extLst>
            </p:cNvPr>
            <p:cNvSpPr/>
            <p:nvPr/>
          </p:nvSpPr>
          <p:spPr>
            <a:xfrm>
              <a:off x="5037325" y="2256925"/>
              <a:ext cx="62375" cy="53425"/>
            </a:xfrm>
            <a:custGeom>
              <a:avLst/>
              <a:gdLst/>
              <a:ahLst/>
              <a:cxnLst/>
              <a:rect l="l" t="t" r="r" b="b"/>
              <a:pathLst>
                <a:path w="2495" h="2137" extrusionOk="0">
                  <a:moveTo>
                    <a:pt x="1076" y="0"/>
                  </a:moveTo>
                  <a:cubicBezTo>
                    <a:pt x="1072" y="0"/>
                    <a:pt x="1069" y="0"/>
                    <a:pt x="1066" y="0"/>
                  </a:cubicBezTo>
                  <a:cubicBezTo>
                    <a:pt x="472" y="0"/>
                    <a:pt x="1" y="480"/>
                    <a:pt x="1" y="1065"/>
                  </a:cubicBezTo>
                  <a:cubicBezTo>
                    <a:pt x="1" y="1709"/>
                    <a:pt x="526" y="2137"/>
                    <a:pt x="1075" y="2137"/>
                  </a:cubicBezTo>
                  <a:cubicBezTo>
                    <a:pt x="1336" y="2137"/>
                    <a:pt x="1604" y="2039"/>
                    <a:pt x="1822" y="1821"/>
                  </a:cubicBezTo>
                  <a:cubicBezTo>
                    <a:pt x="2494" y="1149"/>
                    <a:pt x="2020"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7" name="Google Shape;4108;p55">
              <a:extLst>
                <a:ext uri="{FF2B5EF4-FFF2-40B4-BE49-F238E27FC236}">
                  <a16:creationId xmlns:a16="http://schemas.microsoft.com/office/drawing/2014/main" id="{965E3BE1-153C-4E5A-9F3F-23A069A99921}"/>
                </a:ext>
              </a:extLst>
            </p:cNvPr>
            <p:cNvSpPr/>
            <p:nvPr/>
          </p:nvSpPr>
          <p:spPr>
            <a:xfrm>
              <a:off x="503732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8" name="Google Shape;4109;p55">
              <a:extLst>
                <a:ext uri="{FF2B5EF4-FFF2-40B4-BE49-F238E27FC236}">
                  <a16:creationId xmlns:a16="http://schemas.microsoft.com/office/drawing/2014/main" id="{972A5E2E-A804-2AAB-C40F-892AA45DDE67}"/>
                </a:ext>
              </a:extLst>
            </p:cNvPr>
            <p:cNvSpPr/>
            <p:nvPr/>
          </p:nvSpPr>
          <p:spPr>
            <a:xfrm>
              <a:off x="503732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9" name="Google Shape;4110;p55">
              <a:extLst>
                <a:ext uri="{FF2B5EF4-FFF2-40B4-BE49-F238E27FC236}">
                  <a16:creationId xmlns:a16="http://schemas.microsoft.com/office/drawing/2014/main" id="{589813FC-57FB-36F5-A732-44FC14493FBB}"/>
                </a:ext>
              </a:extLst>
            </p:cNvPr>
            <p:cNvSpPr/>
            <p:nvPr/>
          </p:nvSpPr>
          <p:spPr>
            <a:xfrm>
              <a:off x="5037325" y="2485550"/>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0" name="Google Shape;4111;p55">
              <a:extLst>
                <a:ext uri="{FF2B5EF4-FFF2-40B4-BE49-F238E27FC236}">
                  <a16:creationId xmlns:a16="http://schemas.microsoft.com/office/drawing/2014/main" id="{14F2FFCF-EF07-8E13-3E72-3C13327EC633}"/>
                </a:ext>
              </a:extLst>
            </p:cNvPr>
            <p:cNvSpPr/>
            <p:nvPr/>
          </p:nvSpPr>
          <p:spPr>
            <a:xfrm>
              <a:off x="5037325"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1" name="Google Shape;4112;p55">
              <a:extLst>
                <a:ext uri="{FF2B5EF4-FFF2-40B4-BE49-F238E27FC236}">
                  <a16:creationId xmlns:a16="http://schemas.microsoft.com/office/drawing/2014/main" id="{3E79996D-5B63-7C29-E997-5F9ACC92E345}"/>
                </a:ext>
              </a:extLst>
            </p:cNvPr>
            <p:cNvSpPr/>
            <p:nvPr/>
          </p:nvSpPr>
          <p:spPr>
            <a:xfrm>
              <a:off x="5113350" y="2561575"/>
              <a:ext cx="62400" cy="53425"/>
            </a:xfrm>
            <a:custGeom>
              <a:avLst/>
              <a:gdLst/>
              <a:ahLst/>
              <a:cxnLst/>
              <a:rect l="l" t="t" r="r" b="b"/>
              <a:pathLst>
                <a:path w="2496" h="2137" extrusionOk="0">
                  <a:moveTo>
                    <a:pt x="1073" y="0"/>
                  </a:moveTo>
                  <a:cubicBezTo>
                    <a:pt x="480" y="8"/>
                    <a:pt x="8" y="480"/>
                    <a:pt x="0" y="1073"/>
                  </a:cubicBezTo>
                  <a:cubicBezTo>
                    <a:pt x="0" y="1711"/>
                    <a:pt x="525" y="2137"/>
                    <a:pt x="1073" y="2137"/>
                  </a:cubicBezTo>
                  <a:cubicBezTo>
                    <a:pt x="1335" y="2137"/>
                    <a:pt x="1603" y="2039"/>
                    <a:pt x="1821" y="1821"/>
                  </a:cubicBezTo>
                  <a:cubicBezTo>
                    <a:pt x="2496" y="1154"/>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2" name="Google Shape;4113;p55">
              <a:extLst>
                <a:ext uri="{FF2B5EF4-FFF2-40B4-BE49-F238E27FC236}">
                  <a16:creationId xmlns:a16="http://schemas.microsoft.com/office/drawing/2014/main" id="{78405DF3-DC18-1F7E-31F4-33F39AB8E4DE}"/>
                </a:ext>
              </a:extLst>
            </p:cNvPr>
            <p:cNvSpPr/>
            <p:nvPr/>
          </p:nvSpPr>
          <p:spPr>
            <a:xfrm>
              <a:off x="5113350" y="2637775"/>
              <a:ext cx="62400" cy="53450"/>
            </a:xfrm>
            <a:custGeom>
              <a:avLst/>
              <a:gdLst/>
              <a:ahLst/>
              <a:cxnLst/>
              <a:rect l="l" t="t" r="r" b="b"/>
              <a:pathLst>
                <a:path w="2496" h="2138" extrusionOk="0">
                  <a:moveTo>
                    <a:pt x="1073" y="1"/>
                  </a:moveTo>
                  <a:cubicBezTo>
                    <a:pt x="480" y="1"/>
                    <a:pt x="0" y="480"/>
                    <a:pt x="0" y="1074"/>
                  </a:cubicBezTo>
                  <a:cubicBezTo>
                    <a:pt x="0" y="1712"/>
                    <a:pt x="528" y="2137"/>
                    <a:pt x="1076" y="2137"/>
                  </a:cubicBezTo>
                  <a:cubicBezTo>
                    <a:pt x="1339" y="2137"/>
                    <a:pt x="1605" y="2040"/>
                    <a:pt x="1821" y="1822"/>
                  </a:cubicBezTo>
                  <a:cubicBezTo>
                    <a:pt x="2496" y="1155"/>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3" name="Google Shape;4114;p55">
              <a:extLst>
                <a:ext uri="{FF2B5EF4-FFF2-40B4-BE49-F238E27FC236}">
                  <a16:creationId xmlns:a16="http://schemas.microsoft.com/office/drawing/2014/main" id="{AD164AC9-A919-22E3-F8B0-3E4779CE48AC}"/>
                </a:ext>
              </a:extLst>
            </p:cNvPr>
            <p:cNvSpPr/>
            <p:nvPr/>
          </p:nvSpPr>
          <p:spPr>
            <a:xfrm>
              <a:off x="5189550" y="14189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4" name="Google Shape;4115;p55">
              <a:extLst>
                <a:ext uri="{FF2B5EF4-FFF2-40B4-BE49-F238E27FC236}">
                  <a16:creationId xmlns:a16="http://schemas.microsoft.com/office/drawing/2014/main" id="{99E1F286-1F7A-AE47-A520-8658E44CF536}"/>
                </a:ext>
              </a:extLst>
            </p:cNvPr>
            <p:cNvSpPr/>
            <p:nvPr/>
          </p:nvSpPr>
          <p:spPr>
            <a:xfrm>
              <a:off x="5189550" y="1495200"/>
              <a:ext cx="62225" cy="53325"/>
            </a:xfrm>
            <a:custGeom>
              <a:avLst/>
              <a:gdLst/>
              <a:ahLst/>
              <a:cxnLst/>
              <a:rect l="l" t="t" r="r" b="b"/>
              <a:pathLst>
                <a:path w="2489" h="2133" extrusionOk="0">
                  <a:moveTo>
                    <a:pt x="1066" y="0"/>
                  </a:moveTo>
                  <a:cubicBezTo>
                    <a:pt x="480" y="0"/>
                    <a:pt x="1" y="472"/>
                    <a:pt x="1" y="1065"/>
                  </a:cubicBezTo>
                  <a:cubicBezTo>
                    <a:pt x="1" y="1709"/>
                    <a:pt x="522" y="2133"/>
                    <a:pt x="1069" y="2133"/>
                  </a:cubicBezTo>
                  <a:cubicBezTo>
                    <a:pt x="1329" y="2133"/>
                    <a:pt x="1596" y="2036"/>
                    <a:pt x="1814" y="1821"/>
                  </a:cubicBezTo>
                  <a:cubicBezTo>
                    <a:pt x="2488"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5" name="Google Shape;4116;p55">
              <a:extLst>
                <a:ext uri="{FF2B5EF4-FFF2-40B4-BE49-F238E27FC236}">
                  <a16:creationId xmlns:a16="http://schemas.microsoft.com/office/drawing/2014/main" id="{354AB295-F0AB-2620-1CBF-99BD35317795}"/>
                </a:ext>
              </a:extLst>
            </p:cNvPr>
            <p:cNvSpPr/>
            <p:nvPr/>
          </p:nvSpPr>
          <p:spPr>
            <a:xfrm>
              <a:off x="5189550" y="1571400"/>
              <a:ext cx="62225" cy="53300"/>
            </a:xfrm>
            <a:custGeom>
              <a:avLst/>
              <a:gdLst/>
              <a:ahLst/>
              <a:cxnLst/>
              <a:rect l="l" t="t" r="r" b="b"/>
              <a:pathLst>
                <a:path w="2489" h="2132" extrusionOk="0">
                  <a:moveTo>
                    <a:pt x="1051" y="0"/>
                  </a:moveTo>
                  <a:cubicBezTo>
                    <a:pt x="472" y="0"/>
                    <a:pt x="1" y="477"/>
                    <a:pt x="1" y="1066"/>
                  </a:cubicBezTo>
                  <a:cubicBezTo>
                    <a:pt x="1" y="1705"/>
                    <a:pt x="524" y="2132"/>
                    <a:pt x="1072" y="2132"/>
                  </a:cubicBezTo>
                  <a:cubicBezTo>
                    <a:pt x="1332" y="2132"/>
                    <a:pt x="1597" y="2036"/>
                    <a:pt x="1814" y="1822"/>
                  </a:cubicBezTo>
                  <a:cubicBezTo>
                    <a:pt x="2488" y="1147"/>
                    <a:pt x="2017" y="1"/>
                    <a:pt x="1066" y="1"/>
                  </a:cubicBezTo>
                  <a:cubicBezTo>
                    <a:pt x="1061" y="1"/>
                    <a:pt x="1056" y="0"/>
                    <a:pt x="105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6" name="Google Shape;4117;p55">
              <a:extLst>
                <a:ext uri="{FF2B5EF4-FFF2-40B4-BE49-F238E27FC236}">
                  <a16:creationId xmlns:a16="http://schemas.microsoft.com/office/drawing/2014/main" id="{D8E25914-DD29-6FFD-02EA-4565008CA15C}"/>
                </a:ext>
              </a:extLst>
            </p:cNvPr>
            <p:cNvSpPr/>
            <p:nvPr/>
          </p:nvSpPr>
          <p:spPr>
            <a:xfrm>
              <a:off x="5189550" y="1647400"/>
              <a:ext cx="62225" cy="53450"/>
            </a:xfrm>
            <a:custGeom>
              <a:avLst/>
              <a:gdLst/>
              <a:ahLst/>
              <a:cxnLst/>
              <a:rect l="l" t="t" r="r" b="b"/>
              <a:pathLst>
                <a:path w="2489" h="2138" extrusionOk="0">
                  <a:moveTo>
                    <a:pt x="1066" y="1"/>
                  </a:moveTo>
                  <a:cubicBezTo>
                    <a:pt x="480" y="1"/>
                    <a:pt x="1" y="481"/>
                    <a:pt x="1" y="1066"/>
                  </a:cubicBezTo>
                  <a:cubicBezTo>
                    <a:pt x="1" y="1710"/>
                    <a:pt x="522" y="2138"/>
                    <a:pt x="1068" y="2138"/>
                  </a:cubicBezTo>
                  <a:cubicBezTo>
                    <a:pt x="1329" y="2138"/>
                    <a:pt x="1596" y="2040"/>
                    <a:pt x="1814" y="1822"/>
                  </a:cubicBezTo>
                  <a:cubicBezTo>
                    <a:pt x="2488"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7" name="Google Shape;4118;p55">
              <a:extLst>
                <a:ext uri="{FF2B5EF4-FFF2-40B4-BE49-F238E27FC236}">
                  <a16:creationId xmlns:a16="http://schemas.microsoft.com/office/drawing/2014/main" id="{2690E8FE-7AA1-E41B-4560-72B137B8C77C}"/>
                </a:ext>
              </a:extLst>
            </p:cNvPr>
            <p:cNvSpPr/>
            <p:nvPr/>
          </p:nvSpPr>
          <p:spPr>
            <a:xfrm>
              <a:off x="5189550" y="172362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2"/>
                  </a:cubicBezTo>
                  <a:cubicBezTo>
                    <a:pt x="2488"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8" name="Google Shape;4119;p55">
              <a:extLst>
                <a:ext uri="{FF2B5EF4-FFF2-40B4-BE49-F238E27FC236}">
                  <a16:creationId xmlns:a16="http://schemas.microsoft.com/office/drawing/2014/main" id="{051C238D-CD28-A382-9BBC-DFDB2EB45218}"/>
                </a:ext>
              </a:extLst>
            </p:cNvPr>
            <p:cNvSpPr/>
            <p:nvPr/>
          </p:nvSpPr>
          <p:spPr>
            <a:xfrm>
              <a:off x="5189550" y="1799850"/>
              <a:ext cx="62225" cy="53325"/>
            </a:xfrm>
            <a:custGeom>
              <a:avLst/>
              <a:gdLst/>
              <a:ahLst/>
              <a:cxnLst/>
              <a:rect l="l" t="t" r="r" b="b"/>
              <a:pathLst>
                <a:path w="2489" h="2133" extrusionOk="0">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9" name="Google Shape;4120;p55">
              <a:extLst>
                <a:ext uri="{FF2B5EF4-FFF2-40B4-BE49-F238E27FC236}">
                  <a16:creationId xmlns:a16="http://schemas.microsoft.com/office/drawing/2014/main" id="{7B6196C7-EB35-CCC4-A7B9-7E820EFD8730}"/>
                </a:ext>
              </a:extLst>
            </p:cNvPr>
            <p:cNvSpPr/>
            <p:nvPr/>
          </p:nvSpPr>
          <p:spPr>
            <a:xfrm>
              <a:off x="5189550" y="1876050"/>
              <a:ext cx="62225" cy="53300"/>
            </a:xfrm>
            <a:custGeom>
              <a:avLst/>
              <a:gdLst/>
              <a:ahLst/>
              <a:cxnLst/>
              <a:rect l="l" t="t" r="r" b="b"/>
              <a:pathLst>
                <a:path w="2489" h="2132" extrusionOk="0">
                  <a:moveTo>
                    <a:pt x="1066" y="1"/>
                  </a:moveTo>
                  <a:cubicBezTo>
                    <a:pt x="480" y="1"/>
                    <a:pt x="1" y="472"/>
                    <a:pt x="1" y="1066"/>
                  </a:cubicBezTo>
                  <a:cubicBezTo>
                    <a:pt x="1" y="1705"/>
                    <a:pt x="524"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0" name="Google Shape;4121;p55">
              <a:extLst>
                <a:ext uri="{FF2B5EF4-FFF2-40B4-BE49-F238E27FC236}">
                  <a16:creationId xmlns:a16="http://schemas.microsoft.com/office/drawing/2014/main" id="{BA125BC0-5834-3CA6-EE1B-4AA5840F4B3E}"/>
                </a:ext>
              </a:extLst>
            </p:cNvPr>
            <p:cNvSpPr/>
            <p:nvPr/>
          </p:nvSpPr>
          <p:spPr>
            <a:xfrm>
              <a:off x="5189550" y="1952050"/>
              <a:ext cx="62225" cy="53450"/>
            </a:xfrm>
            <a:custGeom>
              <a:avLst/>
              <a:gdLst/>
              <a:ahLst/>
              <a:cxnLst/>
              <a:rect l="l" t="t" r="r" b="b"/>
              <a:pathLst>
                <a:path w="2489" h="2138" extrusionOk="0">
                  <a:moveTo>
                    <a:pt x="1066" y="1"/>
                  </a:moveTo>
                  <a:cubicBezTo>
                    <a:pt x="480" y="1"/>
                    <a:pt x="1" y="481"/>
                    <a:pt x="1" y="1074"/>
                  </a:cubicBezTo>
                  <a:cubicBezTo>
                    <a:pt x="1" y="1712"/>
                    <a:pt x="525" y="2138"/>
                    <a:pt x="1071" y="2138"/>
                  </a:cubicBezTo>
                  <a:cubicBezTo>
                    <a:pt x="1332" y="2138"/>
                    <a:pt x="1598" y="2040"/>
                    <a:pt x="1814" y="1822"/>
                  </a:cubicBezTo>
                  <a:cubicBezTo>
                    <a:pt x="2488"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1" name="Google Shape;4122;p55">
              <a:extLst>
                <a:ext uri="{FF2B5EF4-FFF2-40B4-BE49-F238E27FC236}">
                  <a16:creationId xmlns:a16="http://schemas.microsoft.com/office/drawing/2014/main" id="{3A51ABC9-FBBD-DAFF-6DD2-EE663BD22660}"/>
                </a:ext>
              </a:extLst>
            </p:cNvPr>
            <p:cNvSpPr/>
            <p:nvPr/>
          </p:nvSpPr>
          <p:spPr>
            <a:xfrm>
              <a:off x="5189550" y="20282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1"/>
                  </a:cubicBezTo>
                  <a:cubicBezTo>
                    <a:pt x="2488"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2" name="Google Shape;4123;p55">
              <a:extLst>
                <a:ext uri="{FF2B5EF4-FFF2-40B4-BE49-F238E27FC236}">
                  <a16:creationId xmlns:a16="http://schemas.microsoft.com/office/drawing/2014/main" id="{6697A044-D093-AA2C-14B0-C9D1DC32777C}"/>
                </a:ext>
              </a:extLst>
            </p:cNvPr>
            <p:cNvSpPr/>
            <p:nvPr/>
          </p:nvSpPr>
          <p:spPr>
            <a:xfrm>
              <a:off x="5189550" y="2104500"/>
              <a:ext cx="62225" cy="53325"/>
            </a:xfrm>
            <a:custGeom>
              <a:avLst/>
              <a:gdLst/>
              <a:ahLst/>
              <a:cxnLst/>
              <a:rect l="l" t="t" r="r" b="b"/>
              <a:pathLst>
                <a:path w="2489" h="2133" extrusionOk="0">
                  <a:moveTo>
                    <a:pt x="1066" y="0"/>
                  </a:moveTo>
                  <a:cubicBezTo>
                    <a:pt x="480" y="0"/>
                    <a:pt x="1" y="480"/>
                    <a:pt x="1" y="1065"/>
                  </a:cubicBezTo>
                  <a:cubicBezTo>
                    <a:pt x="1" y="1709"/>
                    <a:pt x="522" y="2133"/>
                    <a:pt x="1069" y="2133"/>
                  </a:cubicBezTo>
                  <a:cubicBezTo>
                    <a:pt x="1329" y="2133"/>
                    <a:pt x="1596" y="2036"/>
                    <a:pt x="1814" y="1821"/>
                  </a:cubicBezTo>
                  <a:cubicBezTo>
                    <a:pt x="2488" y="1154"/>
                    <a:pt x="2017" y="8"/>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3" name="Google Shape;4124;p55">
              <a:extLst>
                <a:ext uri="{FF2B5EF4-FFF2-40B4-BE49-F238E27FC236}">
                  <a16:creationId xmlns:a16="http://schemas.microsoft.com/office/drawing/2014/main" id="{73BA5CF6-860F-7CE6-4F1D-12DF11F78198}"/>
                </a:ext>
              </a:extLst>
            </p:cNvPr>
            <p:cNvSpPr/>
            <p:nvPr/>
          </p:nvSpPr>
          <p:spPr>
            <a:xfrm>
              <a:off x="5189550" y="2180700"/>
              <a:ext cx="62225" cy="53350"/>
            </a:xfrm>
            <a:custGeom>
              <a:avLst/>
              <a:gdLst/>
              <a:ahLst/>
              <a:cxnLst/>
              <a:rect l="l" t="t" r="r" b="b"/>
              <a:pathLst>
                <a:path w="2489" h="2134" extrusionOk="0">
                  <a:moveTo>
                    <a:pt x="1066" y="1"/>
                  </a:moveTo>
                  <a:cubicBezTo>
                    <a:pt x="480" y="1"/>
                    <a:pt x="1" y="472"/>
                    <a:pt x="1" y="1066"/>
                  </a:cubicBezTo>
                  <a:cubicBezTo>
                    <a:pt x="1" y="1709"/>
                    <a:pt x="522" y="2133"/>
                    <a:pt x="1069" y="2133"/>
                  </a:cubicBezTo>
                  <a:cubicBezTo>
                    <a:pt x="1329" y="2133"/>
                    <a:pt x="1596" y="2037"/>
                    <a:pt x="1814"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4" name="Google Shape;4125;p55">
              <a:extLst>
                <a:ext uri="{FF2B5EF4-FFF2-40B4-BE49-F238E27FC236}">
                  <a16:creationId xmlns:a16="http://schemas.microsoft.com/office/drawing/2014/main" id="{3D69CBD8-791C-3061-8112-A02AED878E6F}"/>
                </a:ext>
              </a:extLst>
            </p:cNvPr>
            <p:cNvSpPr/>
            <p:nvPr/>
          </p:nvSpPr>
          <p:spPr>
            <a:xfrm>
              <a:off x="5189550" y="2256925"/>
              <a:ext cx="62425" cy="53425"/>
            </a:xfrm>
            <a:custGeom>
              <a:avLst/>
              <a:gdLst/>
              <a:ahLst/>
              <a:cxnLst/>
              <a:rect l="l" t="t" r="r" b="b"/>
              <a:pathLst>
                <a:path w="2497" h="2137" extrusionOk="0">
                  <a:moveTo>
                    <a:pt x="1066" y="0"/>
                  </a:moveTo>
                  <a:cubicBezTo>
                    <a:pt x="480" y="0"/>
                    <a:pt x="1" y="472"/>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5" name="Google Shape;4126;p55">
              <a:extLst>
                <a:ext uri="{FF2B5EF4-FFF2-40B4-BE49-F238E27FC236}">
                  <a16:creationId xmlns:a16="http://schemas.microsoft.com/office/drawing/2014/main" id="{94BF5FFA-488E-2CE4-8DB6-1A62A8CEFFB5}"/>
                </a:ext>
              </a:extLst>
            </p:cNvPr>
            <p:cNvSpPr/>
            <p:nvPr/>
          </p:nvSpPr>
          <p:spPr>
            <a:xfrm>
              <a:off x="5189550" y="2333125"/>
              <a:ext cx="62225" cy="53350"/>
            </a:xfrm>
            <a:custGeom>
              <a:avLst/>
              <a:gdLst/>
              <a:ahLst/>
              <a:cxnLst/>
              <a:rect l="l" t="t" r="r" b="b"/>
              <a:pathLst>
                <a:path w="2489" h="2134" extrusionOk="0">
                  <a:moveTo>
                    <a:pt x="1066" y="1"/>
                  </a:moveTo>
                  <a:cubicBezTo>
                    <a:pt x="480" y="1"/>
                    <a:pt x="1" y="480"/>
                    <a:pt x="1" y="1066"/>
                  </a:cubicBezTo>
                  <a:cubicBezTo>
                    <a:pt x="1" y="1709"/>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6" name="Google Shape;4127;p55">
              <a:extLst>
                <a:ext uri="{FF2B5EF4-FFF2-40B4-BE49-F238E27FC236}">
                  <a16:creationId xmlns:a16="http://schemas.microsoft.com/office/drawing/2014/main" id="{B241F2C9-FAD6-A73B-AF3F-6D283422951C}"/>
                </a:ext>
              </a:extLst>
            </p:cNvPr>
            <p:cNvSpPr/>
            <p:nvPr/>
          </p:nvSpPr>
          <p:spPr>
            <a:xfrm>
              <a:off x="5189550" y="2409350"/>
              <a:ext cx="62225" cy="53350"/>
            </a:xfrm>
            <a:custGeom>
              <a:avLst/>
              <a:gdLst/>
              <a:ahLst/>
              <a:cxnLst/>
              <a:rect l="l" t="t" r="r" b="b"/>
              <a:pathLst>
                <a:path w="2489" h="2134" extrusionOk="0">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7" name="Google Shape;4128;p55">
              <a:extLst>
                <a:ext uri="{FF2B5EF4-FFF2-40B4-BE49-F238E27FC236}">
                  <a16:creationId xmlns:a16="http://schemas.microsoft.com/office/drawing/2014/main" id="{0D4359D9-2168-CA3F-4F2F-3476E4F2E3B8}"/>
                </a:ext>
              </a:extLst>
            </p:cNvPr>
            <p:cNvSpPr/>
            <p:nvPr/>
          </p:nvSpPr>
          <p:spPr>
            <a:xfrm>
              <a:off x="5189550" y="2485550"/>
              <a:ext cx="62425" cy="53300"/>
            </a:xfrm>
            <a:custGeom>
              <a:avLst/>
              <a:gdLst/>
              <a:ahLst/>
              <a:cxnLst/>
              <a:rect l="l" t="t" r="r" b="b"/>
              <a:pathLst>
                <a:path w="2497" h="2132" extrusionOk="0">
                  <a:moveTo>
                    <a:pt x="1066" y="1"/>
                  </a:moveTo>
                  <a:cubicBezTo>
                    <a:pt x="480" y="1"/>
                    <a:pt x="1" y="480"/>
                    <a:pt x="1" y="1066"/>
                  </a:cubicBezTo>
                  <a:cubicBezTo>
                    <a:pt x="1" y="1708"/>
                    <a:pt x="523" y="2131"/>
                    <a:pt x="1070" y="2131"/>
                  </a:cubicBezTo>
                  <a:cubicBezTo>
                    <a:pt x="1333" y="2131"/>
                    <a:pt x="1602" y="2033"/>
                    <a:pt x="1822" y="1814"/>
                  </a:cubicBezTo>
                  <a:cubicBezTo>
                    <a:pt x="2496"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8" name="Google Shape;4129;p55">
              <a:extLst>
                <a:ext uri="{FF2B5EF4-FFF2-40B4-BE49-F238E27FC236}">
                  <a16:creationId xmlns:a16="http://schemas.microsoft.com/office/drawing/2014/main" id="{D918876A-9852-5B20-5F2D-97DFA0C3405B}"/>
                </a:ext>
              </a:extLst>
            </p:cNvPr>
            <p:cNvSpPr/>
            <p:nvPr/>
          </p:nvSpPr>
          <p:spPr>
            <a:xfrm>
              <a:off x="5189550" y="2561575"/>
              <a:ext cx="62225" cy="53425"/>
            </a:xfrm>
            <a:custGeom>
              <a:avLst/>
              <a:gdLst/>
              <a:ahLst/>
              <a:cxnLst/>
              <a:rect l="l" t="t" r="r" b="b"/>
              <a:pathLst>
                <a:path w="2489" h="2137" extrusionOk="0">
                  <a:moveTo>
                    <a:pt x="1066" y="0"/>
                  </a:moveTo>
                  <a:cubicBezTo>
                    <a:pt x="480" y="0"/>
                    <a:pt x="1" y="480"/>
                    <a:pt x="1" y="1073"/>
                  </a:cubicBezTo>
                  <a:cubicBezTo>
                    <a:pt x="1" y="1711"/>
                    <a:pt x="521" y="2137"/>
                    <a:pt x="1067" y="2137"/>
                  </a:cubicBezTo>
                  <a:cubicBezTo>
                    <a:pt x="1328" y="2137"/>
                    <a:pt x="1595" y="2039"/>
                    <a:pt x="1814" y="1821"/>
                  </a:cubicBezTo>
                  <a:cubicBezTo>
                    <a:pt x="2488" y="1154"/>
                    <a:pt x="2017" y="8"/>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9" name="Google Shape;4130;p55">
              <a:extLst>
                <a:ext uri="{FF2B5EF4-FFF2-40B4-BE49-F238E27FC236}">
                  <a16:creationId xmlns:a16="http://schemas.microsoft.com/office/drawing/2014/main" id="{29A37B37-766C-BB5A-3809-2772EBC6A162}"/>
                </a:ext>
              </a:extLst>
            </p:cNvPr>
            <p:cNvSpPr/>
            <p:nvPr/>
          </p:nvSpPr>
          <p:spPr>
            <a:xfrm>
              <a:off x="5189550" y="2714000"/>
              <a:ext cx="62225" cy="53350"/>
            </a:xfrm>
            <a:custGeom>
              <a:avLst/>
              <a:gdLst/>
              <a:ahLst/>
              <a:cxnLst/>
              <a:rect l="l" t="t" r="r" b="b"/>
              <a:pathLst>
                <a:path w="2489" h="2134" extrusionOk="0">
                  <a:moveTo>
                    <a:pt x="1066" y="0"/>
                  </a:moveTo>
                  <a:cubicBezTo>
                    <a:pt x="480" y="0"/>
                    <a:pt x="1" y="480"/>
                    <a:pt x="1" y="1065"/>
                  </a:cubicBezTo>
                  <a:cubicBezTo>
                    <a:pt x="1" y="1709"/>
                    <a:pt x="522" y="2133"/>
                    <a:pt x="1069" y="2133"/>
                  </a:cubicBezTo>
                  <a:cubicBezTo>
                    <a:pt x="1329" y="2133"/>
                    <a:pt x="1596" y="2036"/>
                    <a:pt x="1814" y="1821"/>
                  </a:cubicBezTo>
                  <a:cubicBezTo>
                    <a:pt x="2488" y="1155"/>
                    <a:pt x="2017" y="8"/>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0" name="Google Shape;4131;p55">
              <a:extLst>
                <a:ext uri="{FF2B5EF4-FFF2-40B4-BE49-F238E27FC236}">
                  <a16:creationId xmlns:a16="http://schemas.microsoft.com/office/drawing/2014/main" id="{62C95DFE-E5F0-F9F2-BB12-8DC8916D78B6}"/>
                </a:ext>
              </a:extLst>
            </p:cNvPr>
            <p:cNvSpPr/>
            <p:nvPr/>
          </p:nvSpPr>
          <p:spPr>
            <a:xfrm>
              <a:off x="5189550" y="2637775"/>
              <a:ext cx="62425" cy="53450"/>
            </a:xfrm>
            <a:custGeom>
              <a:avLst/>
              <a:gdLst/>
              <a:ahLst/>
              <a:cxnLst/>
              <a:rect l="l" t="t" r="r" b="b"/>
              <a:pathLst>
                <a:path w="2497" h="2138" extrusionOk="0">
                  <a:moveTo>
                    <a:pt x="1066" y="1"/>
                  </a:moveTo>
                  <a:cubicBezTo>
                    <a:pt x="480" y="9"/>
                    <a:pt x="1" y="480"/>
                    <a:pt x="1" y="1074"/>
                  </a:cubicBezTo>
                  <a:cubicBezTo>
                    <a:pt x="1" y="1712"/>
                    <a:pt x="525" y="2137"/>
                    <a:pt x="1073" y="2137"/>
                  </a:cubicBezTo>
                  <a:cubicBezTo>
                    <a:pt x="1336" y="2137"/>
                    <a:pt x="1603" y="2040"/>
                    <a:pt x="1822" y="1822"/>
                  </a:cubicBezTo>
                  <a:cubicBezTo>
                    <a:pt x="2496"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1" name="Google Shape;4132;p55">
              <a:extLst>
                <a:ext uri="{FF2B5EF4-FFF2-40B4-BE49-F238E27FC236}">
                  <a16:creationId xmlns:a16="http://schemas.microsoft.com/office/drawing/2014/main" id="{0183DB83-3EFF-EFB3-8B82-6037A09EADE0}"/>
                </a:ext>
              </a:extLst>
            </p:cNvPr>
            <p:cNvSpPr/>
            <p:nvPr/>
          </p:nvSpPr>
          <p:spPr>
            <a:xfrm>
              <a:off x="5265775" y="1342750"/>
              <a:ext cx="62200" cy="53350"/>
            </a:xfrm>
            <a:custGeom>
              <a:avLst/>
              <a:gdLst/>
              <a:ahLst/>
              <a:cxnLst/>
              <a:rect l="l" t="t" r="r" b="b"/>
              <a:pathLst>
                <a:path w="2488" h="2134" extrusionOk="0">
                  <a:moveTo>
                    <a:pt x="1065" y="1"/>
                  </a:moveTo>
                  <a:cubicBezTo>
                    <a:pt x="480" y="1"/>
                    <a:pt x="0" y="481"/>
                    <a:pt x="0" y="1066"/>
                  </a:cubicBezTo>
                  <a:cubicBezTo>
                    <a:pt x="0" y="1710"/>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2" name="Google Shape;4133;p55">
              <a:extLst>
                <a:ext uri="{FF2B5EF4-FFF2-40B4-BE49-F238E27FC236}">
                  <a16:creationId xmlns:a16="http://schemas.microsoft.com/office/drawing/2014/main" id="{94A37C44-2B9F-E5A4-E51D-63DDA0975DB3}"/>
                </a:ext>
              </a:extLst>
            </p:cNvPr>
            <p:cNvSpPr/>
            <p:nvPr/>
          </p:nvSpPr>
          <p:spPr>
            <a:xfrm>
              <a:off x="5265775" y="141897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3" name="Google Shape;4134;p55">
              <a:extLst>
                <a:ext uri="{FF2B5EF4-FFF2-40B4-BE49-F238E27FC236}">
                  <a16:creationId xmlns:a16="http://schemas.microsoft.com/office/drawing/2014/main" id="{ECFE8897-A5DD-E7DD-DCAB-97993859150F}"/>
                </a:ext>
              </a:extLst>
            </p:cNvPr>
            <p:cNvSpPr/>
            <p:nvPr/>
          </p:nvSpPr>
          <p:spPr>
            <a:xfrm>
              <a:off x="5265775" y="1495200"/>
              <a:ext cx="62200" cy="53325"/>
            </a:xfrm>
            <a:custGeom>
              <a:avLst/>
              <a:gdLst/>
              <a:ahLst/>
              <a:cxnLst/>
              <a:rect l="l" t="t" r="r" b="b"/>
              <a:pathLst>
                <a:path w="2488" h="2133" extrusionOk="0">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4" name="Google Shape;4135;p55">
              <a:extLst>
                <a:ext uri="{FF2B5EF4-FFF2-40B4-BE49-F238E27FC236}">
                  <a16:creationId xmlns:a16="http://schemas.microsoft.com/office/drawing/2014/main" id="{48860820-28BB-0F8F-425C-418331DA14C3}"/>
                </a:ext>
              </a:extLst>
            </p:cNvPr>
            <p:cNvSpPr/>
            <p:nvPr/>
          </p:nvSpPr>
          <p:spPr>
            <a:xfrm>
              <a:off x="5265775" y="1571400"/>
              <a:ext cx="62200" cy="53300"/>
            </a:xfrm>
            <a:custGeom>
              <a:avLst/>
              <a:gdLst/>
              <a:ahLst/>
              <a:cxnLst/>
              <a:rect l="l" t="t" r="r" b="b"/>
              <a:pathLst>
                <a:path w="2488" h="2132" extrusionOk="0">
                  <a:moveTo>
                    <a:pt x="1051" y="0"/>
                  </a:moveTo>
                  <a:cubicBezTo>
                    <a:pt x="472" y="0"/>
                    <a:pt x="0" y="477"/>
                    <a:pt x="0" y="1066"/>
                  </a:cubicBezTo>
                  <a:cubicBezTo>
                    <a:pt x="0" y="1705"/>
                    <a:pt x="524" y="2132"/>
                    <a:pt x="1072" y="2132"/>
                  </a:cubicBezTo>
                  <a:cubicBezTo>
                    <a:pt x="1331" y="2132"/>
                    <a:pt x="1596" y="2036"/>
                    <a:pt x="1813" y="1822"/>
                  </a:cubicBezTo>
                  <a:cubicBezTo>
                    <a:pt x="2488" y="1147"/>
                    <a:pt x="2016" y="1"/>
                    <a:pt x="1065" y="1"/>
                  </a:cubicBezTo>
                  <a:cubicBezTo>
                    <a:pt x="1060" y="1"/>
                    <a:pt x="1055" y="0"/>
                    <a:pt x="105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5" name="Google Shape;4136;p55">
              <a:extLst>
                <a:ext uri="{FF2B5EF4-FFF2-40B4-BE49-F238E27FC236}">
                  <a16:creationId xmlns:a16="http://schemas.microsoft.com/office/drawing/2014/main" id="{38749AB3-15F1-4D14-0F50-56FC154C1B85}"/>
                </a:ext>
              </a:extLst>
            </p:cNvPr>
            <p:cNvSpPr/>
            <p:nvPr/>
          </p:nvSpPr>
          <p:spPr>
            <a:xfrm>
              <a:off x="5265775" y="1647400"/>
              <a:ext cx="62200" cy="53450"/>
            </a:xfrm>
            <a:custGeom>
              <a:avLst/>
              <a:gdLst/>
              <a:ahLst/>
              <a:cxnLst/>
              <a:rect l="l" t="t" r="r" b="b"/>
              <a:pathLst>
                <a:path w="2488" h="2138" extrusionOk="0">
                  <a:moveTo>
                    <a:pt x="1065" y="1"/>
                  </a:moveTo>
                  <a:cubicBezTo>
                    <a:pt x="480" y="1"/>
                    <a:pt x="0" y="481"/>
                    <a:pt x="0" y="1066"/>
                  </a:cubicBezTo>
                  <a:cubicBezTo>
                    <a:pt x="0" y="1710"/>
                    <a:pt x="522" y="2138"/>
                    <a:pt x="1068" y="2138"/>
                  </a:cubicBezTo>
                  <a:cubicBezTo>
                    <a:pt x="1329" y="2138"/>
                    <a:pt x="1595" y="2040"/>
                    <a:pt x="1813" y="1822"/>
                  </a:cubicBezTo>
                  <a:cubicBezTo>
                    <a:pt x="2488" y="1155"/>
                    <a:pt x="2016" y="9"/>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6" name="Google Shape;4137;p55">
              <a:extLst>
                <a:ext uri="{FF2B5EF4-FFF2-40B4-BE49-F238E27FC236}">
                  <a16:creationId xmlns:a16="http://schemas.microsoft.com/office/drawing/2014/main" id="{C0069144-272E-424A-FED5-8237B47683A8}"/>
                </a:ext>
              </a:extLst>
            </p:cNvPr>
            <p:cNvSpPr/>
            <p:nvPr/>
          </p:nvSpPr>
          <p:spPr>
            <a:xfrm>
              <a:off x="5265775" y="172362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7" name="Google Shape;4138;p55">
              <a:extLst>
                <a:ext uri="{FF2B5EF4-FFF2-40B4-BE49-F238E27FC236}">
                  <a16:creationId xmlns:a16="http://schemas.microsoft.com/office/drawing/2014/main" id="{B25519FF-7E87-D6D8-4FBB-0816C6D43E32}"/>
                </a:ext>
              </a:extLst>
            </p:cNvPr>
            <p:cNvSpPr/>
            <p:nvPr/>
          </p:nvSpPr>
          <p:spPr>
            <a:xfrm>
              <a:off x="5265775" y="1799850"/>
              <a:ext cx="62200" cy="53325"/>
            </a:xfrm>
            <a:custGeom>
              <a:avLst/>
              <a:gdLst/>
              <a:ahLst/>
              <a:cxnLst/>
              <a:rect l="l" t="t" r="r" b="b"/>
              <a:pathLst>
                <a:path w="2488" h="2133" extrusionOk="0">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8" name="Google Shape;4139;p55">
              <a:extLst>
                <a:ext uri="{FF2B5EF4-FFF2-40B4-BE49-F238E27FC236}">
                  <a16:creationId xmlns:a16="http://schemas.microsoft.com/office/drawing/2014/main" id="{2A9EFB14-A4EC-D72C-50BD-C68FFDC1EC59}"/>
                </a:ext>
              </a:extLst>
            </p:cNvPr>
            <p:cNvSpPr/>
            <p:nvPr/>
          </p:nvSpPr>
          <p:spPr>
            <a:xfrm>
              <a:off x="5265775" y="1876050"/>
              <a:ext cx="62200" cy="53300"/>
            </a:xfrm>
            <a:custGeom>
              <a:avLst/>
              <a:gdLst/>
              <a:ahLst/>
              <a:cxnLst/>
              <a:rect l="l" t="t" r="r" b="b"/>
              <a:pathLst>
                <a:path w="2488" h="2132" extrusionOk="0">
                  <a:moveTo>
                    <a:pt x="1065" y="1"/>
                  </a:moveTo>
                  <a:cubicBezTo>
                    <a:pt x="480" y="1"/>
                    <a:pt x="0" y="472"/>
                    <a:pt x="0" y="1066"/>
                  </a:cubicBezTo>
                  <a:cubicBezTo>
                    <a:pt x="0" y="1705"/>
                    <a:pt x="524" y="2132"/>
                    <a:pt x="1072" y="2132"/>
                  </a:cubicBezTo>
                  <a:cubicBezTo>
                    <a:pt x="1331" y="2132"/>
                    <a:pt x="1596" y="2036"/>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9" name="Google Shape;4140;p55">
              <a:extLst>
                <a:ext uri="{FF2B5EF4-FFF2-40B4-BE49-F238E27FC236}">
                  <a16:creationId xmlns:a16="http://schemas.microsoft.com/office/drawing/2014/main" id="{7F638158-5B97-D0F7-8EE4-1C29677B6373}"/>
                </a:ext>
              </a:extLst>
            </p:cNvPr>
            <p:cNvSpPr/>
            <p:nvPr/>
          </p:nvSpPr>
          <p:spPr>
            <a:xfrm>
              <a:off x="5265775" y="1952050"/>
              <a:ext cx="62200" cy="53450"/>
            </a:xfrm>
            <a:custGeom>
              <a:avLst/>
              <a:gdLst/>
              <a:ahLst/>
              <a:cxnLst/>
              <a:rect l="l" t="t" r="r" b="b"/>
              <a:pathLst>
                <a:path w="2488" h="2138" extrusionOk="0">
                  <a:moveTo>
                    <a:pt x="1065" y="1"/>
                  </a:moveTo>
                  <a:cubicBezTo>
                    <a:pt x="480" y="1"/>
                    <a:pt x="0" y="481"/>
                    <a:pt x="0" y="1074"/>
                  </a:cubicBezTo>
                  <a:cubicBezTo>
                    <a:pt x="0" y="1712"/>
                    <a:pt x="521" y="2138"/>
                    <a:pt x="1067" y="2138"/>
                  </a:cubicBezTo>
                  <a:cubicBezTo>
                    <a:pt x="1328" y="2138"/>
                    <a:pt x="1595" y="2040"/>
                    <a:pt x="1813" y="1822"/>
                  </a:cubicBezTo>
                  <a:cubicBezTo>
                    <a:pt x="2488" y="1155"/>
                    <a:pt x="2016" y="9"/>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0" name="Google Shape;4141;p55">
              <a:extLst>
                <a:ext uri="{FF2B5EF4-FFF2-40B4-BE49-F238E27FC236}">
                  <a16:creationId xmlns:a16="http://schemas.microsoft.com/office/drawing/2014/main" id="{24A09DF5-B17A-E6FC-75A1-0B8ED86A1A2A}"/>
                </a:ext>
              </a:extLst>
            </p:cNvPr>
            <p:cNvSpPr/>
            <p:nvPr/>
          </p:nvSpPr>
          <p:spPr>
            <a:xfrm>
              <a:off x="5265775" y="202827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1"/>
                  </a:cubicBezTo>
                  <a:cubicBezTo>
                    <a:pt x="2488" y="1155"/>
                    <a:pt x="2016" y="9"/>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1" name="Google Shape;4142;p55">
              <a:extLst>
                <a:ext uri="{FF2B5EF4-FFF2-40B4-BE49-F238E27FC236}">
                  <a16:creationId xmlns:a16="http://schemas.microsoft.com/office/drawing/2014/main" id="{960C75EA-058B-7EE0-1009-2339FE925A04}"/>
                </a:ext>
              </a:extLst>
            </p:cNvPr>
            <p:cNvSpPr/>
            <p:nvPr/>
          </p:nvSpPr>
          <p:spPr>
            <a:xfrm>
              <a:off x="5265775" y="2104500"/>
              <a:ext cx="62200" cy="53325"/>
            </a:xfrm>
            <a:custGeom>
              <a:avLst/>
              <a:gdLst/>
              <a:ahLst/>
              <a:cxnLst/>
              <a:rect l="l" t="t" r="r" b="b"/>
              <a:pathLst>
                <a:path w="2488" h="2133" extrusionOk="0">
                  <a:moveTo>
                    <a:pt x="1065" y="0"/>
                  </a:moveTo>
                  <a:cubicBezTo>
                    <a:pt x="480" y="0"/>
                    <a:pt x="0" y="480"/>
                    <a:pt x="0" y="1065"/>
                  </a:cubicBezTo>
                  <a:cubicBezTo>
                    <a:pt x="0" y="1709"/>
                    <a:pt x="522" y="2133"/>
                    <a:pt x="1068" y="2133"/>
                  </a:cubicBezTo>
                  <a:cubicBezTo>
                    <a:pt x="1329" y="2133"/>
                    <a:pt x="1595" y="2036"/>
                    <a:pt x="1813" y="1821"/>
                  </a:cubicBezTo>
                  <a:cubicBezTo>
                    <a:pt x="2488" y="1154"/>
                    <a:pt x="2016" y="8"/>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2" name="Google Shape;4143;p55">
              <a:extLst>
                <a:ext uri="{FF2B5EF4-FFF2-40B4-BE49-F238E27FC236}">
                  <a16:creationId xmlns:a16="http://schemas.microsoft.com/office/drawing/2014/main" id="{2C51A783-440E-D3D9-C075-26C86F4D80C9}"/>
                </a:ext>
              </a:extLst>
            </p:cNvPr>
            <p:cNvSpPr/>
            <p:nvPr/>
          </p:nvSpPr>
          <p:spPr>
            <a:xfrm>
              <a:off x="5265775" y="2180700"/>
              <a:ext cx="62200" cy="53350"/>
            </a:xfrm>
            <a:custGeom>
              <a:avLst/>
              <a:gdLst/>
              <a:ahLst/>
              <a:cxnLst/>
              <a:rect l="l" t="t" r="r" b="b"/>
              <a:pathLst>
                <a:path w="2488" h="2134" extrusionOk="0">
                  <a:moveTo>
                    <a:pt x="1065" y="1"/>
                  </a:moveTo>
                  <a:cubicBezTo>
                    <a:pt x="480" y="1"/>
                    <a:pt x="0" y="472"/>
                    <a:pt x="0" y="1066"/>
                  </a:cubicBezTo>
                  <a:cubicBezTo>
                    <a:pt x="0" y="1709"/>
                    <a:pt x="522" y="2133"/>
                    <a:pt x="1068" y="2133"/>
                  </a:cubicBezTo>
                  <a:cubicBezTo>
                    <a:pt x="1329" y="2133"/>
                    <a:pt x="1595" y="2037"/>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3" name="Google Shape;4144;p55">
              <a:extLst>
                <a:ext uri="{FF2B5EF4-FFF2-40B4-BE49-F238E27FC236}">
                  <a16:creationId xmlns:a16="http://schemas.microsoft.com/office/drawing/2014/main" id="{34B7BB0E-E880-FDFC-EE4B-7DE9AFD7BC05}"/>
                </a:ext>
              </a:extLst>
            </p:cNvPr>
            <p:cNvSpPr/>
            <p:nvPr/>
          </p:nvSpPr>
          <p:spPr>
            <a:xfrm>
              <a:off x="5265775" y="2256925"/>
              <a:ext cx="62400" cy="53425"/>
            </a:xfrm>
            <a:custGeom>
              <a:avLst/>
              <a:gdLst/>
              <a:ahLst/>
              <a:cxnLst/>
              <a:rect l="l" t="t" r="r" b="b"/>
              <a:pathLst>
                <a:path w="2496" h="2137" extrusionOk="0">
                  <a:moveTo>
                    <a:pt x="1065" y="0"/>
                  </a:moveTo>
                  <a:cubicBezTo>
                    <a:pt x="480" y="0"/>
                    <a:pt x="0" y="472"/>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4" name="Google Shape;4145;p55">
              <a:extLst>
                <a:ext uri="{FF2B5EF4-FFF2-40B4-BE49-F238E27FC236}">
                  <a16:creationId xmlns:a16="http://schemas.microsoft.com/office/drawing/2014/main" id="{87748059-954E-182D-B8BF-79FF2CF0670A}"/>
                </a:ext>
              </a:extLst>
            </p:cNvPr>
            <p:cNvSpPr/>
            <p:nvPr/>
          </p:nvSpPr>
          <p:spPr>
            <a:xfrm>
              <a:off x="5265775" y="2333125"/>
              <a:ext cx="62200" cy="53350"/>
            </a:xfrm>
            <a:custGeom>
              <a:avLst/>
              <a:gdLst/>
              <a:ahLst/>
              <a:cxnLst/>
              <a:rect l="l" t="t" r="r" b="b"/>
              <a:pathLst>
                <a:path w="2488" h="2134" extrusionOk="0">
                  <a:moveTo>
                    <a:pt x="1065" y="1"/>
                  </a:moveTo>
                  <a:cubicBezTo>
                    <a:pt x="480" y="1"/>
                    <a:pt x="0" y="480"/>
                    <a:pt x="0" y="1066"/>
                  </a:cubicBezTo>
                  <a:cubicBezTo>
                    <a:pt x="0" y="1709"/>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5" name="Google Shape;4146;p55">
              <a:extLst>
                <a:ext uri="{FF2B5EF4-FFF2-40B4-BE49-F238E27FC236}">
                  <a16:creationId xmlns:a16="http://schemas.microsoft.com/office/drawing/2014/main" id="{95FBA5D6-3367-4AF9-D449-56F8343E0504}"/>
                </a:ext>
              </a:extLst>
            </p:cNvPr>
            <p:cNvSpPr/>
            <p:nvPr/>
          </p:nvSpPr>
          <p:spPr>
            <a:xfrm>
              <a:off x="5265775" y="2409350"/>
              <a:ext cx="62200" cy="53350"/>
            </a:xfrm>
            <a:custGeom>
              <a:avLst/>
              <a:gdLst/>
              <a:ahLst/>
              <a:cxnLst/>
              <a:rect l="l" t="t" r="r" b="b"/>
              <a:pathLst>
                <a:path w="2488" h="2134" extrusionOk="0">
                  <a:moveTo>
                    <a:pt x="1065" y="0"/>
                  </a:moveTo>
                  <a:cubicBezTo>
                    <a:pt x="480" y="0"/>
                    <a:pt x="0" y="472"/>
                    <a:pt x="0" y="1065"/>
                  </a:cubicBezTo>
                  <a:cubicBezTo>
                    <a:pt x="0" y="1709"/>
                    <a:pt x="522" y="2133"/>
                    <a:pt x="1068" y="2133"/>
                  </a:cubicBezTo>
                  <a:cubicBezTo>
                    <a:pt x="1329" y="2133"/>
                    <a:pt x="1595" y="2036"/>
                    <a:pt x="1813"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6" name="Google Shape;4147;p55">
              <a:extLst>
                <a:ext uri="{FF2B5EF4-FFF2-40B4-BE49-F238E27FC236}">
                  <a16:creationId xmlns:a16="http://schemas.microsoft.com/office/drawing/2014/main" id="{8CB4B0A5-3053-F713-2FA7-C1CCE6B19DC9}"/>
                </a:ext>
              </a:extLst>
            </p:cNvPr>
            <p:cNvSpPr/>
            <p:nvPr/>
          </p:nvSpPr>
          <p:spPr>
            <a:xfrm>
              <a:off x="5265775" y="2485550"/>
              <a:ext cx="62200" cy="53350"/>
            </a:xfrm>
            <a:custGeom>
              <a:avLst/>
              <a:gdLst/>
              <a:ahLst/>
              <a:cxnLst/>
              <a:rect l="l" t="t" r="r" b="b"/>
              <a:pathLst>
                <a:path w="2488" h="2134" extrusionOk="0">
                  <a:moveTo>
                    <a:pt x="1065" y="1"/>
                  </a:moveTo>
                  <a:cubicBezTo>
                    <a:pt x="480" y="1"/>
                    <a:pt x="0" y="472"/>
                    <a:pt x="0" y="1066"/>
                  </a:cubicBezTo>
                  <a:cubicBezTo>
                    <a:pt x="0" y="1710"/>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7" name="Google Shape;4148;p55">
              <a:extLst>
                <a:ext uri="{FF2B5EF4-FFF2-40B4-BE49-F238E27FC236}">
                  <a16:creationId xmlns:a16="http://schemas.microsoft.com/office/drawing/2014/main" id="{8F4050A1-14D9-8F0F-E874-FA3FBDAF8401}"/>
                </a:ext>
              </a:extLst>
            </p:cNvPr>
            <p:cNvSpPr/>
            <p:nvPr/>
          </p:nvSpPr>
          <p:spPr>
            <a:xfrm>
              <a:off x="5265775" y="2561575"/>
              <a:ext cx="62200" cy="53425"/>
            </a:xfrm>
            <a:custGeom>
              <a:avLst/>
              <a:gdLst/>
              <a:ahLst/>
              <a:cxnLst/>
              <a:rect l="l" t="t" r="r" b="b"/>
              <a:pathLst>
                <a:path w="2488" h="2137" extrusionOk="0">
                  <a:moveTo>
                    <a:pt x="1065" y="0"/>
                  </a:moveTo>
                  <a:cubicBezTo>
                    <a:pt x="480" y="0"/>
                    <a:pt x="0" y="480"/>
                    <a:pt x="0" y="1073"/>
                  </a:cubicBezTo>
                  <a:cubicBezTo>
                    <a:pt x="0" y="1711"/>
                    <a:pt x="521" y="2137"/>
                    <a:pt x="1067" y="2137"/>
                  </a:cubicBezTo>
                  <a:cubicBezTo>
                    <a:pt x="1328" y="2137"/>
                    <a:pt x="1595" y="2039"/>
                    <a:pt x="1813" y="1821"/>
                  </a:cubicBezTo>
                  <a:cubicBezTo>
                    <a:pt x="2488" y="1154"/>
                    <a:pt x="2016" y="8"/>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8" name="Google Shape;4149;p55">
              <a:extLst>
                <a:ext uri="{FF2B5EF4-FFF2-40B4-BE49-F238E27FC236}">
                  <a16:creationId xmlns:a16="http://schemas.microsoft.com/office/drawing/2014/main" id="{2ACA2DBC-3282-2215-684B-D1DD39A0B41F}"/>
                </a:ext>
              </a:extLst>
            </p:cNvPr>
            <p:cNvSpPr/>
            <p:nvPr/>
          </p:nvSpPr>
          <p:spPr>
            <a:xfrm>
              <a:off x="5265775" y="2637775"/>
              <a:ext cx="62200" cy="53450"/>
            </a:xfrm>
            <a:custGeom>
              <a:avLst/>
              <a:gdLst/>
              <a:ahLst/>
              <a:cxnLst/>
              <a:rect l="l" t="t" r="r" b="b"/>
              <a:pathLst>
                <a:path w="2488"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9" name="Google Shape;4150;p55">
              <a:extLst>
                <a:ext uri="{FF2B5EF4-FFF2-40B4-BE49-F238E27FC236}">
                  <a16:creationId xmlns:a16="http://schemas.microsoft.com/office/drawing/2014/main" id="{2075B65B-40C8-9E9A-BEC1-B0BA3463774E}"/>
                </a:ext>
              </a:extLst>
            </p:cNvPr>
            <p:cNvSpPr/>
            <p:nvPr/>
          </p:nvSpPr>
          <p:spPr>
            <a:xfrm>
              <a:off x="5341975" y="1342750"/>
              <a:ext cx="62425" cy="53450"/>
            </a:xfrm>
            <a:custGeom>
              <a:avLst/>
              <a:gdLst/>
              <a:ahLst/>
              <a:cxnLst/>
              <a:rect l="l" t="t" r="r" b="b"/>
              <a:pathLst>
                <a:path w="2497" h="2138" extrusionOk="0">
                  <a:moveTo>
                    <a:pt x="1074" y="1"/>
                  </a:moveTo>
                  <a:cubicBezTo>
                    <a:pt x="480" y="1"/>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0" name="Google Shape;4151;p55">
              <a:extLst>
                <a:ext uri="{FF2B5EF4-FFF2-40B4-BE49-F238E27FC236}">
                  <a16:creationId xmlns:a16="http://schemas.microsoft.com/office/drawing/2014/main" id="{ED04C9FA-AC9B-D933-BC32-A4379E1C1A57}"/>
                </a:ext>
              </a:extLst>
            </p:cNvPr>
            <p:cNvSpPr/>
            <p:nvPr/>
          </p:nvSpPr>
          <p:spPr>
            <a:xfrm>
              <a:off x="5341975" y="141897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1" name="Google Shape;4152;p55">
              <a:extLst>
                <a:ext uri="{FF2B5EF4-FFF2-40B4-BE49-F238E27FC236}">
                  <a16:creationId xmlns:a16="http://schemas.microsoft.com/office/drawing/2014/main" id="{B9796F6F-CDF1-60A4-98B6-9B1E1D8CDDBE}"/>
                </a:ext>
              </a:extLst>
            </p:cNvPr>
            <p:cNvSpPr/>
            <p:nvPr/>
          </p:nvSpPr>
          <p:spPr>
            <a:xfrm>
              <a:off x="5341975" y="14952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2" name="Google Shape;4153;p55">
              <a:extLst>
                <a:ext uri="{FF2B5EF4-FFF2-40B4-BE49-F238E27FC236}">
                  <a16:creationId xmlns:a16="http://schemas.microsoft.com/office/drawing/2014/main" id="{59BA4845-B618-9ADE-E1E1-80EC9F673554}"/>
                </a:ext>
              </a:extLst>
            </p:cNvPr>
            <p:cNvSpPr/>
            <p:nvPr/>
          </p:nvSpPr>
          <p:spPr>
            <a:xfrm>
              <a:off x="5341975" y="1571400"/>
              <a:ext cx="62375" cy="53250"/>
            </a:xfrm>
            <a:custGeom>
              <a:avLst/>
              <a:gdLst/>
              <a:ahLst/>
              <a:cxnLst/>
              <a:rect l="l" t="t" r="r" b="b"/>
              <a:pathLst>
                <a:path w="2495" h="2130" extrusionOk="0">
                  <a:moveTo>
                    <a:pt x="1084" y="1"/>
                  </a:moveTo>
                  <a:cubicBezTo>
                    <a:pt x="1080" y="1"/>
                    <a:pt x="1077" y="1"/>
                    <a:pt x="1074" y="1"/>
                  </a:cubicBezTo>
                  <a:cubicBezTo>
                    <a:pt x="480" y="1"/>
                    <a:pt x="9" y="472"/>
                    <a:pt x="1" y="1066"/>
                  </a:cubicBezTo>
                  <a:cubicBezTo>
                    <a:pt x="1" y="1703"/>
                    <a:pt x="529" y="2129"/>
                    <a:pt x="1077" y="2129"/>
                  </a:cubicBezTo>
                  <a:cubicBezTo>
                    <a:pt x="1339" y="2129"/>
                    <a:pt x="1606" y="2032"/>
                    <a:pt x="1822" y="1813"/>
                  </a:cubicBezTo>
                  <a:cubicBezTo>
                    <a:pt x="2494" y="1149"/>
                    <a:pt x="2020" y="1"/>
                    <a:pt x="108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3" name="Google Shape;4154;p55">
              <a:extLst>
                <a:ext uri="{FF2B5EF4-FFF2-40B4-BE49-F238E27FC236}">
                  <a16:creationId xmlns:a16="http://schemas.microsoft.com/office/drawing/2014/main" id="{B4D72FB9-65EC-7980-FB12-C341F9F1CFF5}"/>
                </a:ext>
              </a:extLst>
            </p:cNvPr>
            <p:cNvSpPr/>
            <p:nvPr/>
          </p:nvSpPr>
          <p:spPr>
            <a:xfrm>
              <a:off x="5341975" y="1647400"/>
              <a:ext cx="62425" cy="53450"/>
            </a:xfrm>
            <a:custGeom>
              <a:avLst/>
              <a:gdLst/>
              <a:ahLst/>
              <a:cxnLst/>
              <a:rect l="l" t="t" r="r" b="b"/>
              <a:pathLst>
                <a:path w="2497" h="2138" extrusionOk="0">
                  <a:moveTo>
                    <a:pt x="1074" y="1"/>
                  </a:moveTo>
                  <a:cubicBezTo>
                    <a:pt x="480" y="9"/>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4" name="Google Shape;4155;p55">
              <a:extLst>
                <a:ext uri="{FF2B5EF4-FFF2-40B4-BE49-F238E27FC236}">
                  <a16:creationId xmlns:a16="http://schemas.microsoft.com/office/drawing/2014/main" id="{5DC66785-CED6-0432-3CD4-46BE29EA460F}"/>
                </a:ext>
              </a:extLst>
            </p:cNvPr>
            <p:cNvSpPr/>
            <p:nvPr/>
          </p:nvSpPr>
          <p:spPr>
            <a:xfrm>
              <a:off x="5341975"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5" name="Google Shape;4156;p55">
              <a:extLst>
                <a:ext uri="{FF2B5EF4-FFF2-40B4-BE49-F238E27FC236}">
                  <a16:creationId xmlns:a16="http://schemas.microsoft.com/office/drawing/2014/main" id="{9FE61BB8-3BC5-D8C3-EBFB-CFBDDDCDBF9A}"/>
                </a:ext>
              </a:extLst>
            </p:cNvPr>
            <p:cNvSpPr/>
            <p:nvPr/>
          </p:nvSpPr>
          <p:spPr>
            <a:xfrm>
              <a:off x="5341975"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6" name="Google Shape;4157;p55">
              <a:extLst>
                <a:ext uri="{FF2B5EF4-FFF2-40B4-BE49-F238E27FC236}">
                  <a16:creationId xmlns:a16="http://schemas.microsoft.com/office/drawing/2014/main" id="{6AEF53E7-3ADB-BC08-4288-45AD721243F3}"/>
                </a:ext>
              </a:extLst>
            </p:cNvPr>
            <p:cNvSpPr/>
            <p:nvPr/>
          </p:nvSpPr>
          <p:spPr>
            <a:xfrm>
              <a:off x="5341975" y="1876050"/>
              <a:ext cx="62425" cy="53275"/>
            </a:xfrm>
            <a:custGeom>
              <a:avLst/>
              <a:gdLst/>
              <a:ahLst/>
              <a:cxnLst/>
              <a:rect l="l" t="t" r="r" b="b"/>
              <a:pathLst>
                <a:path w="2497" h="2131" extrusionOk="0">
                  <a:moveTo>
                    <a:pt x="1074" y="1"/>
                  </a:moveTo>
                  <a:cubicBezTo>
                    <a:pt x="480"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7" name="Google Shape;4158;p55">
              <a:extLst>
                <a:ext uri="{FF2B5EF4-FFF2-40B4-BE49-F238E27FC236}">
                  <a16:creationId xmlns:a16="http://schemas.microsoft.com/office/drawing/2014/main" id="{9AB2CE06-0186-9200-827A-0FF0793D7644}"/>
                </a:ext>
              </a:extLst>
            </p:cNvPr>
            <p:cNvSpPr/>
            <p:nvPr/>
          </p:nvSpPr>
          <p:spPr>
            <a:xfrm>
              <a:off x="5341975" y="1952050"/>
              <a:ext cx="62425" cy="53450"/>
            </a:xfrm>
            <a:custGeom>
              <a:avLst/>
              <a:gdLst/>
              <a:ahLst/>
              <a:cxnLst/>
              <a:rect l="l" t="t" r="r" b="b"/>
              <a:pathLst>
                <a:path w="2497" h="2138" extrusionOk="0">
                  <a:moveTo>
                    <a:pt x="1074" y="1"/>
                  </a:moveTo>
                  <a:cubicBezTo>
                    <a:pt x="480"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8" name="Google Shape;4159;p55">
              <a:extLst>
                <a:ext uri="{FF2B5EF4-FFF2-40B4-BE49-F238E27FC236}">
                  <a16:creationId xmlns:a16="http://schemas.microsoft.com/office/drawing/2014/main" id="{F72FC7DF-8E6F-B260-DC72-6B0785CCC13C}"/>
                </a:ext>
              </a:extLst>
            </p:cNvPr>
            <p:cNvSpPr/>
            <p:nvPr/>
          </p:nvSpPr>
          <p:spPr>
            <a:xfrm>
              <a:off x="5341975"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9" name="Google Shape;4160;p55">
              <a:extLst>
                <a:ext uri="{FF2B5EF4-FFF2-40B4-BE49-F238E27FC236}">
                  <a16:creationId xmlns:a16="http://schemas.microsoft.com/office/drawing/2014/main" id="{47EB8F8B-91B1-6736-1C08-179B3FD2D0A4}"/>
                </a:ext>
              </a:extLst>
            </p:cNvPr>
            <p:cNvSpPr/>
            <p:nvPr/>
          </p:nvSpPr>
          <p:spPr>
            <a:xfrm>
              <a:off x="5341975" y="21045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0" name="Google Shape;4161;p55">
              <a:extLst>
                <a:ext uri="{FF2B5EF4-FFF2-40B4-BE49-F238E27FC236}">
                  <a16:creationId xmlns:a16="http://schemas.microsoft.com/office/drawing/2014/main" id="{460E1300-A87B-D410-D8AB-8CD6CCD77416}"/>
                </a:ext>
              </a:extLst>
            </p:cNvPr>
            <p:cNvSpPr/>
            <p:nvPr/>
          </p:nvSpPr>
          <p:spPr>
            <a:xfrm>
              <a:off x="5341975"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1" name="Google Shape;4162;p55">
              <a:extLst>
                <a:ext uri="{FF2B5EF4-FFF2-40B4-BE49-F238E27FC236}">
                  <a16:creationId xmlns:a16="http://schemas.microsoft.com/office/drawing/2014/main" id="{3ACDE5D1-EDD8-8338-3777-4A21982B0190}"/>
                </a:ext>
              </a:extLst>
            </p:cNvPr>
            <p:cNvSpPr/>
            <p:nvPr/>
          </p:nvSpPr>
          <p:spPr>
            <a:xfrm>
              <a:off x="5341975" y="2256925"/>
              <a:ext cx="62575" cy="53425"/>
            </a:xfrm>
            <a:custGeom>
              <a:avLst/>
              <a:gdLst/>
              <a:ahLst/>
              <a:cxnLst/>
              <a:rect l="l" t="t" r="r" b="b"/>
              <a:pathLst>
                <a:path w="2503" h="2137" extrusionOk="0">
                  <a:moveTo>
                    <a:pt x="1084" y="0"/>
                  </a:moveTo>
                  <a:cubicBezTo>
                    <a:pt x="1081"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2" name="Google Shape;4163;p55">
              <a:extLst>
                <a:ext uri="{FF2B5EF4-FFF2-40B4-BE49-F238E27FC236}">
                  <a16:creationId xmlns:a16="http://schemas.microsoft.com/office/drawing/2014/main" id="{E09884FF-2652-3A17-FC6F-206C49C23D27}"/>
                </a:ext>
              </a:extLst>
            </p:cNvPr>
            <p:cNvSpPr/>
            <p:nvPr/>
          </p:nvSpPr>
          <p:spPr>
            <a:xfrm>
              <a:off x="5341975"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3" name="Google Shape;4164;p55">
              <a:extLst>
                <a:ext uri="{FF2B5EF4-FFF2-40B4-BE49-F238E27FC236}">
                  <a16:creationId xmlns:a16="http://schemas.microsoft.com/office/drawing/2014/main" id="{2A04A694-F758-63D3-FE28-C8ED94D16A52}"/>
                </a:ext>
              </a:extLst>
            </p:cNvPr>
            <p:cNvSpPr/>
            <p:nvPr/>
          </p:nvSpPr>
          <p:spPr>
            <a:xfrm>
              <a:off x="5341975" y="2485550"/>
              <a:ext cx="62425" cy="53300"/>
            </a:xfrm>
            <a:custGeom>
              <a:avLst/>
              <a:gdLst/>
              <a:ahLst/>
              <a:cxnLst/>
              <a:rect l="l" t="t" r="r" b="b"/>
              <a:pathLst>
                <a:path w="2497" h="2132" extrusionOk="0">
                  <a:moveTo>
                    <a:pt x="1074" y="1"/>
                  </a:moveTo>
                  <a:cubicBezTo>
                    <a:pt x="480" y="1"/>
                    <a:pt x="9" y="480"/>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4" name="Google Shape;4165;p55">
              <a:extLst>
                <a:ext uri="{FF2B5EF4-FFF2-40B4-BE49-F238E27FC236}">
                  <a16:creationId xmlns:a16="http://schemas.microsoft.com/office/drawing/2014/main" id="{84EB892E-2EC4-825E-D0B8-CB5B9C633047}"/>
                </a:ext>
              </a:extLst>
            </p:cNvPr>
            <p:cNvSpPr/>
            <p:nvPr/>
          </p:nvSpPr>
          <p:spPr>
            <a:xfrm>
              <a:off x="5341975" y="2561575"/>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5" name="Google Shape;4166;p55">
              <a:extLst>
                <a:ext uri="{FF2B5EF4-FFF2-40B4-BE49-F238E27FC236}">
                  <a16:creationId xmlns:a16="http://schemas.microsoft.com/office/drawing/2014/main" id="{D0BAE661-8707-28F0-C268-CB1C4663941A}"/>
                </a:ext>
              </a:extLst>
            </p:cNvPr>
            <p:cNvSpPr/>
            <p:nvPr/>
          </p:nvSpPr>
          <p:spPr>
            <a:xfrm>
              <a:off x="5341975" y="26377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6" name="Google Shape;4167;p55">
              <a:extLst>
                <a:ext uri="{FF2B5EF4-FFF2-40B4-BE49-F238E27FC236}">
                  <a16:creationId xmlns:a16="http://schemas.microsoft.com/office/drawing/2014/main" id="{DEBDD40B-BA45-6025-AC4F-CFCBF808B863}"/>
                </a:ext>
              </a:extLst>
            </p:cNvPr>
            <p:cNvSpPr/>
            <p:nvPr/>
          </p:nvSpPr>
          <p:spPr>
            <a:xfrm>
              <a:off x="5418200" y="1342750"/>
              <a:ext cx="62425" cy="53450"/>
            </a:xfrm>
            <a:custGeom>
              <a:avLst/>
              <a:gdLst/>
              <a:ahLst/>
              <a:cxnLst/>
              <a:rect l="l" t="t" r="r" b="b"/>
              <a:pathLst>
                <a:path w="2497"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7" name="Google Shape;4168;p55">
              <a:extLst>
                <a:ext uri="{FF2B5EF4-FFF2-40B4-BE49-F238E27FC236}">
                  <a16:creationId xmlns:a16="http://schemas.microsoft.com/office/drawing/2014/main" id="{C0BD8C4B-97F1-34D4-B1C2-E9F862BFC2B4}"/>
                </a:ext>
              </a:extLst>
            </p:cNvPr>
            <p:cNvSpPr/>
            <p:nvPr/>
          </p:nvSpPr>
          <p:spPr>
            <a:xfrm>
              <a:off x="5418200" y="141897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8" name="Google Shape;4169;p55">
              <a:extLst>
                <a:ext uri="{FF2B5EF4-FFF2-40B4-BE49-F238E27FC236}">
                  <a16:creationId xmlns:a16="http://schemas.microsoft.com/office/drawing/2014/main" id="{3B659C2C-99E9-A020-3C17-B1E290F7BE6C}"/>
                </a:ext>
              </a:extLst>
            </p:cNvPr>
            <p:cNvSpPr/>
            <p:nvPr/>
          </p:nvSpPr>
          <p:spPr>
            <a:xfrm>
              <a:off x="5418200" y="14952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9" name="Google Shape;4170;p55">
              <a:extLst>
                <a:ext uri="{FF2B5EF4-FFF2-40B4-BE49-F238E27FC236}">
                  <a16:creationId xmlns:a16="http://schemas.microsoft.com/office/drawing/2014/main" id="{741666A9-1F54-5626-12FE-373920F14F09}"/>
                </a:ext>
              </a:extLst>
            </p:cNvPr>
            <p:cNvSpPr/>
            <p:nvPr/>
          </p:nvSpPr>
          <p:spPr>
            <a:xfrm>
              <a:off x="5418200" y="1571400"/>
              <a:ext cx="62425" cy="53250"/>
            </a:xfrm>
            <a:custGeom>
              <a:avLst/>
              <a:gdLst/>
              <a:ahLst/>
              <a:cxnLst/>
              <a:rect l="l" t="t" r="r" b="b"/>
              <a:pathLst>
                <a:path w="2497"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0" name="Google Shape;4171;p55">
              <a:extLst>
                <a:ext uri="{FF2B5EF4-FFF2-40B4-BE49-F238E27FC236}">
                  <a16:creationId xmlns:a16="http://schemas.microsoft.com/office/drawing/2014/main" id="{7A0E7BEB-BC68-E4AE-E47D-682E7B7F51D1}"/>
                </a:ext>
              </a:extLst>
            </p:cNvPr>
            <p:cNvSpPr/>
            <p:nvPr/>
          </p:nvSpPr>
          <p:spPr>
            <a:xfrm>
              <a:off x="5418200" y="1647400"/>
              <a:ext cx="62425" cy="53450"/>
            </a:xfrm>
            <a:custGeom>
              <a:avLst/>
              <a:gdLst/>
              <a:ahLst/>
              <a:cxnLst/>
              <a:rect l="l" t="t" r="r" b="b"/>
              <a:pathLst>
                <a:path w="2497"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1" name="Google Shape;4172;p55">
              <a:extLst>
                <a:ext uri="{FF2B5EF4-FFF2-40B4-BE49-F238E27FC236}">
                  <a16:creationId xmlns:a16="http://schemas.microsoft.com/office/drawing/2014/main" id="{37C6B661-1C1A-11B0-BC91-6A5D118179C9}"/>
                </a:ext>
              </a:extLst>
            </p:cNvPr>
            <p:cNvSpPr/>
            <p:nvPr/>
          </p:nvSpPr>
          <p:spPr>
            <a:xfrm>
              <a:off x="5418200"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2" name="Google Shape;4173;p55">
              <a:extLst>
                <a:ext uri="{FF2B5EF4-FFF2-40B4-BE49-F238E27FC236}">
                  <a16:creationId xmlns:a16="http://schemas.microsoft.com/office/drawing/2014/main" id="{019F9906-439B-C0E1-0A13-1824E8B5FA64}"/>
                </a:ext>
              </a:extLst>
            </p:cNvPr>
            <p:cNvSpPr/>
            <p:nvPr/>
          </p:nvSpPr>
          <p:spPr>
            <a:xfrm>
              <a:off x="5418200"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3" name="Google Shape;4174;p55">
              <a:extLst>
                <a:ext uri="{FF2B5EF4-FFF2-40B4-BE49-F238E27FC236}">
                  <a16:creationId xmlns:a16="http://schemas.microsoft.com/office/drawing/2014/main" id="{2D05DCE7-C7E9-70C5-970E-065F35B572F7}"/>
                </a:ext>
              </a:extLst>
            </p:cNvPr>
            <p:cNvSpPr/>
            <p:nvPr/>
          </p:nvSpPr>
          <p:spPr>
            <a:xfrm>
              <a:off x="5418200"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4" name="Google Shape;4175;p55">
              <a:extLst>
                <a:ext uri="{FF2B5EF4-FFF2-40B4-BE49-F238E27FC236}">
                  <a16:creationId xmlns:a16="http://schemas.microsoft.com/office/drawing/2014/main" id="{6952EF3C-9791-E54D-5162-A27BAD91847F}"/>
                </a:ext>
              </a:extLst>
            </p:cNvPr>
            <p:cNvSpPr/>
            <p:nvPr/>
          </p:nvSpPr>
          <p:spPr>
            <a:xfrm>
              <a:off x="5418200"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5" name="Google Shape;4176;p55">
              <a:extLst>
                <a:ext uri="{FF2B5EF4-FFF2-40B4-BE49-F238E27FC236}">
                  <a16:creationId xmlns:a16="http://schemas.microsoft.com/office/drawing/2014/main" id="{606BC10D-8B74-2B29-9C87-094F874AFB4D}"/>
                </a:ext>
              </a:extLst>
            </p:cNvPr>
            <p:cNvSpPr/>
            <p:nvPr/>
          </p:nvSpPr>
          <p:spPr>
            <a:xfrm>
              <a:off x="5418200" y="2028275"/>
              <a:ext cx="62425" cy="53450"/>
            </a:xfrm>
            <a:custGeom>
              <a:avLst/>
              <a:gdLst/>
              <a:ahLst/>
              <a:cxnLst/>
              <a:rect l="l" t="t" r="r" b="b"/>
              <a:pathLst>
                <a:path w="2497"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6" name="Google Shape;4177;p55">
              <a:extLst>
                <a:ext uri="{FF2B5EF4-FFF2-40B4-BE49-F238E27FC236}">
                  <a16:creationId xmlns:a16="http://schemas.microsoft.com/office/drawing/2014/main" id="{988C05BF-4119-B6EB-7809-C939AA02870C}"/>
                </a:ext>
              </a:extLst>
            </p:cNvPr>
            <p:cNvSpPr/>
            <p:nvPr/>
          </p:nvSpPr>
          <p:spPr>
            <a:xfrm>
              <a:off x="5418200"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7" name="Google Shape;4178;p55">
              <a:extLst>
                <a:ext uri="{FF2B5EF4-FFF2-40B4-BE49-F238E27FC236}">
                  <a16:creationId xmlns:a16="http://schemas.microsoft.com/office/drawing/2014/main" id="{1F57D9AB-881E-AE88-E18C-92143046CF16}"/>
                </a:ext>
              </a:extLst>
            </p:cNvPr>
            <p:cNvSpPr/>
            <p:nvPr/>
          </p:nvSpPr>
          <p:spPr>
            <a:xfrm>
              <a:off x="5418200"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8" name="Google Shape;4179;p55">
              <a:extLst>
                <a:ext uri="{FF2B5EF4-FFF2-40B4-BE49-F238E27FC236}">
                  <a16:creationId xmlns:a16="http://schemas.microsoft.com/office/drawing/2014/main" id="{0713EB7A-964D-BC98-3B8C-C2F483A32765}"/>
                </a:ext>
              </a:extLst>
            </p:cNvPr>
            <p:cNvSpPr/>
            <p:nvPr/>
          </p:nvSpPr>
          <p:spPr>
            <a:xfrm>
              <a:off x="5418200"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9" name="Google Shape;4180;p55">
              <a:extLst>
                <a:ext uri="{FF2B5EF4-FFF2-40B4-BE49-F238E27FC236}">
                  <a16:creationId xmlns:a16="http://schemas.microsoft.com/office/drawing/2014/main" id="{37F0F71A-8A59-D693-519B-47E08B4E323C}"/>
                </a:ext>
              </a:extLst>
            </p:cNvPr>
            <p:cNvSpPr/>
            <p:nvPr/>
          </p:nvSpPr>
          <p:spPr>
            <a:xfrm>
              <a:off x="5418200" y="2333125"/>
              <a:ext cx="62425" cy="53450"/>
            </a:xfrm>
            <a:custGeom>
              <a:avLst/>
              <a:gdLst/>
              <a:ahLst/>
              <a:cxnLst/>
              <a:rect l="l" t="t" r="r" b="b"/>
              <a:pathLst>
                <a:path w="2497"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0" name="Google Shape;4181;p55">
              <a:extLst>
                <a:ext uri="{FF2B5EF4-FFF2-40B4-BE49-F238E27FC236}">
                  <a16:creationId xmlns:a16="http://schemas.microsoft.com/office/drawing/2014/main" id="{68F62A98-78B8-DC20-D022-B51FE9E2AC94}"/>
                </a:ext>
              </a:extLst>
            </p:cNvPr>
            <p:cNvSpPr/>
            <p:nvPr/>
          </p:nvSpPr>
          <p:spPr>
            <a:xfrm>
              <a:off x="5418200" y="2485550"/>
              <a:ext cx="62425" cy="53300"/>
            </a:xfrm>
            <a:custGeom>
              <a:avLst/>
              <a:gdLst/>
              <a:ahLst/>
              <a:cxnLst/>
              <a:rect l="l" t="t" r="r" b="b"/>
              <a:pathLst>
                <a:path w="2497" h="2132" extrusionOk="0">
                  <a:moveTo>
                    <a:pt x="1065" y="1"/>
                  </a:moveTo>
                  <a:cubicBezTo>
                    <a:pt x="480" y="1"/>
                    <a:pt x="0" y="472"/>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1" name="Google Shape;4182;p55">
              <a:extLst>
                <a:ext uri="{FF2B5EF4-FFF2-40B4-BE49-F238E27FC236}">
                  <a16:creationId xmlns:a16="http://schemas.microsoft.com/office/drawing/2014/main" id="{6ADD0FF5-A77C-5793-94A0-F6D22404910E}"/>
                </a:ext>
              </a:extLst>
            </p:cNvPr>
            <p:cNvSpPr/>
            <p:nvPr/>
          </p:nvSpPr>
          <p:spPr>
            <a:xfrm>
              <a:off x="5418200" y="2561575"/>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2" name="Google Shape;4183;p55">
              <a:extLst>
                <a:ext uri="{FF2B5EF4-FFF2-40B4-BE49-F238E27FC236}">
                  <a16:creationId xmlns:a16="http://schemas.microsoft.com/office/drawing/2014/main" id="{26C9B44F-A34E-36ED-D059-5CD1481A01C9}"/>
                </a:ext>
              </a:extLst>
            </p:cNvPr>
            <p:cNvSpPr/>
            <p:nvPr/>
          </p:nvSpPr>
          <p:spPr>
            <a:xfrm>
              <a:off x="5418200" y="2637775"/>
              <a:ext cx="62425" cy="53450"/>
            </a:xfrm>
            <a:custGeom>
              <a:avLst/>
              <a:gdLst/>
              <a:ahLst/>
              <a:cxnLst/>
              <a:rect l="l" t="t" r="r" b="b"/>
              <a:pathLst>
                <a:path w="2497" h="2138" extrusionOk="0">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3" name="Google Shape;4184;p55">
              <a:extLst>
                <a:ext uri="{FF2B5EF4-FFF2-40B4-BE49-F238E27FC236}">
                  <a16:creationId xmlns:a16="http://schemas.microsoft.com/office/drawing/2014/main" id="{F504694B-0DFD-883A-43FF-72C07138DD19}"/>
                </a:ext>
              </a:extLst>
            </p:cNvPr>
            <p:cNvSpPr/>
            <p:nvPr/>
          </p:nvSpPr>
          <p:spPr>
            <a:xfrm>
              <a:off x="5418200"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4" name="Google Shape;4185;p55">
              <a:extLst>
                <a:ext uri="{FF2B5EF4-FFF2-40B4-BE49-F238E27FC236}">
                  <a16:creationId xmlns:a16="http://schemas.microsoft.com/office/drawing/2014/main" id="{BBB9A5BF-8E73-1160-A10C-0982CE2708FC}"/>
                </a:ext>
              </a:extLst>
            </p:cNvPr>
            <p:cNvSpPr/>
            <p:nvPr/>
          </p:nvSpPr>
          <p:spPr>
            <a:xfrm>
              <a:off x="5494400" y="1266550"/>
              <a:ext cx="62225" cy="53450"/>
            </a:xfrm>
            <a:custGeom>
              <a:avLst/>
              <a:gdLst/>
              <a:ahLst/>
              <a:cxnLst/>
              <a:rect l="l" t="t" r="r" b="b"/>
              <a:pathLst>
                <a:path w="2489" h="2138" extrusionOk="0">
                  <a:moveTo>
                    <a:pt x="1066" y="0"/>
                  </a:moveTo>
                  <a:cubicBezTo>
                    <a:pt x="480" y="9"/>
                    <a:pt x="1" y="480"/>
                    <a:pt x="1" y="1074"/>
                  </a:cubicBezTo>
                  <a:cubicBezTo>
                    <a:pt x="1" y="1711"/>
                    <a:pt x="525" y="2137"/>
                    <a:pt x="1074" y="2137"/>
                  </a:cubicBezTo>
                  <a:cubicBezTo>
                    <a:pt x="1336" y="2137"/>
                    <a:pt x="1604" y="2040"/>
                    <a:pt x="1822" y="1821"/>
                  </a:cubicBezTo>
                  <a:cubicBezTo>
                    <a:pt x="2488"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5" name="Google Shape;4186;p55">
              <a:extLst>
                <a:ext uri="{FF2B5EF4-FFF2-40B4-BE49-F238E27FC236}">
                  <a16:creationId xmlns:a16="http://schemas.microsoft.com/office/drawing/2014/main" id="{016200BA-2E97-37E9-2F49-07682368810B}"/>
                </a:ext>
              </a:extLst>
            </p:cNvPr>
            <p:cNvSpPr/>
            <p:nvPr/>
          </p:nvSpPr>
          <p:spPr>
            <a:xfrm>
              <a:off x="5494400" y="134275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6" name="Google Shape;4187;p55">
              <a:extLst>
                <a:ext uri="{FF2B5EF4-FFF2-40B4-BE49-F238E27FC236}">
                  <a16:creationId xmlns:a16="http://schemas.microsoft.com/office/drawing/2014/main" id="{F19883CB-BD39-1277-F0ED-D38A9E453619}"/>
                </a:ext>
              </a:extLst>
            </p:cNvPr>
            <p:cNvSpPr/>
            <p:nvPr/>
          </p:nvSpPr>
          <p:spPr>
            <a:xfrm>
              <a:off x="54944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7" name="Google Shape;4188;p55">
              <a:extLst>
                <a:ext uri="{FF2B5EF4-FFF2-40B4-BE49-F238E27FC236}">
                  <a16:creationId xmlns:a16="http://schemas.microsoft.com/office/drawing/2014/main" id="{AEBD33E1-DF33-CCF6-F13E-F15F6AD00259}"/>
                </a:ext>
              </a:extLst>
            </p:cNvPr>
            <p:cNvSpPr/>
            <p:nvPr/>
          </p:nvSpPr>
          <p:spPr>
            <a:xfrm>
              <a:off x="54944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8" name="Google Shape;4189;p55">
              <a:extLst>
                <a:ext uri="{FF2B5EF4-FFF2-40B4-BE49-F238E27FC236}">
                  <a16:creationId xmlns:a16="http://schemas.microsoft.com/office/drawing/2014/main" id="{C3496042-91E0-31FF-AA60-86C6035DEF2B}"/>
                </a:ext>
              </a:extLst>
            </p:cNvPr>
            <p:cNvSpPr/>
            <p:nvPr/>
          </p:nvSpPr>
          <p:spPr>
            <a:xfrm>
              <a:off x="5494400" y="1571400"/>
              <a:ext cx="62225" cy="53250"/>
            </a:xfrm>
            <a:custGeom>
              <a:avLst/>
              <a:gdLst/>
              <a:ahLst/>
              <a:cxnLst/>
              <a:rect l="l" t="t" r="r" b="b"/>
              <a:pathLst>
                <a:path w="2489" h="2130" extrusionOk="0">
                  <a:moveTo>
                    <a:pt x="1066" y="1"/>
                  </a:moveTo>
                  <a:cubicBezTo>
                    <a:pt x="480" y="1"/>
                    <a:pt x="1" y="472"/>
                    <a:pt x="1" y="1066"/>
                  </a:cubicBezTo>
                  <a:cubicBezTo>
                    <a:pt x="1" y="1703"/>
                    <a:pt x="525" y="2129"/>
                    <a:pt x="1074" y="2129"/>
                  </a:cubicBezTo>
                  <a:cubicBezTo>
                    <a:pt x="1336" y="2129"/>
                    <a:pt x="1604" y="2032"/>
                    <a:pt x="1822"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9" name="Google Shape;4190;p55">
              <a:extLst>
                <a:ext uri="{FF2B5EF4-FFF2-40B4-BE49-F238E27FC236}">
                  <a16:creationId xmlns:a16="http://schemas.microsoft.com/office/drawing/2014/main" id="{45F575B0-4014-433E-2DFA-2FC67F38F58F}"/>
                </a:ext>
              </a:extLst>
            </p:cNvPr>
            <p:cNvSpPr/>
            <p:nvPr/>
          </p:nvSpPr>
          <p:spPr>
            <a:xfrm>
              <a:off x="633235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0" name="Google Shape;4191;p55">
              <a:extLst>
                <a:ext uri="{FF2B5EF4-FFF2-40B4-BE49-F238E27FC236}">
                  <a16:creationId xmlns:a16="http://schemas.microsoft.com/office/drawing/2014/main" id="{805F0867-C1ED-877B-3BFF-E3752F900AE9}"/>
                </a:ext>
              </a:extLst>
            </p:cNvPr>
            <p:cNvSpPr/>
            <p:nvPr/>
          </p:nvSpPr>
          <p:spPr>
            <a:xfrm>
              <a:off x="633235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1" name="Google Shape;4192;p55">
              <a:extLst>
                <a:ext uri="{FF2B5EF4-FFF2-40B4-BE49-F238E27FC236}">
                  <a16:creationId xmlns:a16="http://schemas.microsoft.com/office/drawing/2014/main" id="{481C1DA3-D83B-06EF-A01C-7FAF1C27F97B}"/>
                </a:ext>
              </a:extLst>
            </p:cNvPr>
            <p:cNvSpPr/>
            <p:nvPr/>
          </p:nvSpPr>
          <p:spPr>
            <a:xfrm>
              <a:off x="6408350" y="1418975"/>
              <a:ext cx="62425" cy="53350"/>
            </a:xfrm>
            <a:custGeom>
              <a:avLst/>
              <a:gdLst/>
              <a:ahLst/>
              <a:cxnLst/>
              <a:rect l="l" t="t" r="r" b="b"/>
              <a:pathLst>
                <a:path w="2497" h="2134" extrusionOk="0">
                  <a:moveTo>
                    <a:pt x="1074" y="1"/>
                  </a:moveTo>
                  <a:cubicBezTo>
                    <a:pt x="481" y="1"/>
                    <a:pt x="9" y="480"/>
                    <a:pt x="1" y="1065"/>
                  </a:cubicBezTo>
                  <a:cubicBezTo>
                    <a:pt x="1" y="1709"/>
                    <a:pt x="526" y="2133"/>
                    <a:pt x="1075" y="2133"/>
                  </a:cubicBezTo>
                  <a:cubicBezTo>
                    <a:pt x="1337" y="2133"/>
                    <a:pt x="1604"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2" name="Google Shape;4193;p55">
              <a:extLst>
                <a:ext uri="{FF2B5EF4-FFF2-40B4-BE49-F238E27FC236}">
                  <a16:creationId xmlns:a16="http://schemas.microsoft.com/office/drawing/2014/main" id="{26B54A26-493C-138C-91FF-F86FC0F3BD3F}"/>
                </a:ext>
              </a:extLst>
            </p:cNvPr>
            <p:cNvSpPr/>
            <p:nvPr/>
          </p:nvSpPr>
          <p:spPr>
            <a:xfrm>
              <a:off x="6408350" y="149520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3" name="Google Shape;4194;p55">
              <a:extLst>
                <a:ext uri="{FF2B5EF4-FFF2-40B4-BE49-F238E27FC236}">
                  <a16:creationId xmlns:a16="http://schemas.microsoft.com/office/drawing/2014/main" id="{3A02659E-BB18-21FF-0B30-AA590D49BCDA}"/>
                </a:ext>
              </a:extLst>
            </p:cNvPr>
            <p:cNvSpPr/>
            <p:nvPr/>
          </p:nvSpPr>
          <p:spPr>
            <a:xfrm>
              <a:off x="6484575" y="1342750"/>
              <a:ext cx="62425" cy="53450"/>
            </a:xfrm>
            <a:custGeom>
              <a:avLst/>
              <a:gdLst/>
              <a:ahLst/>
              <a:cxnLst/>
              <a:rect l="l" t="t" r="r" b="b"/>
              <a:pathLst>
                <a:path w="2497" h="2138" extrusionOk="0">
                  <a:moveTo>
                    <a:pt x="1065" y="1"/>
                  </a:moveTo>
                  <a:cubicBezTo>
                    <a:pt x="480" y="1"/>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4" name="Google Shape;4195;p55">
              <a:extLst>
                <a:ext uri="{FF2B5EF4-FFF2-40B4-BE49-F238E27FC236}">
                  <a16:creationId xmlns:a16="http://schemas.microsoft.com/office/drawing/2014/main" id="{51289E95-F7DB-B6BE-1105-8FF68AF950F2}"/>
                </a:ext>
              </a:extLst>
            </p:cNvPr>
            <p:cNvSpPr/>
            <p:nvPr/>
          </p:nvSpPr>
          <p:spPr>
            <a:xfrm>
              <a:off x="6484575" y="1418975"/>
              <a:ext cx="62425" cy="53350"/>
            </a:xfrm>
            <a:custGeom>
              <a:avLst/>
              <a:gdLst/>
              <a:ahLst/>
              <a:cxnLst/>
              <a:rect l="l" t="t" r="r" b="b"/>
              <a:pathLst>
                <a:path w="2497" h="2134" extrusionOk="0">
                  <a:moveTo>
                    <a:pt x="1065" y="1"/>
                  </a:moveTo>
                  <a:cubicBezTo>
                    <a:pt x="480" y="1"/>
                    <a:pt x="1"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5" name="Google Shape;4196;p55">
              <a:extLst>
                <a:ext uri="{FF2B5EF4-FFF2-40B4-BE49-F238E27FC236}">
                  <a16:creationId xmlns:a16="http://schemas.microsoft.com/office/drawing/2014/main" id="{537C4747-8DA7-5CE8-D3EF-B840EF0D09FC}"/>
                </a:ext>
              </a:extLst>
            </p:cNvPr>
            <p:cNvSpPr/>
            <p:nvPr/>
          </p:nvSpPr>
          <p:spPr>
            <a:xfrm>
              <a:off x="6484575" y="1495200"/>
              <a:ext cx="62425" cy="53325"/>
            </a:xfrm>
            <a:custGeom>
              <a:avLst/>
              <a:gdLst/>
              <a:ahLst/>
              <a:cxnLst/>
              <a:rect l="l" t="t" r="r" b="b"/>
              <a:pathLst>
                <a:path w="2497" h="2133" extrusionOk="0">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6" name="Google Shape;4197;p55">
              <a:extLst>
                <a:ext uri="{FF2B5EF4-FFF2-40B4-BE49-F238E27FC236}">
                  <a16:creationId xmlns:a16="http://schemas.microsoft.com/office/drawing/2014/main" id="{46C22529-D021-353B-926D-8F6DDDD7A67F}"/>
                </a:ext>
              </a:extLst>
            </p:cNvPr>
            <p:cNvSpPr/>
            <p:nvPr/>
          </p:nvSpPr>
          <p:spPr>
            <a:xfrm>
              <a:off x="656080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7" name="Google Shape;4198;p55">
              <a:extLst>
                <a:ext uri="{FF2B5EF4-FFF2-40B4-BE49-F238E27FC236}">
                  <a16:creationId xmlns:a16="http://schemas.microsoft.com/office/drawing/2014/main" id="{B6245808-FAF3-D3D6-78D3-8D6460E428CF}"/>
                </a:ext>
              </a:extLst>
            </p:cNvPr>
            <p:cNvSpPr/>
            <p:nvPr/>
          </p:nvSpPr>
          <p:spPr>
            <a:xfrm>
              <a:off x="656080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8" name="Google Shape;4199;p55">
              <a:extLst>
                <a:ext uri="{FF2B5EF4-FFF2-40B4-BE49-F238E27FC236}">
                  <a16:creationId xmlns:a16="http://schemas.microsoft.com/office/drawing/2014/main" id="{EB9C6DC3-8633-57E3-2104-99B42EDF24C5}"/>
                </a:ext>
              </a:extLst>
            </p:cNvPr>
            <p:cNvSpPr/>
            <p:nvPr/>
          </p:nvSpPr>
          <p:spPr>
            <a:xfrm>
              <a:off x="6637000" y="14189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9" name="Google Shape;4200;p55">
              <a:extLst>
                <a:ext uri="{FF2B5EF4-FFF2-40B4-BE49-F238E27FC236}">
                  <a16:creationId xmlns:a16="http://schemas.microsoft.com/office/drawing/2014/main" id="{E3AC97CD-7A1A-C42C-EE03-339CE43C69C9}"/>
                </a:ext>
              </a:extLst>
            </p:cNvPr>
            <p:cNvSpPr/>
            <p:nvPr/>
          </p:nvSpPr>
          <p:spPr>
            <a:xfrm>
              <a:off x="7094075" y="149520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0" name="Google Shape;4201;p55">
              <a:extLst>
                <a:ext uri="{FF2B5EF4-FFF2-40B4-BE49-F238E27FC236}">
                  <a16:creationId xmlns:a16="http://schemas.microsoft.com/office/drawing/2014/main" id="{C91A9FE9-FA2C-8F0D-2E12-3A7B3C7FE24D}"/>
                </a:ext>
              </a:extLst>
            </p:cNvPr>
            <p:cNvSpPr/>
            <p:nvPr/>
          </p:nvSpPr>
          <p:spPr>
            <a:xfrm>
              <a:off x="6713225" y="141897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1" name="Google Shape;4202;p55">
              <a:extLst>
                <a:ext uri="{FF2B5EF4-FFF2-40B4-BE49-F238E27FC236}">
                  <a16:creationId xmlns:a16="http://schemas.microsoft.com/office/drawing/2014/main" id="{10F872F7-8EF5-3677-D6FD-534CFC522383}"/>
                </a:ext>
              </a:extLst>
            </p:cNvPr>
            <p:cNvSpPr/>
            <p:nvPr/>
          </p:nvSpPr>
          <p:spPr>
            <a:xfrm>
              <a:off x="6789225" y="141897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2" name="Google Shape;4203;p55">
              <a:extLst>
                <a:ext uri="{FF2B5EF4-FFF2-40B4-BE49-F238E27FC236}">
                  <a16:creationId xmlns:a16="http://schemas.microsoft.com/office/drawing/2014/main" id="{3B6E1217-3FF7-D9C6-1EC2-8C98EC57B295}"/>
                </a:ext>
              </a:extLst>
            </p:cNvPr>
            <p:cNvSpPr/>
            <p:nvPr/>
          </p:nvSpPr>
          <p:spPr>
            <a:xfrm>
              <a:off x="686565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3" name="Google Shape;4204;p55">
              <a:extLst>
                <a:ext uri="{FF2B5EF4-FFF2-40B4-BE49-F238E27FC236}">
                  <a16:creationId xmlns:a16="http://schemas.microsoft.com/office/drawing/2014/main" id="{E8F9B9F5-85A2-1AA0-E1F6-4E8656A22A6E}"/>
                </a:ext>
              </a:extLst>
            </p:cNvPr>
            <p:cNvSpPr/>
            <p:nvPr/>
          </p:nvSpPr>
          <p:spPr>
            <a:xfrm>
              <a:off x="7017875" y="1495200"/>
              <a:ext cx="62400" cy="53325"/>
            </a:xfrm>
            <a:custGeom>
              <a:avLst/>
              <a:gdLst/>
              <a:ahLst/>
              <a:cxnLst/>
              <a:rect l="l" t="t" r="r" b="b"/>
              <a:pathLst>
                <a:path w="2496" h="2133" extrusionOk="0">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4" name="Google Shape;4205;p55">
              <a:extLst>
                <a:ext uri="{FF2B5EF4-FFF2-40B4-BE49-F238E27FC236}">
                  <a16:creationId xmlns:a16="http://schemas.microsoft.com/office/drawing/2014/main" id="{6FFB513E-368D-4519-F663-77E101F143BD}"/>
                </a:ext>
              </a:extLst>
            </p:cNvPr>
            <p:cNvSpPr/>
            <p:nvPr/>
          </p:nvSpPr>
          <p:spPr>
            <a:xfrm>
              <a:off x="694185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5" name="Google Shape;4206;p55">
              <a:extLst>
                <a:ext uri="{FF2B5EF4-FFF2-40B4-BE49-F238E27FC236}">
                  <a16:creationId xmlns:a16="http://schemas.microsoft.com/office/drawing/2014/main" id="{CB859A7C-49E7-E257-6F95-CD6D7E797CD4}"/>
                </a:ext>
              </a:extLst>
            </p:cNvPr>
            <p:cNvSpPr/>
            <p:nvPr/>
          </p:nvSpPr>
          <p:spPr>
            <a:xfrm>
              <a:off x="686565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6" name="Google Shape;4207;p55">
              <a:extLst>
                <a:ext uri="{FF2B5EF4-FFF2-40B4-BE49-F238E27FC236}">
                  <a16:creationId xmlns:a16="http://schemas.microsoft.com/office/drawing/2014/main" id="{4BA2E66B-119F-468D-8ACA-C0CB06AD7F51}"/>
                </a:ext>
              </a:extLst>
            </p:cNvPr>
            <p:cNvSpPr/>
            <p:nvPr/>
          </p:nvSpPr>
          <p:spPr>
            <a:xfrm>
              <a:off x="6789225" y="14952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7" name="Google Shape;4208;p55">
              <a:extLst>
                <a:ext uri="{FF2B5EF4-FFF2-40B4-BE49-F238E27FC236}">
                  <a16:creationId xmlns:a16="http://schemas.microsoft.com/office/drawing/2014/main" id="{601EC995-C0D6-DD71-6865-0A2DCC4D5D6F}"/>
                </a:ext>
              </a:extLst>
            </p:cNvPr>
            <p:cNvSpPr/>
            <p:nvPr/>
          </p:nvSpPr>
          <p:spPr>
            <a:xfrm>
              <a:off x="6713225" y="14952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8" name="Google Shape;4209;p55">
              <a:extLst>
                <a:ext uri="{FF2B5EF4-FFF2-40B4-BE49-F238E27FC236}">
                  <a16:creationId xmlns:a16="http://schemas.microsoft.com/office/drawing/2014/main" id="{CCB05497-4C44-6EB2-64B0-A263BDCAB4FD}"/>
                </a:ext>
              </a:extLst>
            </p:cNvPr>
            <p:cNvSpPr/>
            <p:nvPr/>
          </p:nvSpPr>
          <p:spPr>
            <a:xfrm>
              <a:off x="6637000" y="1495200"/>
              <a:ext cx="62225" cy="53325"/>
            </a:xfrm>
            <a:custGeom>
              <a:avLst/>
              <a:gdLst/>
              <a:ahLst/>
              <a:cxnLst/>
              <a:rect l="l" t="t" r="r" b="b"/>
              <a:pathLst>
                <a:path w="2489" h="2133" extrusionOk="0">
                  <a:moveTo>
                    <a:pt x="1066" y="0"/>
                  </a:moveTo>
                  <a:cubicBezTo>
                    <a:pt x="480"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9" name="Google Shape;4210;p55">
              <a:extLst>
                <a:ext uri="{FF2B5EF4-FFF2-40B4-BE49-F238E27FC236}">
                  <a16:creationId xmlns:a16="http://schemas.microsoft.com/office/drawing/2014/main" id="{EA09B9C8-CDAA-8ECE-8FF5-F7626D1CF01E}"/>
                </a:ext>
              </a:extLst>
            </p:cNvPr>
            <p:cNvSpPr/>
            <p:nvPr/>
          </p:nvSpPr>
          <p:spPr>
            <a:xfrm>
              <a:off x="6637000" y="1571400"/>
              <a:ext cx="62225" cy="53250"/>
            </a:xfrm>
            <a:custGeom>
              <a:avLst/>
              <a:gdLst/>
              <a:ahLst/>
              <a:cxnLst/>
              <a:rect l="l" t="t" r="r" b="b"/>
              <a:pathLst>
                <a:path w="2489" h="2130" extrusionOk="0">
                  <a:moveTo>
                    <a:pt x="1066" y="1"/>
                  </a:moveTo>
                  <a:cubicBezTo>
                    <a:pt x="480"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0" name="Google Shape;4211;p55">
              <a:extLst>
                <a:ext uri="{FF2B5EF4-FFF2-40B4-BE49-F238E27FC236}">
                  <a16:creationId xmlns:a16="http://schemas.microsoft.com/office/drawing/2014/main" id="{FCB24E3C-CEA9-8883-6BCC-E6204107D4FC}"/>
                </a:ext>
              </a:extLst>
            </p:cNvPr>
            <p:cNvSpPr/>
            <p:nvPr/>
          </p:nvSpPr>
          <p:spPr>
            <a:xfrm>
              <a:off x="6560800" y="1571400"/>
              <a:ext cx="62200" cy="53250"/>
            </a:xfrm>
            <a:custGeom>
              <a:avLst/>
              <a:gdLst/>
              <a:ahLst/>
              <a:cxnLst/>
              <a:rect l="l" t="t" r="r" b="b"/>
              <a:pathLst>
                <a:path w="2488" h="2130" extrusionOk="0">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1" name="Google Shape;4212;p55">
              <a:extLst>
                <a:ext uri="{FF2B5EF4-FFF2-40B4-BE49-F238E27FC236}">
                  <a16:creationId xmlns:a16="http://schemas.microsoft.com/office/drawing/2014/main" id="{3DF01C1E-5601-C9D3-3603-B774F41ABDEE}"/>
                </a:ext>
              </a:extLst>
            </p:cNvPr>
            <p:cNvSpPr/>
            <p:nvPr/>
          </p:nvSpPr>
          <p:spPr>
            <a:xfrm>
              <a:off x="6484575" y="1571400"/>
              <a:ext cx="62425" cy="53250"/>
            </a:xfrm>
            <a:custGeom>
              <a:avLst/>
              <a:gdLst/>
              <a:ahLst/>
              <a:cxnLst/>
              <a:rect l="l" t="t" r="r" b="b"/>
              <a:pathLst>
                <a:path w="2497" h="2130" extrusionOk="0">
                  <a:moveTo>
                    <a:pt x="1065" y="1"/>
                  </a:moveTo>
                  <a:cubicBezTo>
                    <a:pt x="480" y="1"/>
                    <a:pt x="1" y="472"/>
                    <a:pt x="1" y="1066"/>
                  </a:cubicBezTo>
                  <a:cubicBezTo>
                    <a:pt x="1" y="1703"/>
                    <a:pt x="525" y="2129"/>
                    <a:pt x="1073" y="2129"/>
                  </a:cubicBezTo>
                  <a:cubicBezTo>
                    <a:pt x="1335" y="2129"/>
                    <a:pt x="1603" y="2032"/>
                    <a:pt x="1822" y="1813"/>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2" name="Google Shape;4213;p55">
              <a:extLst>
                <a:ext uri="{FF2B5EF4-FFF2-40B4-BE49-F238E27FC236}">
                  <a16:creationId xmlns:a16="http://schemas.microsoft.com/office/drawing/2014/main" id="{15E36316-77C8-501A-9BE3-6861358D785C}"/>
                </a:ext>
              </a:extLst>
            </p:cNvPr>
            <p:cNvSpPr/>
            <p:nvPr/>
          </p:nvSpPr>
          <p:spPr>
            <a:xfrm>
              <a:off x="6408350" y="1571400"/>
              <a:ext cx="62425" cy="53250"/>
            </a:xfrm>
            <a:custGeom>
              <a:avLst/>
              <a:gdLst/>
              <a:ahLst/>
              <a:cxnLst/>
              <a:rect l="l" t="t" r="r" b="b"/>
              <a:pathLst>
                <a:path w="2497" h="2130" extrusionOk="0">
                  <a:moveTo>
                    <a:pt x="1074" y="1"/>
                  </a:moveTo>
                  <a:cubicBezTo>
                    <a:pt x="481" y="1"/>
                    <a:pt x="9" y="472"/>
                    <a:pt x="1" y="1066"/>
                  </a:cubicBezTo>
                  <a:cubicBezTo>
                    <a:pt x="1" y="1703"/>
                    <a:pt x="525" y="2129"/>
                    <a:pt x="1074" y="2129"/>
                  </a:cubicBezTo>
                  <a:cubicBezTo>
                    <a:pt x="1336" y="2129"/>
                    <a:pt x="1604" y="2032"/>
                    <a:pt x="1822" y="1813"/>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3" name="Google Shape;4214;p55">
              <a:extLst>
                <a:ext uri="{FF2B5EF4-FFF2-40B4-BE49-F238E27FC236}">
                  <a16:creationId xmlns:a16="http://schemas.microsoft.com/office/drawing/2014/main" id="{0BDC28EE-DF83-17C4-498A-E734BAC56CAB}"/>
                </a:ext>
              </a:extLst>
            </p:cNvPr>
            <p:cNvSpPr/>
            <p:nvPr/>
          </p:nvSpPr>
          <p:spPr>
            <a:xfrm>
              <a:off x="633235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3" y="1813"/>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4" name="Google Shape;4215;p55">
              <a:extLst>
                <a:ext uri="{FF2B5EF4-FFF2-40B4-BE49-F238E27FC236}">
                  <a16:creationId xmlns:a16="http://schemas.microsoft.com/office/drawing/2014/main" id="{C4F0B539-5D77-2C0E-19E5-18DA6FECB7FE}"/>
                </a:ext>
              </a:extLst>
            </p:cNvPr>
            <p:cNvSpPr/>
            <p:nvPr/>
          </p:nvSpPr>
          <p:spPr>
            <a:xfrm>
              <a:off x="5875275"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5" name="Google Shape;4216;p55">
              <a:extLst>
                <a:ext uri="{FF2B5EF4-FFF2-40B4-BE49-F238E27FC236}">
                  <a16:creationId xmlns:a16="http://schemas.microsoft.com/office/drawing/2014/main" id="{E7685DA5-43CC-F77F-413D-190D2AF2F94B}"/>
                </a:ext>
              </a:extLst>
            </p:cNvPr>
            <p:cNvSpPr/>
            <p:nvPr/>
          </p:nvSpPr>
          <p:spPr>
            <a:xfrm>
              <a:off x="5875275"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6" name="Google Shape;4217;p55">
              <a:extLst>
                <a:ext uri="{FF2B5EF4-FFF2-40B4-BE49-F238E27FC236}">
                  <a16:creationId xmlns:a16="http://schemas.microsoft.com/office/drawing/2014/main" id="{26577F1E-3AF1-D356-C1A8-A7CBD57A5DC6}"/>
                </a:ext>
              </a:extLst>
            </p:cNvPr>
            <p:cNvSpPr/>
            <p:nvPr/>
          </p:nvSpPr>
          <p:spPr>
            <a:xfrm>
              <a:off x="595147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7" name="Google Shape;4218;p55">
              <a:extLst>
                <a:ext uri="{FF2B5EF4-FFF2-40B4-BE49-F238E27FC236}">
                  <a16:creationId xmlns:a16="http://schemas.microsoft.com/office/drawing/2014/main" id="{3F545207-7BCE-9F02-591A-97BD6DAE3667}"/>
                </a:ext>
              </a:extLst>
            </p:cNvPr>
            <p:cNvSpPr/>
            <p:nvPr/>
          </p:nvSpPr>
          <p:spPr>
            <a:xfrm>
              <a:off x="595147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8" name="Google Shape;4219;p55">
              <a:extLst>
                <a:ext uri="{FF2B5EF4-FFF2-40B4-BE49-F238E27FC236}">
                  <a16:creationId xmlns:a16="http://schemas.microsoft.com/office/drawing/2014/main" id="{647F53D2-C59E-CF21-4278-B8A0D534D240}"/>
                </a:ext>
              </a:extLst>
            </p:cNvPr>
            <p:cNvSpPr/>
            <p:nvPr/>
          </p:nvSpPr>
          <p:spPr>
            <a:xfrm>
              <a:off x="595147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9" name="Google Shape;4220;p55">
              <a:extLst>
                <a:ext uri="{FF2B5EF4-FFF2-40B4-BE49-F238E27FC236}">
                  <a16:creationId xmlns:a16="http://schemas.microsoft.com/office/drawing/2014/main" id="{85468591-6EF0-2AC7-F577-5E64AA962A12}"/>
                </a:ext>
              </a:extLst>
            </p:cNvPr>
            <p:cNvSpPr/>
            <p:nvPr/>
          </p:nvSpPr>
          <p:spPr>
            <a:xfrm>
              <a:off x="5951475"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0" name="Google Shape;4221;p55">
              <a:extLst>
                <a:ext uri="{FF2B5EF4-FFF2-40B4-BE49-F238E27FC236}">
                  <a16:creationId xmlns:a16="http://schemas.microsoft.com/office/drawing/2014/main" id="{F191A54B-DD01-AE23-8915-C599BD950F09}"/>
                </a:ext>
              </a:extLst>
            </p:cNvPr>
            <p:cNvSpPr/>
            <p:nvPr/>
          </p:nvSpPr>
          <p:spPr>
            <a:xfrm>
              <a:off x="595147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1" name="Google Shape;4222;p55">
              <a:extLst>
                <a:ext uri="{FF2B5EF4-FFF2-40B4-BE49-F238E27FC236}">
                  <a16:creationId xmlns:a16="http://schemas.microsoft.com/office/drawing/2014/main" id="{AC4909F1-E660-82A3-ADA9-EAF40034A88D}"/>
                </a:ext>
              </a:extLst>
            </p:cNvPr>
            <p:cNvSpPr/>
            <p:nvPr/>
          </p:nvSpPr>
          <p:spPr>
            <a:xfrm>
              <a:off x="595147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2" name="Google Shape;4223;p55">
              <a:extLst>
                <a:ext uri="{FF2B5EF4-FFF2-40B4-BE49-F238E27FC236}">
                  <a16:creationId xmlns:a16="http://schemas.microsoft.com/office/drawing/2014/main" id="{6626F6A0-CE9E-700E-DD3C-0D4B198F522C}"/>
                </a:ext>
              </a:extLst>
            </p:cNvPr>
            <p:cNvSpPr/>
            <p:nvPr/>
          </p:nvSpPr>
          <p:spPr>
            <a:xfrm>
              <a:off x="5951475" y="1876050"/>
              <a:ext cx="62225" cy="53275"/>
            </a:xfrm>
            <a:custGeom>
              <a:avLst/>
              <a:gdLst/>
              <a:ahLst/>
              <a:cxnLst/>
              <a:rect l="l" t="t" r="r" b="b"/>
              <a:pathLst>
                <a:path w="2489" h="2131" extrusionOk="0">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3" name="Google Shape;4224;p55">
              <a:extLst>
                <a:ext uri="{FF2B5EF4-FFF2-40B4-BE49-F238E27FC236}">
                  <a16:creationId xmlns:a16="http://schemas.microsoft.com/office/drawing/2014/main" id="{39C532F7-1EEF-F583-7CAA-A069B337B9D4}"/>
                </a:ext>
              </a:extLst>
            </p:cNvPr>
            <p:cNvSpPr/>
            <p:nvPr/>
          </p:nvSpPr>
          <p:spPr>
            <a:xfrm>
              <a:off x="595147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4" name="Google Shape;4225;p55">
              <a:extLst>
                <a:ext uri="{FF2B5EF4-FFF2-40B4-BE49-F238E27FC236}">
                  <a16:creationId xmlns:a16="http://schemas.microsoft.com/office/drawing/2014/main" id="{EC7D003E-71E9-F2DC-D606-931C4EB8EAEC}"/>
                </a:ext>
              </a:extLst>
            </p:cNvPr>
            <p:cNvSpPr/>
            <p:nvPr/>
          </p:nvSpPr>
          <p:spPr>
            <a:xfrm>
              <a:off x="595147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5" name="Google Shape;4226;p55">
              <a:extLst>
                <a:ext uri="{FF2B5EF4-FFF2-40B4-BE49-F238E27FC236}">
                  <a16:creationId xmlns:a16="http://schemas.microsoft.com/office/drawing/2014/main" id="{1E3180C1-CB41-4827-C073-A45EF2D3C9D0}"/>
                </a:ext>
              </a:extLst>
            </p:cNvPr>
            <p:cNvSpPr/>
            <p:nvPr/>
          </p:nvSpPr>
          <p:spPr>
            <a:xfrm>
              <a:off x="6027500" y="1418975"/>
              <a:ext cx="62425" cy="53350"/>
            </a:xfrm>
            <a:custGeom>
              <a:avLst/>
              <a:gdLst/>
              <a:ahLst/>
              <a:cxnLst/>
              <a:rect l="l" t="t" r="r" b="b"/>
              <a:pathLst>
                <a:path w="2497" h="2134" extrusionOk="0">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6" name="Google Shape;4227;p55">
              <a:extLst>
                <a:ext uri="{FF2B5EF4-FFF2-40B4-BE49-F238E27FC236}">
                  <a16:creationId xmlns:a16="http://schemas.microsoft.com/office/drawing/2014/main" id="{79BF2D19-F7B1-690B-B595-03D5BF893950}"/>
                </a:ext>
              </a:extLst>
            </p:cNvPr>
            <p:cNvSpPr/>
            <p:nvPr/>
          </p:nvSpPr>
          <p:spPr>
            <a:xfrm>
              <a:off x="6027500" y="149520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7" name="Google Shape;4228;p55">
              <a:extLst>
                <a:ext uri="{FF2B5EF4-FFF2-40B4-BE49-F238E27FC236}">
                  <a16:creationId xmlns:a16="http://schemas.microsoft.com/office/drawing/2014/main" id="{6D528A8A-8BB3-354D-9EF6-EFE9DF2E83F3}"/>
                </a:ext>
              </a:extLst>
            </p:cNvPr>
            <p:cNvSpPr/>
            <p:nvPr/>
          </p:nvSpPr>
          <p:spPr>
            <a:xfrm>
              <a:off x="6027500" y="1571400"/>
              <a:ext cx="62425" cy="53250"/>
            </a:xfrm>
            <a:custGeom>
              <a:avLst/>
              <a:gdLst/>
              <a:ahLst/>
              <a:cxnLst/>
              <a:rect l="l" t="t" r="r" b="b"/>
              <a:pathLst>
                <a:path w="2497" h="2130" extrusionOk="0">
                  <a:moveTo>
                    <a:pt x="1073" y="1"/>
                  </a:moveTo>
                  <a:cubicBezTo>
                    <a:pt x="480" y="1"/>
                    <a:pt x="9" y="472"/>
                    <a:pt x="0" y="1066"/>
                  </a:cubicBezTo>
                  <a:cubicBezTo>
                    <a:pt x="0" y="1703"/>
                    <a:pt x="529" y="2129"/>
                    <a:pt x="1077" y="2129"/>
                  </a:cubicBezTo>
                  <a:cubicBezTo>
                    <a:pt x="1339" y="2129"/>
                    <a:pt x="1606" y="2032"/>
                    <a:pt x="1821" y="1813"/>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8" name="Google Shape;4229;p55">
              <a:extLst>
                <a:ext uri="{FF2B5EF4-FFF2-40B4-BE49-F238E27FC236}">
                  <a16:creationId xmlns:a16="http://schemas.microsoft.com/office/drawing/2014/main" id="{9A232390-754A-81AC-DD86-C0C4241F1B5E}"/>
                </a:ext>
              </a:extLst>
            </p:cNvPr>
            <p:cNvSpPr/>
            <p:nvPr/>
          </p:nvSpPr>
          <p:spPr>
            <a:xfrm>
              <a:off x="6027500" y="1647400"/>
              <a:ext cx="62425" cy="53450"/>
            </a:xfrm>
            <a:custGeom>
              <a:avLst/>
              <a:gdLst/>
              <a:ahLst/>
              <a:cxnLst/>
              <a:rect l="l" t="t" r="r" b="b"/>
              <a:pathLst>
                <a:path w="2497" h="2138" extrusionOk="0">
                  <a:moveTo>
                    <a:pt x="1073" y="1"/>
                  </a:moveTo>
                  <a:cubicBezTo>
                    <a:pt x="480" y="1"/>
                    <a:pt x="9" y="481"/>
                    <a:pt x="0" y="1066"/>
                  </a:cubicBezTo>
                  <a:cubicBezTo>
                    <a:pt x="0" y="1710"/>
                    <a:pt x="529" y="2138"/>
                    <a:pt x="1078" y="2138"/>
                  </a:cubicBezTo>
                  <a:cubicBezTo>
                    <a:pt x="1340" y="2138"/>
                    <a:pt x="1606" y="2040"/>
                    <a:pt x="1821" y="1822"/>
                  </a:cubicBezTo>
                  <a:cubicBezTo>
                    <a:pt x="2496" y="1155"/>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9" name="Google Shape;4230;p55">
              <a:extLst>
                <a:ext uri="{FF2B5EF4-FFF2-40B4-BE49-F238E27FC236}">
                  <a16:creationId xmlns:a16="http://schemas.microsoft.com/office/drawing/2014/main" id="{CED188F7-CAF0-374E-8284-856D8E0ECC86}"/>
                </a:ext>
              </a:extLst>
            </p:cNvPr>
            <p:cNvSpPr/>
            <p:nvPr/>
          </p:nvSpPr>
          <p:spPr>
            <a:xfrm>
              <a:off x="6027500" y="1723625"/>
              <a:ext cx="62425" cy="53350"/>
            </a:xfrm>
            <a:custGeom>
              <a:avLst/>
              <a:gdLst/>
              <a:ahLst/>
              <a:cxnLst/>
              <a:rect l="l" t="t" r="r" b="b"/>
              <a:pathLst>
                <a:path w="2497" h="2134" extrusionOk="0">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0" name="Google Shape;4231;p55">
              <a:extLst>
                <a:ext uri="{FF2B5EF4-FFF2-40B4-BE49-F238E27FC236}">
                  <a16:creationId xmlns:a16="http://schemas.microsoft.com/office/drawing/2014/main" id="{6C98BA56-EDDD-64F0-96F6-C746CDD563A7}"/>
                </a:ext>
              </a:extLst>
            </p:cNvPr>
            <p:cNvSpPr/>
            <p:nvPr/>
          </p:nvSpPr>
          <p:spPr>
            <a:xfrm>
              <a:off x="6027500" y="179985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1" name="Google Shape;4232;p55">
              <a:extLst>
                <a:ext uri="{FF2B5EF4-FFF2-40B4-BE49-F238E27FC236}">
                  <a16:creationId xmlns:a16="http://schemas.microsoft.com/office/drawing/2014/main" id="{9737079C-9005-93B8-2932-F7D3907D31FF}"/>
                </a:ext>
              </a:extLst>
            </p:cNvPr>
            <p:cNvSpPr/>
            <p:nvPr/>
          </p:nvSpPr>
          <p:spPr>
            <a:xfrm>
              <a:off x="6027500" y="1876050"/>
              <a:ext cx="62425" cy="53350"/>
            </a:xfrm>
            <a:custGeom>
              <a:avLst/>
              <a:gdLst/>
              <a:ahLst/>
              <a:cxnLst/>
              <a:rect l="l" t="t" r="r" b="b"/>
              <a:pathLst>
                <a:path w="2497" h="2134" extrusionOk="0">
                  <a:moveTo>
                    <a:pt x="1073" y="1"/>
                  </a:moveTo>
                  <a:cubicBezTo>
                    <a:pt x="480" y="1"/>
                    <a:pt x="9" y="472"/>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2" name="Google Shape;4233;p55">
              <a:extLst>
                <a:ext uri="{FF2B5EF4-FFF2-40B4-BE49-F238E27FC236}">
                  <a16:creationId xmlns:a16="http://schemas.microsoft.com/office/drawing/2014/main" id="{540C7F16-4C46-3C1B-8905-3AF1E0DB7C71}"/>
                </a:ext>
              </a:extLst>
            </p:cNvPr>
            <p:cNvSpPr/>
            <p:nvPr/>
          </p:nvSpPr>
          <p:spPr>
            <a:xfrm>
              <a:off x="6027500" y="1952050"/>
              <a:ext cx="62425" cy="53450"/>
            </a:xfrm>
            <a:custGeom>
              <a:avLst/>
              <a:gdLst/>
              <a:ahLst/>
              <a:cxnLst/>
              <a:rect l="l" t="t" r="r" b="b"/>
              <a:pathLst>
                <a:path w="2497" h="2138" extrusionOk="0">
                  <a:moveTo>
                    <a:pt x="1073" y="1"/>
                  </a:moveTo>
                  <a:cubicBezTo>
                    <a:pt x="480" y="9"/>
                    <a:pt x="9" y="481"/>
                    <a:pt x="0" y="1074"/>
                  </a:cubicBezTo>
                  <a:cubicBezTo>
                    <a:pt x="0" y="1712"/>
                    <a:pt x="529" y="2138"/>
                    <a:pt x="1077" y="2138"/>
                  </a:cubicBezTo>
                  <a:cubicBezTo>
                    <a:pt x="1339" y="2138"/>
                    <a:pt x="1606" y="2040"/>
                    <a:pt x="1821" y="1822"/>
                  </a:cubicBezTo>
                  <a:cubicBezTo>
                    <a:pt x="2496" y="1155"/>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3" name="Google Shape;4234;p55">
              <a:extLst>
                <a:ext uri="{FF2B5EF4-FFF2-40B4-BE49-F238E27FC236}">
                  <a16:creationId xmlns:a16="http://schemas.microsoft.com/office/drawing/2014/main" id="{9346893A-ADD2-8008-98A6-A68F5B8450C9}"/>
                </a:ext>
              </a:extLst>
            </p:cNvPr>
            <p:cNvSpPr/>
            <p:nvPr/>
          </p:nvSpPr>
          <p:spPr>
            <a:xfrm>
              <a:off x="6103700" y="141897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4" name="Google Shape;4235;p55">
              <a:extLst>
                <a:ext uri="{FF2B5EF4-FFF2-40B4-BE49-F238E27FC236}">
                  <a16:creationId xmlns:a16="http://schemas.microsoft.com/office/drawing/2014/main" id="{CAA82325-B66D-66B4-1BBC-525935792885}"/>
                </a:ext>
              </a:extLst>
            </p:cNvPr>
            <p:cNvSpPr/>
            <p:nvPr/>
          </p:nvSpPr>
          <p:spPr>
            <a:xfrm>
              <a:off x="6103700" y="149520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5" name="Google Shape;4236;p55">
              <a:extLst>
                <a:ext uri="{FF2B5EF4-FFF2-40B4-BE49-F238E27FC236}">
                  <a16:creationId xmlns:a16="http://schemas.microsoft.com/office/drawing/2014/main" id="{85893BBD-0513-6094-989E-0E6F9D4FC852}"/>
                </a:ext>
              </a:extLst>
            </p:cNvPr>
            <p:cNvSpPr/>
            <p:nvPr/>
          </p:nvSpPr>
          <p:spPr>
            <a:xfrm>
              <a:off x="6103700" y="1571400"/>
              <a:ext cx="62425" cy="53250"/>
            </a:xfrm>
            <a:custGeom>
              <a:avLst/>
              <a:gdLst/>
              <a:ahLst/>
              <a:cxnLst/>
              <a:rect l="l" t="t" r="r" b="b"/>
              <a:pathLst>
                <a:path w="2497" h="2130" extrusionOk="0">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6" name="Google Shape;4237;p55">
              <a:extLst>
                <a:ext uri="{FF2B5EF4-FFF2-40B4-BE49-F238E27FC236}">
                  <a16:creationId xmlns:a16="http://schemas.microsoft.com/office/drawing/2014/main" id="{BF87B08E-9F0B-8D12-2A35-F14EBDA32638}"/>
                </a:ext>
              </a:extLst>
            </p:cNvPr>
            <p:cNvSpPr/>
            <p:nvPr/>
          </p:nvSpPr>
          <p:spPr>
            <a:xfrm>
              <a:off x="6103700" y="1647400"/>
              <a:ext cx="62425" cy="53450"/>
            </a:xfrm>
            <a:custGeom>
              <a:avLst/>
              <a:gdLst/>
              <a:ahLst/>
              <a:cxnLst/>
              <a:rect l="l" t="t" r="r" b="b"/>
              <a:pathLst>
                <a:path w="2497" h="2138" extrusionOk="0">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7" name="Google Shape;4238;p55">
              <a:extLst>
                <a:ext uri="{FF2B5EF4-FFF2-40B4-BE49-F238E27FC236}">
                  <a16:creationId xmlns:a16="http://schemas.microsoft.com/office/drawing/2014/main" id="{6463EC5D-E518-9457-3C85-B3773F777889}"/>
                </a:ext>
              </a:extLst>
            </p:cNvPr>
            <p:cNvSpPr/>
            <p:nvPr/>
          </p:nvSpPr>
          <p:spPr>
            <a:xfrm>
              <a:off x="6103700" y="172362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8" name="Google Shape;4239;p55">
              <a:extLst>
                <a:ext uri="{FF2B5EF4-FFF2-40B4-BE49-F238E27FC236}">
                  <a16:creationId xmlns:a16="http://schemas.microsoft.com/office/drawing/2014/main" id="{12369FE8-FD29-F8F8-58FB-A5962560B767}"/>
                </a:ext>
              </a:extLst>
            </p:cNvPr>
            <p:cNvSpPr/>
            <p:nvPr/>
          </p:nvSpPr>
          <p:spPr>
            <a:xfrm>
              <a:off x="6103700" y="179985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9" name="Google Shape;4240;p55">
              <a:extLst>
                <a:ext uri="{FF2B5EF4-FFF2-40B4-BE49-F238E27FC236}">
                  <a16:creationId xmlns:a16="http://schemas.microsoft.com/office/drawing/2014/main" id="{EA50A6BF-6B95-2053-8836-F57E9E90F46D}"/>
                </a:ext>
              </a:extLst>
            </p:cNvPr>
            <p:cNvSpPr/>
            <p:nvPr/>
          </p:nvSpPr>
          <p:spPr>
            <a:xfrm>
              <a:off x="6103700" y="1876050"/>
              <a:ext cx="62425" cy="53275"/>
            </a:xfrm>
            <a:custGeom>
              <a:avLst/>
              <a:gdLst/>
              <a:ahLst/>
              <a:cxnLst/>
              <a:rect l="l" t="t" r="r" b="b"/>
              <a:pathLst>
                <a:path w="2497" h="2131" extrusionOk="0">
                  <a:moveTo>
                    <a:pt x="1066" y="1"/>
                  </a:moveTo>
                  <a:cubicBezTo>
                    <a:pt x="481" y="1"/>
                    <a:pt x="9" y="472"/>
                    <a:pt x="1" y="1066"/>
                  </a:cubicBezTo>
                  <a:cubicBezTo>
                    <a:pt x="1" y="1707"/>
                    <a:pt x="523" y="2131"/>
                    <a:pt x="1070" y="2131"/>
                  </a:cubicBezTo>
                  <a:cubicBezTo>
                    <a:pt x="1333" y="2131"/>
                    <a:pt x="1603" y="2033"/>
                    <a:pt x="1822" y="1813"/>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0" name="Google Shape;4241;p55">
              <a:extLst>
                <a:ext uri="{FF2B5EF4-FFF2-40B4-BE49-F238E27FC236}">
                  <a16:creationId xmlns:a16="http://schemas.microsoft.com/office/drawing/2014/main" id="{DC9641CC-60F0-11D5-E8F5-714105136FE5}"/>
                </a:ext>
              </a:extLst>
            </p:cNvPr>
            <p:cNvSpPr/>
            <p:nvPr/>
          </p:nvSpPr>
          <p:spPr>
            <a:xfrm>
              <a:off x="6103700" y="1952050"/>
              <a:ext cx="62425" cy="53450"/>
            </a:xfrm>
            <a:custGeom>
              <a:avLst/>
              <a:gdLst/>
              <a:ahLst/>
              <a:cxnLst/>
              <a:rect l="l" t="t" r="r" b="b"/>
              <a:pathLst>
                <a:path w="2497" h="2138" extrusionOk="0">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1" name="Google Shape;4242;p55">
              <a:extLst>
                <a:ext uri="{FF2B5EF4-FFF2-40B4-BE49-F238E27FC236}">
                  <a16:creationId xmlns:a16="http://schemas.microsoft.com/office/drawing/2014/main" id="{B61F3BD6-E2E0-E5FE-69C3-DC547E75993C}"/>
                </a:ext>
              </a:extLst>
            </p:cNvPr>
            <p:cNvSpPr/>
            <p:nvPr/>
          </p:nvSpPr>
          <p:spPr>
            <a:xfrm>
              <a:off x="617992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2" name="Google Shape;4243;p55">
              <a:extLst>
                <a:ext uri="{FF2B5EF4-FFF2-40B4-BE49-F238E27FC236}">
                  <a16:creationId xmlns:a16="http://schemas.microsoft.com/office/drawing/2014/main" id="{8C3FDA70-42A6-AED0-1654-737DE5A28558}"/>
                </a:ext>
              </a:extLst>
            </p:cNvPr>
            <p:cNvSpPr/>
            <p:nvPr/>
          </p:nvSpPr>
          <p:spPr>
            <a:xfrm>
              <a:off x="617992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3" name="Google Shape;4244;p55">
              <a:extLst>
                <a:ext uri="{FF2B5EF4-FFF2-40B4-BE49-F238E27FC236}">
                  <a16:creationId xmlns:a16="http://schemas.microsoft.com/office/drawing/2014/main" id="{43C9CD4B-5ED7-D177-266D-467FFD66DF9C}"/>
                </a:ext>
              </a:extLst>
            </p:cNvPr>
            <p:cNvSpPr/>
            <p:nvPr/>
          </p:nvSpPr>
          <p:spPr>
            <a:xfrm>
              <a:off x="617992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4" name="Google Shape;4245;p55">
              <a:extLst>
                <a:ext uri="{FF2B5EF4-FFF2-40B4-BE49-F238E27FC236}">
                  <a16:creationId xmlns:a16="http://schemas.microsoft.com/office/drawing/2014/main" id="{D99CD6A6-41DC-B79C-BD70-AACEF852509B}"/>
                </a:ext>
              </a:extLst>
            </p:cNvPr>
            <p:cNvSpPr/>
            <p:nvPr/>
          </p:nvSpPr>
          <p:spPr>
            <a:xfrm>
              <a:off x="6256150" y="1418975"/>
              <a:ext cx="62200" cy="53350"/>
            </a:xfrm>
            <a:custGeom>
              <a:avLst/>
              <a:gdLst/>
              <a:ahLst/>
              <a:cxnLst/>
              <a:rect l="l" t="t" r="r" b="b"/>
              <a:pathLst>
                <a:path w="2488" h="2134" extrusionOk="0">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5" name="Google Shape;4246;p55">
              <a:extLst>
                <a:ext uri="{FF2B5EF4-FFF2-40B4-BE49-F238E27FC236}">
                  <a16:creationId xmlns:a16="http://schemas.microsoft.com/office/drawing/2014/main" id="{90E65676-FC23-40A4-2BEE-3B617FFEBF03}"/>
                </a:ext>
              </a:extLst>
            </p:cNvPr>
            <p:cNvSpPr/>
            <p:nvPr/>
          </p:nvSpPr>
          <p:spPr>
            <a:xfrm>
              <a:off x="6256150" y="1495200"/>
              <a:ext cx="62200" cy="53325"/>
            </a:xfrm>
            <a:custGeom>
              <a:avLst/>
              <a:gdLst/>
              <a:ahLst/>
              <a:cxnLst/>
              <a:rect l="l" t="t" r="r" b="b"/>
              <a:pathLst>
                <a:path w="2488" h="2133"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6" name="Google Shape;4247;p55">
              <a:extLst>
                <a:ext uri="{FF2B5EF4-FFF2-40B4-BE49-F238E27FC236}">
                  <a16:creationId xmlns:a16="http://schemas.microsoft.com/office/drawing/2014/main" id="{4B9CAF88-946E-CDE2-01A1-E831DFC77A0C}"/>
                </a:ext>
              </a:extLst>
            </p:cNvPr>
            <p:cNvSpPr/>
            <p:nvPr/>
          </p:nvSpPr>
          <p:spPr>
            <a:xfrm>
              <a:off x="6256150" y="1571400"/>
              <a:ext cx="62200" cy="53250"/>
            </a:xfrm>
            <a:custGeom>
              <a:avLst/>
              <a:gdLst/>
              <a:ahLst/>
              <a:cxnLst/>
              <a:rect l="l" t="t" r="r" b="b"/>
              <a:pathLst>
                <a:path w="2488" h="2130" extrusionOk="0">
                  <a:moveTo>
                    <a:pt x="1065" y="1"/>
                  </a:moveTo>
                  <a:cubicBezTo>
                    <a:pt x="480" y="1"/>
                    <a:pt x="0" y="472"/>
                    <a:pt x="0" y="1066"/>
                  </a:cubicBezTo>
                  <a:cubicBezTo>
                    <a:pt x="0" y="1703"/>
                    <a:pt x="524"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7" name="Google Shape;4248;p55">
              <a:extLst>
                <a:ext uri="{FF2B5EF4-FFF2-40B4-BE49-F238E27FC236}">
                  <a16:creationId xmlns:a16="http://schemas.microsoft.com/office/drawing/2014/main" id="{83AF18A5-4C6C-170D-2F66-7FA5658E2D0B}"/>
                </a:ext>
              </a:extLst>
            </p:cNvPr>
            <p:cNvSpPr/>
            <p:nvPr/>
          </p:nvSpPr>
          <p:spPr>
            <a:xfrm>
              <a:off x="6256150" y="164740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7" y="2040"/>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8" name="Google Shape;4249;p55">
              <a:extLst>
                <a:ext uri="{FF2B5EF4-FFF2-40B4-BE49-F238E27FC236}">
                  <a16:creationId xmlns:a16="http://schemas.microsoft.com/office/drawing/2014/main" id="{3CB5359C-3023-AD07-00FC-B558AD7FFCFE}"/>
                </a:ext>
              </a:extLst>
            </p:cNvPr>
            <p:cNvSpPr/>
            <p:nvPr/>
          </p:nvSpPr>
          <p:spPr>
            <a:xfrm>
              <a:off x="617992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9" name="Google Shape;4250;p55">
              <a:extLst>
                <a:ext uri="{FF2B5EF4-FFF2-40B4-BE49-F238E27FC236}">
                  <a16:creationId xmlns:a16="http://schemas.microsoft.com/office/drawing/2014/main" id="{3C5BEF55-7DD0-5554-2E2A-39486BAFDF83}"/>
                </a:ext>
              </a:extLst>
            </p:cNvPr>
            <p:cNvSpPr/>
            <p:nvPr/>
          </p:nvSpPr>
          <p:spPr>
            <a:xfrm>
              <a:off x="617992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0" name="Google Shape;4251;p55">
              <a:extLst>
                <a:ext uri="{FF2B5EF4-FFF2-40B4-BE49-F238E27FC236}">
                  <a16:creationId xmlns:a16="http://schemas.microsoft.com/office/drawing/2014/main" id="{8C3F4434-ED93-F129-966B-EF6627E51EE8}"/>
                </a:ext>
              </a:extLst>
            </p:cNvPr>
            <p:cNvSpPr/>
            <p:nvPr/>
          </p:nvSpPr>
          <p:spPr>
            <a:xfrm>
              <a:off x="6179925" y="17998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1" name="Google Shape;4252;p55">
              <a:extLst>
                <a:ext uri="{FF2B5EF4-FFF2-40B4-BE49-F238E27FC236}">
                  <a16:creationId xmlns:a16="http://schemas.microsoft.com/office/drawing/2014/main" id="{9331BD1F-67F5-3EE3-233E-B531B8A48E14}"/>
                </a:ext>
              </a:extLst>
            </p:cNvPr>
            <p:cNvSpPr/>
            <p:nvPr/>
          </p:nvSpPr>
          <p:spPr>
            <a:xfrm>
              <a:off x="6179925" y="1876050"/>
              <a:ext cx="62225" cy="53275"/>
            </a:xfrm>
            <a:custGeom>
              <a:avLst/>
              <a:gdLst/>
              <a:ahLst/>
              <a:cxnLst/>
              <a:rect l="l" t="t" r="r" b="b"/>
              <a:pathLst>
                <a:path w="2489" h="2131" extrusionOk="0">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2" name="Google Shape;4253;p55">
              <a:extLst>
                <a:ext uri="{FF2B5EF4-FFF2-40B4-BE49-F238E27FC236}">
                  <a16:creationId xmlns:a16="http://schemas.microsoft.com/office/drawing/2014/main" id="{9634B4BE-BBB5-14A5-EFC5-550E20AEF0C1}"/>
                </a:ext>
              </a:extLst>
            </p:cNvPr>
            <p:cNvSpPr/>
            <p:nvPr/>
          </p:nvSpPr>
          <p:spPr>
            <a:xfrm>
              <a:off x="617992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3" name="Google Shape;4254;p55">
              <a:extLst>
                <a:ext uri="{FF2B5EF4-FFF2-40B4-BE49-F238E27FC236}">
                  <a16:creationId xmlns:a16="http://schemas.microsoft.com/office/drawing/2014/main" id="{7844EB78-2461-C9A1-8386-39691E745219}"/>
                </a:ext>
              </a:extLst>
            </p:cNvPr>
            <p:cNvSpPr/>
            <p:nvPr/>
          </p:nvSpPr>
          <p:spPr>
            <a:xfrm>
              <a:off x="617992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4" name="Google Shape;4255;p55">
              <a:extLst>
                <a:ext uri="{FF2B5EF4-FFF2-40B4-BE49-F238E27FC236}">
                  <a16:creationId xmlns:a16="http://schemas.microsoft.com/office/drawing/2014/main" id="{3E234E9E-44D0-B943-3071-EBECF58F5464}"/>
                </a:ext>
              </a:extLst>
            </p:cNvPr>
            <p:cNvSpPr/>
            <p:nvPr/>
          </p:nvSpPr>
          <p:spPr>
            <a:xfrm>
              <a:off x="6103700" y="2028275"/>
              <a:ext cx="62425" cy="53450"/>
            </a:xfrm>
            <a:custGeom>
              <a:avLst/>
              <a:gdLst/>
              <a:ahLst/>
              <a:cxnLst/>
              <a:rect l="l" t="t" r="r" b="b"/>
              <a:pathLst>
                <a:path w="2497" h="2138" extrusionOk="0">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5" name="Google Shape;4256;p55">
              <a:extLst>
                <a:ext uri="{FF2B5EF4-FFF2-40B4-BE49-F238E27FC236}">
                  <a16:creationId xmlns:a16="http://schemas.microsoft.com/office/drawing/2014/main" id="{C4168C61-39CF-ACF3-8DAC-E7FE5504BD81}"/>
                </a:ext>
              </a:extLst>
            </p:cNvPr>
            <p:cNvSpPr/>
            <p:nvPr/>
          </p:nvSpPr>
          <p:spPr>
            <a:xfrm>
              <a:off x="6027500" y="2028275"/>
              <a:ext cx="62425" cy="53450"/>
            </a:xfrm>
            <a:custGeom>
              <a:avLst/>
              <a:gdLst/>
              <a:ahLst/>
              <a:cxnLst/>
              <a:rect l="l" t="t" r="r" b="b"/>
              <a:pathLst>
                <a:path w="2497" h="2138" extrusionOk="0">
                  <a:moveTo>
                    <a:pt x="1073" y="1"/>
                  </a:moveTo>
                  <a:cubicBezTo>
                    <a:pt x="480" y="1"/>
                    <a:pt x="9" y="480"/>
                    <a:pt x="0" y="1065"/>
                  </a:cubicBezTo>
                  <a:cubicBezTo>
                    <a:pt x="0" y="1709"/>
                    <a:pt x="529" y="2137"/>
                    <a:pt x="1078" y="2137"/>
                  </a:cubicBezTo>
                  <a:cubicBezTo>
                    <a:pt x="1340" y="2137"/>
                    <a:pt x="1606" y="2040"/>
                    <a:pt x="1821" y="1821"/>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6" name="Google Shape;4257;p55">
              <a:extLst>
                <a:ext uri="{FF2B5EF4-FFF2-40B4-BE49-F238E27FC236}">
                  <a16:creationId xmlns:a16="http://schemas.microsoft.com/office/drawing/2014/main" id="{49EDD354-E9B9-30FF-CB4A-506612E7D1D5}"/>
                </a:ext>
              </a:extLst>
            </p:cNvPr>
            <p:cNvSpPr/>
            <p:nvPr/>
          </p:nvSpPr>
          <p:spPr>
            <a:xfrm>
              <a:off x="6027500" y="210450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7" name="Google Shape;4258;p55">
              <a:extLst>
                <a:ext uri="{FF2B5EF4-FFF2-40B4-BE49-F238E27FC236}">
                  <a16:creationId xmlns:a16="http://schemas.microsoft.com/office/drawing/2014/main" id="{B12E8A40-65DA-8273-C51B-40E9ED2CF452}"/>
                </a:ext>
              </a:extLst>
            </p:cNvPr>
            <p:cNvSpPr/>
            <p:nvPr/>
          </p:nvSpPr>
          <p:spPr>
            <a:xfrm>
              <a:off x="595147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8" name="Google Shape;4259;p55">
              <a:extLst>
                <a:ext uri="{FF2B5EF4-FFF2-40B4-BE49-F238E27FC236}">
                  <a16:creationId xmlns:a16="http://schemas.microsoft.com/office/drawing/2014/main" id="{6018E6A3-8D25-7D17-E96B-E74AA4EFCCAC}"/>
                </a:ext>
              </a:extLst>
            </p:cNvPr>
            <p:cNvSpPr/>
            <p:nvPr/>
          </p:nvSpPr>
          <p:spPr>
            <a:xfrm>
              <a:off x="5494400" y="164740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7" y="2138"/>
                    <a:pt x="1604"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9" name="Google Shape;4260;p55">
              <a:extLst>
                <a:ext uri="{FF2B5EF4-FFF2-40B4-BE49-F238E27FC236}">
                  <a16:creationId xmlns:a16="http://schemas.microsoft.com/office/drawing/2014/main" id="{5A34F509-FC3F-55AB-0A2E-9FEFA27876EA}"/>
                </a:ext>
              </a:extLst>
            </p:cNvPr>
            <p:cNvSpPr/>
            <p:nvPr/>
          </p:nvSpPr>
          <p:spPr>
            <a:xfrm>
              <a:off x="54944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0" name="Google Shape;4261;p55">
              <a:extLst>
                <a:ext uri="{FF2B5EF4-FFF2-40B4-BE49-F238E27FC236}">
                  <a16:creationId xmlns:a16="http://schemas.microsoft.com/office/drawing/2014/main" id="{80708341-E74F-3369-5018-64F21979E067}"/>
                </a:ext>
              </a:extLst>
            </p:cNvPr>
            <p:cNvSpPr/>
            <p:nvPr/>
          </p:nvSpPr>
          <p:spPr>
            <a:xfrm>
              <a:off x="549440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1" name="Google Shape;4262;p55">
              <a:extLst>
                <a:ext uri="{FF2B5EF4-FFF2-40B4-BE49-F238E27FC236}">
                  <a16:creationId xmlns:a16="http://schemas.microsoft.com/office/drawing/2014/main" id="{262A98C1-09CA-9F2C-07D4-D9A54F7985F6}"/>
                </a:ext>
              </a:extLst>
            </p:cNvPr>
            <p:cNvSpPr/>
            <p:nvPr/>
          </p:nvSpPr>
          <p:spPr>
            <a:xfrm>
              <a:off x="5494400" y="1876050"/>
              <a:ext cx="62225" cy="53300"/>
            </a:xfrm>
            <a:custGeom>
              <a:avLst/>
              <a:gdLst/>
              <a:ahLst/>
              <a:cxnLst/>
              <a:rect l="l" t="t" r="r" b="b"/>
              <a:pathLst>
                <a:path w="2489" h="2132" extrusionOk="0">
                  <a:moveTo>
                    <a:pt x="1066" y="1"/>
                  </a:moveTo>
                  <a:cubicBezTo>
                    <a:pt x="480" y="1"/>
                    <a:pt x="1" y="472"/>
                    <a:pt x="1" y="1066"/>
                  </a:cubicBezTo>
                  <a:cubicBezTo>
                    <a:pt x="1" y="1705"/>
                    <a:pt x="525"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2" name="Google Shape;4263;p55">
              <a:extLst>
                <a:ext uri="{FF2B5EF4-FFF2-40B4-BE49-F238E27FC236}">
                  <a16:creationId xmlns:a16="http://schemas.microsoft.com/office/drawing/2014/main" id="{51C426AD-CAF3-DEF2-5081-CFA180FB81D1}"/>
                </a:ext>
              </a:extLst>
            </p:cNvPr>
            <p:cNvSpPr/>
            <p:nvPr/>
          </p:nvSpPr>
          <p:spPr>
            <a:xfrm>
              <a:off x="5494400" y="1952050"/>
              <a:ext cx="62225" cy="53450"/>
            </a:xfrm>
            <a:custGeom>
              <a:avLst/>
              <a:gdLst/>
              <a:ahLst/>
              <a:cxnLst/>
              <a:rect l="l" t="t" r="r" b="b"/>
              <a:pathLst>
                <a:path w="2489" h="2138" extrusionOk="0">
                  <a:moveTo>
                    <a:pt x="1066" y="1"/>
                  </a:moveTo>
                  <a:cubicBezTo>
                    <a:pt x="480" y="9"/>
                    <a:pt x="1" y="481"/>
                    <a:pt x="1" y="1074"/>
                  </a:cubicBezTo>
                  <a:cubicBezTo>
                    <a:pt x="1" y="1712"/>
                    <a:pt x="525"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3" name="Google Shape;4264;p55">
              <a:extLst>
                <a:ext uri="{FF2B5EF4-FFF2-40B4-BE49-F238E27FC236}">
                  <a16:creationId xmlns:a16="http://schemas.microsoft.com/office/drawing/2014/main" id="{659E2DEB-54E2-E0AF-8DF3-D4CE9C0ECCF7}"/>
                </a:ext>
              </a:extLst>
            </p:cNvPr>
            <p:cNvSpPr/>
            <p:nvPr/>
          </p:nvSpPr>
          <p:spPr>
            <a:xfrm>
              <a:off x="5494400"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4" name="Google Shape;4265;p55">
              <a:extLst>
                <a:ext uri="{FF2B5EF4-FFF2-40B4-BE49-F238E27FC236}">
                  <a16:creationId xmlns:a16="http://schemas.microsoft.com/office/drawing/2014/main" id="{5ABEFCE0-2F58-A332-D326-7CABBB63912F}"/>
                </a:ext>
              </a:extLst>
            </p:cNvPr>
            <p:cNvSpPr/>
            <p:nvPr/>
          </p:nvSpPr>
          <p:spPr>
            <a:xfrm>
              <a:off x="549440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5" name="Google Shape;4266;p55">
              <a:extLst>
                <a:ext uri="{FF2B5EF4-FFF2-40B4-BE49-F238E27FC236}">
                  <a16:creationId xmlns:a16="http://schemas.microsoft.com/office/drawing/2014/main" id="{7CA2C98C-B741-BC66-11BA-44893895972E}"/>
                </a:ext>
              </a:extLst>
            </p:cNvPr>
            <p:cNvSpPr/>
            <p:nvPr/>
          </p:nvSpPr>
          <p:spPr>
            <a:xfrm>
              <a:off x="549440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6" name="Google Shape;4267;p55">
              <a:extLst>
                <a:ext uri="{FF2B5EF4-FFF2-40B4-BE49-F238E27FC236}">
                  <a16:creationId xmlns:a16="http://schemas.microsoft.com/office/drawing/2014/main" id="{EA750736-4CB0-8C23-6CA7-17531037D5AA}"/>
                </a:ext>
              </a:extLst>
            </p:cNvPr>
            <p:cNvSpPr/>
            <p:nvPr/>
          </p:nvSpPr>
          <p:spPr>
            <a:xfrm>
              <a:off x="5494400"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7" name="Google Shape;4268;p55">
              <a:extLst>
                <a:ext uri="{FF2B5EF4-FFF2-40B4-BE49-F238E27FC236}">
                  <a16:creationId xmlns:a16="http://schemas.microsoft.com/office/drawing/2014/main" id="{8BFE89D7-D99B-7C87-9895-A525FED250C0}"/>
                </a:ext>
              </a:extLst>
            </p:cNvPr>
            <p:cNvSpPr/>
            <p:nvPr/>
          </p:nvSpPr>
          <p:spPr>
            <a:xfrm>
              <a:off x="5494400" y="23331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8" name="Google Shape;4269;p55">
              <a:extLst>
                <a:ext uri="{FF2B5EF4-FFF2-40B4-BE49-F238E27FC236}">
                  <a16:creationId xmlns:a16="http://schemas.microsoft.com/office/drawing/2014/main" id="{1F4F381E-09AB-8060-94A0-AD06F22A6237}"/>
                </a:ext>
              </a:extLst>
            </p:cNvPr>
            <p:cNvSpPr/>
            <p:nvPr/>
          </p:nvSpPr>
          <p:spPr>
            <a:xfrm>
              <a:off x="549440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3" y="2033"/>
                    <a:pt x="1822" y="1814"/>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9" name="Google Shape;4270;p55">
              <a:extLst>
                <a:ext uri="{FF2B5EF4-FFF2-40B4-BE49-F238E27FC236}">
                  <a16:creationId xmlns:a16="http://schemas.microsoft.com/office/drawing/2014/main" id="{0A05AD2F-469E-5E10-D5B0-83D6533D100B}"/>
                </a:ext>
              </a:extLst>
            </p:cNvPr>
            <p:cNvSpPr/>
            <p:nvPr/>
          </p:nvSpPr>
          <p:spPr>
            <a:xfrm>
              <a:off x="5494400" y="2561575"/>
              <a:ext cx="62225" cy="53425"/>
            </a:xfrm>
            <a:custGeom>
              <a:avLst/>
              <a:gdLst/>
              <a:ahLst/>
              <a:cxnLst/>
              <a:rect l="l" t="t" r="r" b="b"/>
              <a:pathLst>
                <a:path w="2489" h="2137" extrusionOk="0">
                  <a:moveTo>
                    <a:pt x="1066" y="0"/>
                  </a:moveTo>
                  <a:cubicBezTo>
                    <a:pt x="480" y="0"/>
                    <a:pt x="1" y="480"/>
                    <a:pt x="1" y="1073"/>
                  </a:cubicBezTo>
                  <a:cubicBezTo>
                    <a:pt x="1" y="1711"/>
                    <a:pt x="522" y="2137"/>
                    <a:pt x="1067" y="2137"/>
                  </a:cubicBezTo>
                  <a:cubicBezTo>
                    <a:pt x="1329" y="2137"/>
                    <a:pt x="1595" y="2039"/>
                    <a:pt x="1814" y="1821"/>
                  </a:cubicBezTo>
                  <a:cubicBezTo>
                    <a:pt x="2488" y="1154"/>
                    <a:pt x="2017" y="8"/>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0" name="Google Shape;4271;p55">
              <a:extLst>
                <a:ext uri="{FF2B5EF4-FFF2-40B4-BE49-F238E27FC236}">
                  <a16:creationId xmlns:a16="http://schemas.microsoft.com/office/drawing/2014/main" id="{36F606B6-7D23-32BC-2EC9-FF01CF70C7C9}"/>
                </a:ext>
              </a:extLst>
            </p:cNvPr>
            <p:cNvSpPr/>
            <p:nvPr/>
          </p:nvSpPr>
          <p:spPr>
            <a:xfrm>
              <a:off x="5494400" y="2637775"/>
              <a:ext cx="62225" cy="53450"/>
            </a:xfrm>
            <a:custGeom>
              <a:avLst/>
              <a:gdLst/>
              <a:ahLst/>
              <a:cxnLst/>
              <a:rect l="l" t="t" r="r" b="b"/>
              <a:pathLst>
                <a:path w="2489" h="2138" extrusionOk="0">
                  <a:moveTo>
                    <a:pt x="1066" y="1"/>
                  </a:moveTo>
                  <a:cubicBezTo>
                    <a:pt x="480" y="1"/>
                    <a:pt x="1" y="480"/>
                    <a:pt x="1" y="1074"/>
                  </a:cubicBezTo>
                  <a:cubicBezTo>
                    <a:pt x="1" y="1712"/>
                    <a:pt x="525" y="2137"/>
                    <a:pt x="1074" y="2137"/>
                  </a:cubicBezTo>
                  <a:cubicBezTo>
                    <a:pt x="1336" y="2137"/>
                    <a:pt x="1604"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1" name="Google Shape;4272;p55">
              <a:extLst>
                <a:ext uri="{FF2B5EF4-FFF2-40B4-BE49-F238E27FC236}">
                  <a16:creationId xmlns:a16="http://schemas.microsoft.com/office/drawing/2014/main" id="{81F70E91-29C6-51B8-1C11-D37D10E2330D}"/>
                </a:ext>
              </a:extLst>
            </p:cNvPr>
            <p:cNvSpPr/>
            <p:nvPr/>
          </p:nvSpPr>
          <p:spPr>
            <a:xfrm>
              <a:off x="5494400"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2" name="Google Shape;4273;p55">
              <a:extLst>
                <a:ext uri="{FF2B5EF4-FFF2-40B4-BE49-F238E27FC236}">
                  <a16:creationId xmlns:a16="http://schemas.microsoft.com/office/drawing/2014/main" id="{65E41065-9F05-1570-1930-A68F6F709ACB}"/>
                </a:ext>
              </a:extLst>
            </p:cNvPr>
            <p:cNvSpPr/>
            <p:nvPr/>
          </p:nvSpPr>
          <p:spPr>
            <a:xfrm>
              <a:off x="5494400"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3" name="Google Shape;4274;p55">
              <a:extLst>
                <a:ext uri="{FF2B5EF4-FFF2-40B4-BE49-F238E27FC236}">
                  <a16:creationId xmlns:a16="http://schemas.microsoft.com/office/drawing/2014/main" id="{E73B10EE-BCA8-5382-7B53-4CBE84315DF2}"/>
                </a:ext>
              </a:extLst>
            </p:cNvPr>
            <p:cNvSpPr/>
            <p:nvPr/>
          </p:nvSpPr>
          <p:spPr>
            <a:xfrm>
              <a:off x="5570625" y="1266550"/>
              <a:ext cx="62200" cy="53450"/>
            </a:xfrm>
            <a:custGeom>
              <a:avLst/>
              <a:gdLst/>
              <a:ahLst/>
              <a:cxnLst/>
              <a:rect l="l" t="t" r="r" b="b"/>
              <a:pathLst>
                <a:path w="2488" h="2138" extrusionOk="0">
                  <a:moveTo>
                    <a:pt x="1065" y="0"/>
                  </a:moveTo>
                  <a:cubicBezTo>
                    <a:pt x="472" y="9"/>
                    <a:pt x="0" y="480"/>
                    <a:pt x="0" y="1074"/>
                  </a:cubicBezTo>
                  <a:cubicBezTo>
                    <a:pt x="0" y="1711"/>
                    <a:pt x="525" y="2137"/>
                    <a:pt x="1071" y="2137"/>
                  </a:cubicBezTo>
                  <a:cubicBezTo>
                    <a:pt x="1332" y="2137"/>
                    <a:pt x="1598" y="2040"/>
                    <a:pt x="1813" y="1821"/>
                  </a:cubicBezTo>
                  <a:cubicBezTo>
                    <a:pt x="2488" y="1155"/>
                    <a:pt x="2016" y="9"/>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4" name="Google Shape;4275;p55">
              <a:extLst>
                <a:ext uri="{FF2B5EF4-FFF2-40B4-BE49-F238E27FC236}">
                  <a16:creationId xmlns:a16="http://schemas.microsoft.com/office/drawing/2014/main" id="{424CE35B-64C2-C178-41AF-D1E72D14C77D}"/>
                </a:ext>
              </a:extLst>
            </p:cNvPr>
            <p:cNvSpPr/>
            <p:nvPr/>
          </p:nvSpPr>
          <p:spPr>
            <a:xfrm>
              <a:off x="5570625" y="1342750"/>
              <a:ext cx="62200" cy="53450"/>
            </a:xfrm>
            <a:custGeom>
              <a:avLst/>
              <a:gdLst/>
              <a:ahLst/>
              <a:cxnLst/>
              <a:rect l="l" t="t" r="r" b="b"/>
              <a:pathLst>
                <a:path w="2488" h="2138" extrusionOk="0">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5" name="Google Shape;4276;p55">
              <a:extLst>
                <a:ext uri="{FF2B5EF4-FFF2-40B4-BE49-F238E27FC236}">
                  <a16:creationId xmlns:a16="http://schemas.microsoft.com/office/drawing/2014/main" id="{DC98806C-DA69-5711-4C06-BA563BFCBC81}"/>
                </a:ext>
              </a:extLst>
            </p:cNvPr>
            <p:cNvSpPr/>
            <p:nvPr/>
          </p:nvSpPr>
          <p:spPr>
            <a:xfrm>
              <a:off x="5570625" y="141897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6" name="Google Shape;4277;p55">
              <a:extLst>
                <a:ext uri="{FF2B5EF4-FFF2-40B4-BE49-F238E27FC236}">
                  <a16:creationId xmlns:a16="http://schemas.microsoft.com/office/drawing/2014/main" id="{25AA253C-10C5-0D2E-7592-8AC6A6869BDA}"/>
                </a:ext>
              </a:extLst>
            </p:cNvPr>
            <p:cNvSpPr/>
            <p:nvPr/>
          </p:nvSpPr>
          <p:spPr>
            <a:xfrm>
              <a:off x="5570625" y="1495200"/>
              <a:ext cx="62200" cy="53325"/>
            </a:xfrm>
            <a:custGeom>
              <a:avLst/>
              <a:gdLst/>
              <a:ahLst/>
              <a:cxnLst/>
              <a:rect l="l" t="t" r="r" b="b"/>
              <a:pathLst>
                <a:path w="2488" h="2133" extrusionOk="0">
                  <a:moveTo>
                    <a:pt x="1065" y="0"/>
                  </a:moveTo>
                  <a:cubicBezTo>
                    <a:pt x="472" y="0"/>
                    <a:pt x="0" y="472"/>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7" name="Google Shape;4278;p55">
              <a:extLst>
                <a:ext uri="{FF2B5EF4-FFF2-40B4-BE49-F238E27FC236}">
                  <a16:creationId xmlns:a16="http://schemas.microsoft.com/office/drawing/2014/main" id="{305ABB10-6127-72B9-55A5-7B542F19B21D}"/>
                </a:ext>
              </a:extLst>
            </p:cNvPr>
            <p:cNvSpPr/>
            <p:nvPr/>
          </p:nvSpPr>
          <p:spPr>
            <a:xfrm>
              <a:off x="5570625" y="1571400"/>
              <a:ext cx="62200" cy="53250"/>
            </a:xfrm>
            <a:custGeom>
              <a:avLst/>
              <a:gdLst/>
              <a:ahLst/>
              <a:cxnLst/>
              <a:rect l="l" t="t" r="r" b="b"/>
              <a:pathLst>
                <a:path w="2488" h="2130" extrusionOk="0">
                  <a:moveTo>
                    <a:pt x="1065" y="1"/>
                  </a:moveTo>
                  <a:cubicBezTo>
                    <a:pt x="472" y="1"/>
                    <a:pt x="0" y="472"/>
                    <a:pt x="0" y="1066"/>
                  </a:cubicBezTo>
                  <a:cubicBezTo>
                    <a:pt x="0" y="1703"/>
                    <a:pt x="525" y="2129"/>
                    <a:pt x="1071" y="2129"/>
                  </a:cubicBezTo>
                  <a:cubicBezTo>
                    <a:pt x="1332" y="2129"/>
                    <a:pt x="1598" y="2032"/>
                    <a:pt x="1813"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8" name="Google Shape;4279;p55">
              <a:extLst>
                <a:ext uri="{FF2B5EF4-FFF2-40B4-BE49-F238E27FC236}">
                  <a16:creationId xmlns:a16="http://schemas.microsoft.com/office/drawing/2014/main" id="{6D97BDC1-ACC5-2CE4-5ECE-8895EA5BD89E}"/>
                </a:ext>
              </a:extLst>
            </p:cNvPr>
            <p:cNvSpPr/>
            <p:nvPr/>
          </p:nvSpPr>
          <p:spPr>
            <a:xfrm>
              <a:off x="5570625" y="1647400"/>
              <a:ext cx="62200" cy="53450"/>
            </a:xfrm>
            <a:custGeom>
              <a:avLst/>
              <a:gdLst/>
              <a:ahLst/>
              <a:cxnLst/>
              <a:rect l="l" t="t" r="r" b="b"/>
              <a:pathLst>
                <a:path w="2488" h="2138" extrusionOk="0">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9" name="Google Shape;4280;p55">
              <a:extLst>
                <a:ext uri="{FF2B5EF4-FFF2-40B4-BE49-F238E27FC236}">
                  <a16:creationId xmlns:a16="http://schemas.microsoft.com/office/drawing/2014/main" id="{99E0CB53-7CB4-80A2-3E90-0E1D75AD5EE1}"/>
                </a:ext>
              </a:extLst>
            </p:cNvPr>
            <p:cNvSpPr/>
            <p:nvPr/>
          </p:nvSpPr>
          <p:spPr>
            <a:xfrm>
              <a:off x="5570625" y="172362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0" name="Google Shape;4281;p55">
              <a:extLst>
                <a:ext uri="{FF2B5EF4-FFF2-40B4-BE49-F238E27FC236}">
                  <a16:creationId xmlns:a16="http://schemas.microsoft.com/office/drawing/2014/main" id="{B2A3B153-7FAD-063D-3889-6905C4F2231A}"/>
                </a:ext>
              </a:extLst>
            </p:cNvPr>
            <p:cNvSpPr/>
            <p:nvPr/>
          </p:nvSpPr>
          <p:spPr>
            <a:xfrm>
              <a:off x="5570625"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1" name="Google Shape;4282;p55">
              <a:extLst>
                <a:ext uri="{FF2B5EF4-FFF2-40B4-BE49-F238E27FC236}">
                  <a16:creationId xmlns:a16="http://schemas.microsoft.com/office/drawing/2014/main" id="{79210B41-1248-A2E8-11CB-6BD7C4691282}"/>
                </a:ext>
              </a:extLst>
            </p:cNvPr>
            <p:cNvSpPr/>
            <p:nvPr/>
          </p:nvSpPr>
          <p:spPr>
            <a:xfrm>
              <a:off x="5570625" y="1876050"/>
              <a:ext cx="62200" cy="53350"/>
            </a:xfrm>
            <a:custGeom>
              <a:avLst/>
              <a:gdLst/>
              <a:ahLst/>
              <a:cxnLst/>
              <a:rect l="l" t="t" r="r" b="b"/>
              <a:pathLst>
                <a:path w="2488" h="2134" extrusionOk="0">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2" name="Google Shape;4283;p55">
              <a:extLst>
                <a:ext uri="{FF2B5EF4-FFF2-40B4-BE49-F238E27FC236}">
                  <a16:creationId xmlns:a16="http://schemas.microsoft.com/office/drawing/2014/main" id="{6E8BA1EC-AE63-BB07-1672-066A11DBA71A}"/>
                </a:ext>
              </a:extLst>
            </p:cNvPr>
            <p:cNvSpPr/>
            <p:nvPr/>
          </p:nvSpPr>
          <p:spPr>
            <a:xfrm>
              <a:off x="5570625" y="1952050"/>
              <a:ext cx="62200" cy="53450"/>
            </a:xfrm>
            <a:custGeom>
              <a:avLst/>
              <a:gdLst/>
              <a:ahLst/>
              <a:cxnLst/>
              <a:rect l="l" t="t" r="r" b="b"/>
              <a:pathLst>
                <a:path w="2488" h="2138" extrusionOk="0">
                  <a:moveTo>
                    <a:pt x="1065" y="1"/>
                  </a:moveTo>
                  <a:cubicBezTo>
                    <a:pt x="472" y="9"/>
                    <a:pt x="0" y="481"/>
                    <a:pt x="0" y="1074"/>
                  </a:cubicBezTo>
                  <a:cubicBezTo>
                    <a:pt x="0" y="1712"/>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3" name="Google Shape;4284;p55">
              <a:extLst>
                <a:ext uri="{FF2B5EF4-FFF2-40B4-BE49-F238E27FC236}">
                  <a16:creationId xmlns:a16="http://schemas.microsoft.com/office/drawing/2014/main" id="{3F6B0BBF-F5D8-C403-0671-9CE5E1E4DC3B}"/>
                </a:ext>
              </a:extLst>
            </p:cNvPr>
            <p:cNvSpPr/>
            <p:nvPr/>
          </p:nvSpPr>
          <p:spPr>
            <a:xfrm>
              <a:off x="5570625" y="2028275"/>
              <a:ext cx="62200" cy="53450"/>
            </a:xfrm>
            <a:custGeom>
              <a:avLst/>
              <a:gdLst/>
              <a:ahLst/>
              <a:cxnLst/>
              <a:rect l="l" t="t" r="r" b="b"/>
              <a:pathLst>
                <a:path w="2488" h="2138" extrusionOk="0">
                  <a:moveTo>
                    <a:pt x="1065" y="1"/>
                  </a:moveTo>
                  <a:cubicBezTo>
                    <a:pt x="472" y="1"/>
                    <a:pt x="0" y="480"/>
                    <a:pt x="0" y="1065"/>
                  </a:cubicBezTo>
                  <a:cubicBezTo>
                    <a:pt x="0" y="1709"/>
                    <a:pt x="526" y="2137"/>
                    <a:pt x="1072" y="2137"/>
                  </a:cubicBezTo>
                  <a:cubicBezTo>
                    <a:pt x="1332" y="2137"/>
                    <a:pt x="1598" y="2040"/>
                    <a:pt x="1813" y="1821"/>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4" name="Google Shape;4285;p55">
              <a:extLst>
                <a:ext uri="{FF2B5EF4-FFF2-40B4-BE49-F238E27FC236}">
                  <a16:creationId xmlns:a16="http://schemas.microsoft.com/office/drawing/2014/main" id="{FDB5652C-AE7A-011F-62E5-F65D299B553C}"/>
                </a:ext>
              </a:extLst>
            </p:cNvPr>
            <p:cNvSpPr/>
            <p:nvPr/>
          </p:nvSpPr>
          <p:spPr>
            <a:xfrm>
              <a:off x="5570625" y="210450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5" name="Google Shape;4286;p55">
              <a:extLst>
                <a:ext uri="{FF2B5EF4-FFF2-40B4-BE49-F238E27FC236}">
                  <a16:creationId xmlns:a16="http://schemas.microsoft.com/office/drawing/2014/main" id="{60B219E5-0795-961C-922E-0B86D34F7E13}"/>
                </a:ext>
              </a:extLst>
            </p:cNvPr>
            <p:cNvSpPr/>
            <p:nvPr/>
          </p:nvSpPr>
          <p:spPr>
            <a:xfrm>
              <a:off x="5570625" y="2180700"/>
              <a:ext cx="62200" cy="53350"/>
            </a:xfrm>
            <a:custGeom>
              <a:avLst/>
              <a:gdLst/>
              <a:ahLst/>
              <a:cxnLst/>
              <a:rect l="l" t="t" r="r" b="b"/>
              <a:pathLst>
                <a:path w="2488" h="2134" extrusionOk="0">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6" name="Google Shape;4287;p55">
              <a:extLst>
                <a:ext uri="{FF2B5EF4-FFF2-40B4-BE49-F238E27FC236}">
                  <a16:creationId xmlns:a16="http://schemas.microsoft.com/office/drawing/2014/main" id="{F882AAFD-131E-2660-500D-800333FA70F1}"/>
                </a:ext>
              </a:extLst>
            </p:cNvPr>
            <p:cNvSpPr/>
            <p:nvPr/>
          </p:nvSpPr>
          <p:spPr>
            <a:xfrm>
              <a:off x="5570625" y="2256925"/>
              <a:ext cx="62425" cy="53425"/>
            </a:xfrm>
            <a:custGeom>
              <a:avLst/>
              <a:gdLst/>
              <a:ahLst/>
              <a:cxnLst/>
              <a:rect l="l" t="t" r="r" b="b"/>
              <a:pathLst>
                <a:path w="2497" h="2137" extrusionOk="0">
                  <a:moveTo>
                    <a:pt x="1065" y="0"/>
                  </a:moveTo>
                  <a:cubicBezTo>
                    <a:pt x="472" y="0"/>
                    <a:pt x="0" y="480"/>
                    <a:pt x="0" y="1065"/>
                  </a:cubicBezTo>
                  <a:cubicBezTo>
                    <a:pt x="0" y="1709"/>
                    <a:pt x="526"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7" name="Google Shape;4288;p55">
              <a:extLst>
                <a:ext uri="{FF2B5EF4-FFF2-40B4-BE49-F238E27FC236}">
                  <a16:creationId xmlns:a16="http://schemas.microsoft.com/office/drawing/2014/main" id="{520B9D9D-20C6-F0BB-9E1A-B063730CED44}"/>
                </a:ext>
              </a:extLst>
            </p:cNvPr>
            <p:cNvSpPr/>
            <p:nvPr/>
          </p:nvSpPr>
          <p:spPr>
            <a:xfrm>
              <a:off x="5570625" y="2333125"/>
              <a:ext cx="62200" cy="53450"/>
            </a:xfrm>
            <a:custGeom>
              <a:avLst/>
              <a:gdLst/>
              <a:ahLst/>
              <a:cxnLst/>
              <a:rect l="l" t="t" r="r" b="b"/>
              <a:pathLst>
                <a:path w="2488" h="2138" extrusionOk="0">
                  <a:moveTo>
                    <a:pt x="1065" y="1"/>
                  </a:moveTo>
                  <a:cubicBezTo>
                    <a:pt x="472" y="1"/>
                    <a:pt x="0" y="480"/>
                    <a:pt x="0" y="1066"/>
                  </a:cubicBezTo>
                  <a:cubicBezTo>
                    <a:pt x="0" y="1709"/>
                    <a:pt x="526" y="2137"/>
                    <a:pt x="1072" y="2137"/>
                  </a:cubicBezTo>
                  <a:cubicBezTo>
                    <a:pt x="1332" y="2137"/>
                    <a:pt x="1598" y="2040"/>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8" name="Google Shape;4289;p55">
              <a:extLst>
                <a:ext uri="{FF2B5EF4-FFF2-40B4-BE49-F238E27FC236}">
                  <a16:creationId xmlns:a16="http://schemas.microsoft.com/office/drawing/2014/main" id="{D435C9D4-BFA9-C0F5-27AD-196454722623}"/>
                </a:ext>
              </a:extLst>
            </p:cNvPr>
            <p:cNvSpPr/>
            <p:nvPr/>
          </p:nvSpPr>
          <p:spPr>
            <a:xfrm>
              <a:off x="5570625" y="2485550"/>
              <a:ext cx="62200" cy="53300"/>
            </a:xfrm>
            <a:custGeom>
              <a:avLst/>
              <a:gdLst/>
              <a:ahLst/>
              <a:cxnLst/>
              <a:rect l="l" t="t" r="r" b="b"/>
              <a:pathLst>
                <a:path w="2488" h="2132" extrusionOk="0">
                  <a:moveTo>
                    <a:pt x="1065" y="1"/>
                  </a:moveTo>
                  <a:cubicBezTo>
                    <a:pt x="480" y="1"/>
                    <a:pt x="0" y="480"/>
                    <a:pt x="0" y="1066"/>
                  </a:cubicBezTo>
                  <a:cubicBezTo>
                    <a:pt x="0" y="1708"/>
                    <a:pt x="523" y="2131"/>
                    <a:pt x="1070"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9" name="Google Shape;4290;p55">
              <a:extLst>
                <a:ext uri="{FF2B5EF4-FFF2-40B4-BE49-F238E27FC236}">
                  <a16:creationId xmlns:a16="http://schemas.microsoft.com/office/drawing/2014/main" id="{98208504-BCCF-7832-E22F-6EB3693D4EFC}"/>
                </a:ext>
              </a:extLst>
            </p:cNvPr>
            <p:cNvSpPr/>
            <p:nvPr/>
          </p:nvSpPr>
          <p:spPr>
            <a:xfrm>
              <a:off x="5570625" y="2561575"/>
              <a:ext cx="62200" cy="53425"/>
            </a:xfrm>
            <a:custGeom>
              <a:avLst/>
              <a:gdLst/>
              <a:ahLst/>
              <a:cxnLst/>
              <a:rect l="l" t="t" r="r" b="b"/>
              <a:pathLst>
                <a:path w="2488"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16" y="8"/>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0" name="Google Shape;4291;p55">
              <a:extLst>
                <a:ext uri="{FF2B5EF4-FFF2-40B4-BE49-F238E27FC236}">
                  <a16:creationId xmlns:a16="http://schemas.microsoft.com/office/drawing/2014/main" id="{E892756A-F874-384A-55DA-1F2A122AD878}"/>
                </a:ext>
              </a:extLst>
            </p:cNvPr>
            <p:cNvSpPr/>
            <p:nvPr/>
          </p:nvSpPr>
          <p:spPr>
            <a:xfrm>
              <a:off x="5570625"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1" name="Google Shape;4292;p55">
              <a:extLst>
                <a:ext uri="{FF2B5EF4-FFF2-40B4-BE49-F238E27FC236}">
                  <a16:creationId xmlns:a16="http://schemas.microsoft.com/office/drawing/2014/main" id="{673945BD-5345-F8B0-A4DA-959ADB25BEB5}"/>
                </a:ext>
              </a:extLst>
            </p:cNvPr>
            <p:cNvSpPr/>
            <p:nvPr/>
          </p:nvSpPr>
          <p:spPr>
            <a:xfrm>
              <a:off x="5570625" y="2866425"/>
              <a:ext cx="62200" cy="53275"/>
            </a:xfrm>
            <a:custGeom>
              <a:avLst/>
              <a:gdLst/>
              <a:ahLst/>
              <a:cxnLst/>
              <a:rect l="l" t="t" r="r" b="b"/>
              <a:pathLst>
                <a:path w="2488"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2" name="Google Shape;4293;p55">
              <a:extLst>
                <a:ext uri="{FF2B5EF4-FFF2-40B4-BE49-F238E27FC236}">
                  <a16:creationId xmlns:a16="http://schemas.microsoft.com/office/drawing/2014/main" id="{78FEF1AB-C329-100C-D863-B6B9AEC2ADC8}"/>
                </a:ext>
              </a:extLst>
            </p:cNvPr>
            <p:cNvSpPr/>
            <p:nvPr/>
          </p:nvSpPr>
          <p:spPr>
            <a:xfrm>
              <a:off x="5570625" y="2790200"/>
              <a:ext cx="62200" cy="53350"/>
            </a:xfrm>
            <a:custGeom>
              <a:avLst/>
              <a:gdLst/>
              <a:ahLst/>
              <a:cxnLst/>
              <a:rect l="l" t="t" r="r" b="b"/>
              <a:pathLst>
                <a:path w="2488" h="2134" extrusionOk="0">
                  <a:moveTo>
                    <a:pt x="1065" y="1"/>
                  </a:moveTo>
                  <a:cubicBezTo>
                    <a:pt x="472" y="1"/>
                    <a:pt x="0" y="472"/>
                    <a:pt x="0" y="1066"/>
                  </a:cubicBezTo>
                  <a:cubicBezTo>
                    <a:pt x="0" y="1709"/>
                    <a:pt x="526" y="2134"/>
                    <a:pt x="1072" y="2134"/>
                  </a:cubicBezTo>
                  <a:cubicBezTo>
                    <a:pt x="1333" y="2134"/>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3" name="Google Shape;4294;p55">
              <a:extLst>
                <a:ext uri="{FF2B5EF4-FFF2-40B4-BE49-F238E27FC236}">
                  <a16:creationId xmlns:a16="http://schemas.microsoft.com/office/drawing/2014/main" id="{22F00A36-0432-C322-E970-35ECAC9DDD92}"/>
                </a:ext>
              </a:extLst>
            </p:cNvPr>
            <p:cNvSpPr/>
            <p:nvPr/>
          </p:nvSpPr>
          <p:spPr>
            <a:xfrm>
              <a:off x="5570625" y="271400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4" name="Google Shape;4295;p55">
              <a:extLst>
                <a:ext uri="{FF2B5EF4-FFF2-40B4-BE49-F238E27FC236}">
                  <a16:creationId xmlns:a16="http://schemas.microsoft.com/office/drawing/2014/main" id="{47251D81-EE10-D249-9125-CE30448AFB4D}"/>
                </a:ext>
              </a:extLst>
            </p:cNvPr>
            <p:cNvSpPr/>
            <p:nvPr/>
          </p:nvSpPr>
          <p:spPr>
            <a:xfrm>
              <a:off x="564682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5" name="Google Shape;4296;p55">
              <a:extLst>
                <a:ext uri="{FF2B5EF4-FFF2-40B4-BE49-F238E27FC236}">
                  <a16:creationId xmlns:a16="http://schemas.microsoft.com/office/drawing/2014/main" id="{2C7244A5-5EE4-B459-9271-4003A583464A}"/>
                </a:ext>
              </a:extLst>
            </p:cNvPr>
            <p:cNvSpPr/>
            <p:nvPr/>
          </p:nvSpPr>
          <p:spPr>
            <a:xfrm>
              <a:off x="56468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6" name="Google Shape;4297;p55">
              <a:extLst>
                <a:ext uri="{FF2B5EF4-FFF2-40B4-BE49-F238E27FC236}">
                  <a16:creationId xmlns:a16="http://schemas.microsoft.com/office/drawing/2014/main" id="{118DD514-631C-E7D8-4302-A37B27378096}"/>
                </a:ext>
              </a:extLst>
            </p:cNvPr>
            <p:cNvSpPr/>
            <p:nvPr/>
          </p:nvSpPr>
          <p:spPr>
            <a:xfrm>
              <a:off x="56468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7" name="Google Shape;4298;p55">
              <a:extLst>
                <a:ext uri="{FF2B5EF4-FFF2-40B4-BE49-F238E27FC236}">
                  <a16:creationId xmlns:a16="http://schemas.microsoft.com/office/drawing/2014/main" id="{727F448C-4893-3E34-0699-CBD9C9D88A81}"/>
                </a:ext>
              </a:extLst>
            </p:cNvPr>
            <p:cNvSpPr/>
            <p:nvPr/>
          </p:nvSpPr>
          <p:spPr>
            <a:xfrm>
              <a:off x="5646825"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8" name="Google Shape;4299;p55">
              <a:extLst>
                <a:ext uri="{FF2B5EF4-FFF2-40B4-BE49-F238E27FC236}">
                  <a16:creationId xmlns:a16="http://schemas.microsoft.com/office/drawing/2014/main" id="{993BE6DA-5F64-F114-C3D3-32F593E1D1CC}"/>
                </a:ext>
              </a:extLst>
            </p:cNvPr>
            <p:cNvSpPr/>
            <p:nvPr/>
          </p:nvSpPr>
          <p:spPr>
            <a:xfrm>
              <a:off x="564682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9" name="Google Shape;4300;p55">
              <a:extLst>
                <a:ext uri="{FF2B5EF4-FFF2-40B4-BE49-F238E27FC236}">
                  <a16:creationId xmlns:a16="http://schemas.microsoft.com/office/drawing/2014/main" id="{D06CF93F-6960-F248-9224-5F410A514D01}"/>
                </a:ext>
              </a:extLst>
            </p:cNvPr>
            <p:cNvSpPr/>
            <p:nvPr/>
          </p:nvSpPr>
          <p:spPr>
            <a:xfrm>
              <a:off x="564682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0" name="Google Shape;4301;p55">
              <a:extLst>
                <a:ext uri="{FF2B5EF4-FFF2-40B4-BE49-F238E27FC236}">
                  <a16:creationId xmlns:a16="http://schemas.microsoft.com/office/drawing/2014/main" id="{C958BAE7-3166-B1EA-3395-D1A2C974A99F}"/>
                </a:ext>
              </a:extLst>
            </p:cNvPr>
            <p:cNvSpPr/>
            <p:nvPr/>
          </p:nvSpPr>
          <p:spPr>
            <a:xfrm>
              <a:off x="5646825" y="1876050"/>
              <a:ext cx="62225" cy="53350"/>
            </a:xfrm>
            <a:custGeom>
              <a:avLst/>
              <a:gdLst/>
              <a:ahLst/>
              <a:cxnLst/>
              <a:rect l="l" t="t" r="r" b="b"/>
              <a:pathLst>
                <a:path w="2489" h="2134" extrusionOk="0">
                  <a:moveTo>
                    <a:pt x="1066" y="1"/>
                  </a:moveTo>
                  <a:cubicBezTo>
                    <a:pt x="472"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1" name="Google Shape;4302;p55">
              <a:extLst>
                <a:ext uri="{FF2B5EF4-FFF2-40B4-BE49-F238E27FC236}">
                  <a16:creationId xmlns:a16="http://schemas.microsoft.com/office/drawing/2014/main" id="{35465F73-AD4E-F19A-461F-7CCB929B4615}"/>
                </a:ext>
              </a:extLst>
            </p:cNvPr>
            <p:cNvSpPr/>
            <p:nvPr/>
          </p:nvSpPr>
          <p:spPr>
            <a:xfrm>
              <a:off x="564682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2" name="Google Shape;4303;p55">
              <a:extLst>
                <a:ext uri="{FF2B5EF4-FFF2-40B4-BE49-F238E27FC236}">
                  <a16:creationId xmlns:a16="http://schemas.microsoft.com/office/drawing/2014/main" id="{FA31CA30-7979-2065-348F-050ABD76835E}"/>
                </a:ext>
              </a:extLst>
            </p:cNvPr>
            <p:cNvSpPr/>
            <p:nvPr/>
          </p:nvSpPr>
          <p:spPr>
            <a:xfrm>
              <a:off x="564682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3" name="Google Shape;4304;p55">
              <a:extLst>
                <a:ext uri="{FF2B5EF4-FFF2-40B4-BE49-F238E27FC236}">
                  <a16:creationId xmlns:a16="http://schemas.microsoft.com/office/drawing/2014/main" id="{726ED311-2470-7CA3-AFBB-36334FD339A5}"/>
                </a:ext>
              </a:extLst>
            </p:cNvPr>
            <p:cNvSpPr/>
            <p:nvPr/>
          </p:nvSpPr>
          <p:spPr>
            <a:xfrm>
              <a:off x="564682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4" name="Google Shape;4305;p55">
              <a:extLst>
                <a:ext uri="{FF2B5EF4-FFF2-40B4-BE49-F238E27FC236}">
                  <a16:creationId xmlns:a16="http://schemas.microsoft.com/office/drawing/2014/main" id="{DC2766E2-516E-1B35-3D70-DE56AB8EBD02}"/>
                </a:ext>
              </a:extLst>
            </p:cNvPr>
            <p:cNvSpPr/>
            <p:nvPr/>
          </p:nvSpPr>
          <p:spPr>
            <a:xfrm>
              <a:off x="564682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5" name="Google Shape;4306;p55">
              <a:extLst>
                <a:ext uri="{FF2B5EF4-FFF2-40B4-BE49-F238E27FC236}">
                  <a16:creationId xmlns:a16="http://schemas.microsoft.com/office/drawing/2014/main" id="{CB98ADB7-6373-4C38-EEFE-FD3815EDA1E5}"/>
                </a:ext>
              </a:extLst>
            </p:cNvPr>
            <p:cNvSpPr/>
            <p:nvPr/>
          </p:nvSpPr>
          <p:spPr>
            <a:xfrm>
              <a:off x="5646825"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6" name="Google Shape;4307;p55">
              <a:extLst>
                <a:ext uri="{FF2B5EF4-FFF2-40B4-BE49-F238E27FC236}">
                  <a16:creationId xmlns:a16="http://schemas.microsoft.com/office/drawing/2014/main" id="{68C9DDB4-588F-5030-191C-D45F3AB70839}"/>
                </a:ext>
              </a:extLst>
            </p:cNvPr>
            <p:cNvSpPr/>
            <p:nvPr/>
          </p:nvSpPr>
          <p:spPr>
            <a:xfrm>
              <a:off x="564682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7" name="Google Shape;4308;p55">
              <a:extLst>
                <a:ext uri="{FF2B5EF4-FFF2-40B4-BE49-F238E27FC236}">
                  <a16:creationId xmlns:a16="http://schemas.microsoft.com/office/drawing/2014/main" id="{9E6DC443-1890-2E55-4C8A-9876F073FDF7}"/>
                </a:ext>
              </a:extLst>
            </p:cNvPr>
            <p:cNvSpPr/>
            <p:nvPr/>
          </p:nvSpPr>
          <p:spPr>
            <a:xfrm>
              <a:off x="5646825" y="2485550"/>
              <a:ext cx="62225" cy="53300"/>
            </a:xfrm>
            <a:custGeom>
              <a:avLst/>
              <a:gdLst/>
              <a:ahLst/>
              <a:cxnLst/>
              <a:rect l="l" t="t" r="r" b="b"/>
              <a:pathLst>
                <a:path w="2489" h="2132" extrusionOk="0">
                  <a:moveTo>
                    <a:pt x="1066" y="1"/>
                  </a:moveTo>
                  <a:cubicBezTo>
                    <a:pt x="472" y="1"/>
                    <a:pt x="1" y="472"/>
                    <a:pt x="1" y="1066"/>
                  </a:cubicBezTo>
                  <a:cubicBezTo>
                    <a:pt x="1" y="1708"/>
                    <a:pt x="523" y="2131"/>
                    <a:pt x="1068" y="2131"/>
                  </a:cubicBezTo>
                  <a:cubicBezTo>
                    <a:pt x="1330" y="2131"/>
                    <a:pt x="1597" y="2033"/>
                    <a:pt x="1814" y="1814"/>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8" name="Google Shape;4309;p55">
              <a:extLst>
                <a:ext uri="{FF2B5EF4-FFF2-40B4-BE49-F238E27FC236}">
                  <a16:creationId xmlns:a16="http://schemas.microsoft.com/office/drawing/2014/main" id="{B2F980B7-89B9-C47E-E70A-B19269C5A354}"/>
                </a:ext>
              </a:extLst>
            </p:cNvPr>
            <p:cNvSpPr/>
            <p:nvPr/>
          </p:nvSpPr>
          <p:spPr>
            <a:xfrm>
              <a:off x="5646825"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9" name="Google Shape;4310;p55">
              <a:extLst>
                <a:ext uri="{FF2B5EF4-FFF2-40B4-BE49-F238E27FC236}">
                  <a16:creationId xmlns:a16="http://schemas.microsoft.com/office/drawing/2014/main" id="{2249D93F-4299-0F9F-572A-174DB3E1363F}"/>
                </a:ext>
              </a:extLst>
            </p:cNvPr>
            <p:cNvSpPr/>
            <p:nvPr/>
          </p:nvSpPr>
          <p:spPr>
            <a:xfrm>
              <a:off x="5646825"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0" name="Google Shape;4311;p55">
              <a:extLst>
                <a:ext uri="{FF2B5EF4-FFF2-40B4-BE49-F238E27FC236}">
                  <a16:creationId xmlns:a16="http://schemas.microsoft.com/office/drawing/2014/main" id="{3055C70D-49D6-BC29-717A-50E395DF687C}"/>
                </a:ext>
              </a:extLst>
            </p:cNvPr>
            <p:cNvSpPr/>
            <p:nvPr/>
          </p:nvSpPr>
          <p:spPr>
            <a:xfrm>
              <a:off x="5646825" y="2637775"/>
              <a:ext cx="62225" cy="53450"/>
            </a:xfrm>
            <a:custGeom>
              <a:avLst/>
              <a:gdLst/>
              <a:ahLst/>
              <a:cxnLst/>
              <a:rect l="l" t="t" r="r" b="b"/>
              <a:pathLst>
                <a:path w="2489" h="2138" extrusionOk="0">
                  <a:moveTo>
                    <a:pt x="1066" y="1"/>
                  </a:moveTo>
                  <a:cubicBezTo>
                    <a:pt x="472" y="1"/>
                    <a:pt x="1" y="480"/>
                    <a:pt x="1" y="1074"/>
                  </a:cubicBezTo>
                  <a:cubicBezTo>
                    <a:pt x="1" y="1712"/>
                    <a:pt x="525" y="2137"/>
                    <a:pt x="1071" y="2137"/>
                  </a:cubicBezTo>
                  <a:cubicBezTo>
                    <a:pt x="1332" y="2137"/>
                    <a:pt x="1598" y="2040"/>
                    <a:pt x="1814" y="1822"/>
                  </a:cubicBezTo>
                  <a:cubicBezTo>
                    <a:pt x="2489"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1" name="Google Shape;4312;p55">
              <a:extLst>
                <a:ext uri="{FF2B5EF4-FFF2-40B4-BE49-F238E27FC236}">
                  <a16:creationId xmlns:a16="http://schemas.microsoft.com/office/drawing/2014/main" id="{E6950EC9-7843-9B59-5E8B-719C72863ACF}"/>
                </a:ext>
              </a:extLst>
            </p:cNvPr>
            <p:cNvSpPr/>
            <p:nvPr/>
          </p:nvSpPr>
          <p:spPr>
            <a:xfrm>
              <a:off x="5723050"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2" name="Google Shape;4313;p55">
              <a:extLst>
                <a:ext uri="{FF2B5EF4-FFF2-40B4-BE49-F238E27FC236}">
                  <a16:creationId xmlns:a16="http://schemas.microsoft.com/office/drawing/2014/main" id="{85E54C3C-D927-4106-652D-A90F3F72FB4F}"/>
                </a:ext>
              </a:extLst>
            </p:cNvPr>
            <p:cNvSpPr/>
            <p:nvPr/>
          </p:nvSpPr>
          <p:spPr>
            <a:xfrm>
              <a:off x="5723050" y="14952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3" name="Google Shape;4314;p55">
              <a:extLst>
                <a:ext uri="{FF2B5EF4-FFF2-40B4-BE49-F238E27FC236}">
                  <a16:creationId xmlns:a16="http://schemas.microsoft.com/office/drawing/2014/main" id="{62D71338-B238-6531-BA2C-17E733DA2043}"/>
                </a:ext>
              </a:extLst>
            </p:cNvPr>
            <p:cNvSpPr/>
            <p:nvPr/>
          </p:nvSpPr>
          <p:spPr>
            <a:xfrm>
              <a:off x="5723050" y="1571400"/>
              <a:ext cx="62150" cy="53250"/>
            </a:xfrm>
            <a:custGeom>
              <a:avLst/>
              <a:gdLst/>
              <a:ahLst/>
              <a:cxnLst/>
              <a:rect l="l" t="t" r="r" b="b"/>
              <a:pathLst>
                <a:path w="2486" h="2130" extrusionOk="0">
                  <a:moveTo>
                    <a:pt x="1075" y="1"/>
                  </a:moveTo>
                  <a:cubicBezTo>
                    <a:pt x="1072" y="1"/>
                    <a:pt x="1069" y="1"/>
                    <a:pt x="1065" y="1"/>
                  </a:cubicBezTo>
                  <a:cubicBezTo>
                    <a:pt x="472" y="1"/>
                    <a:pt x="0" y="472"/>
                    <a:pt x="0" y="1066"/>
                  </a:cubicBezTo>
                  <a:cubicBezTo>
                    <a:pt x="0" y="1703"/>
                    <a:pt x="525" y="2129"/>
                    <a:pt x="1071" y="2129"/>
                  </a:cubicBezTo>
                  <a:cubicBezTo>
                    <a:pt x="1332" y="2129"/>
                    <a:pt x="1598" y="2032"/>
                    <a:pt x="1813" y="1813"/>
                  </a:cubicBezTo>
                  <a:cubicBezTo>
                    <a:pt x="2486" y="1149"/>
                    <a:pt x="2012" y="1"/>
                    <a:pt x="107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4" name="Google Shape;4315;p55">
              <a:extLst>
                <a:ext uri="{FF2B5EF4-FFF2-40B4-BE49-F238E27FC236}">
                  <a16:creationId xmlns:a16="http://schemas.microsoft.com/office/drawing/2014/main" id="{81A79CB8-03F5-681E-F2F8-EC4D0B540037}"/>
                </a:ext>
              </a:extLst>
            </p:cNvPr>
            <p:cNvSpPr/>
            <p:nvPr/>
          </p:nvSpPr>
          <p:spPr>
            <a:xfrm>
              <a:off x="5723050" y="1647400"/>
              <a:ext cx="62225" cy="53450"/>
            </a:xfrm>
            <a:custGeom>
              <a:avLst/>
              <a:gdLst/>
              <a:ahLst/>
              <a:cxnLst/>
              <a:rect l="l" t="t" r="r" b="b"/>
              <a:pathLst>
                <a:path w="2489" h="2138" extrusionOk="0">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5" name="Google Shape;4316;p55">
              <a:extLst>
                <a:ext uri="{FF2B5EF4-FFF2-40B4-BE49-F238E27FC236}">
                  <a16:creationId xmlns:a16="http://schemas.microsoft.com/office/drawing/2014/main" id="{2313EAFC-BAC8-160A-9672-D0B08A725C97}"/>
                </a:ext>
              </a:extLst>
            </p:cNvPr>
            <p:cNvSpPr/>
            <p:nvPr/>
          </p:nvSpPr>
          <p:spPr>
            <a:xfrm>
              <a:off x="5723050" y="17236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6" name="Google Shape;4317;p55">
              <a:extLst>
                <a:ext uri="{FF2B5EF4-FFF2-40B4-BE49-F238E27FC236}">
                  <a16:creationId xmlns:a16="http://schemas.microsoft.com/office/drawing/2014/main" id="{25ED3804-821D-2DD3-BB5B-11AEF8D6F242}"/>
                </a:ext>
              </a:extLst>
            </p:cNvPr>
            <p:cNvSpPr/>
            <p:nvPr/>
          </p:nvSpPr>
          <p:spPr>
            <a:xfrm>
              <a:off x="5723050" y="179985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7" name="Google Shape;4318;p55">
              <a:extLst>
                <a:ext uri="{FF2B5EF4-FFF2-40B4-BE49-F238E27FC236}">
                  <a16:creationId xmlns:a16="http://schemas.microsoft.com/office/drawing/2014/main" id="{2B3E5D2F-3B53-E7F7-2F24-8B243993E6CB}"/>
                </a:ext>
              </a:extLst>
            </p:cNvPr>
            <p:cNvSpPr/>
            <p:nvPr/>
          </p:nvSpPr>
          <p:spPr>
            <a:xfrm>
              <a:off x="5723050" y="1876050"/>
              <a:ext cx="62225" cy="53275"/>
            </a:xfrm>
            <a:custGeom>
              <a:avLst/>
              <a:gdLst/>
              <a:ahLst/>
              <a:cxnLst/>
              <a:rect l="l" t="t" r="r" b="b"/>
              <a:pathLst>
                <a:path w="2489" h="2131" extrusionOk="0">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8" name="Google Shape;4319;p55">
              <a:extLst>
                <a:ext uri="{FF2B5EF4-FFF2-40B4-BE49-F238E27FC236}">
                  <a16:creationId xmlns:a16="http://schemas.microsoft.com/office/drawing/2014/main" id="{D98EB859-2CF1-BCD1-8CCC-026C2D113B88}"/>
                </a:ext>
              </a:extLst>
            </p:cNvPr>
            <p:cNvSpPr/>
            <p:nvPr/>
          </p:nvSpPr>
          <p:spPr>
            <a:xfrm>
              <a:off x="5723050" y="1952050"/>
              <a:ext cx="62225" cy="53450"/>
            </a:xfrm>
            <a:custGeom>
              <a:avLst/>
              <a:gdLst/>
              <a:ahLst/>
              <a:cxnLst/>
              <a:rect l="l" t="t" r="r" b="b"/>
              <a:pathLst>
                <a:path w="2489" h="2138" extrusionOk="0">
                  <a:moveTo>
                    <a:pt x="1065" y="1"/>
                  </a:moveTo>
                  <a:cubicBezTo>
                    <a:pt x="472" y="9"/>
                    <a:pt x="0" y="481"/>
                    <a:pt x="0" y="1074"/>
                  </a:cubicBezTo>
                  <a:cubicBezTo>
                    <a:pt x="0" y="1712"/>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9" name="Google Shape;4320;p55">
              <a:extLst>
                <a:ext uri="{FF2B5EF4-FFF2-40B4-BE49-F238E27FC236}">
                  <a16:creationId xmlns:a16="http://schemas.microsoft.com/office/drawing/2014/main" id="{103E82CF-9151-C558-A178-97974550645B}"/>
                </a:ext>
              </a:extLst>
            </p:cNvPr>
            <p:cNvSpPr/>
            <p:nvPr/>
          </p:nvSpPr>
          <p:spPr>
            <a:xfrm>
              <a:off x="5723050"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0" name="Google Shape;4321;p55">
              <a:extLst>
                <a:ext uri="{FF2B5EF4-FFF2-40B4-BE49-F238E27FC236}">
                  <a16:creationId xmlns:a16="http://schemas.microsoft.com/office/drawing/2014/main" id="{9C5E1667-02CB-5811-E009-C52DD80B5F8A}"/>
                </a:ext>
              </a:extLst>
            </p:cNvPr>
            <p:cNvSpPr/>
            <p:nvPr/>
          </p:nvSpPr>
          <p:spPr>
            <a:xfrm>
              <a:off x="5723050"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1" name="Google Shape;4322;p55">
              <a:extLst>
                <a:ext uri="{FF2B5EF4-FFF2-40B4-BE49-F238E27FC236}">
                  <a16:creationId xmlns:a16="http://schemas.microsoft.com/office/drawing/2014/main" id="{0661099E-0B4B-73B6-0EE2-0E3CC206A540}"/>
                </a:ext>
              </a:extLst>
            </p:cNvPr>
            <p:cNvSpPr/>
            <p:nvPr/>
          </p:nvSpPr>
          <p:spPr>
            <a:xfrm>
              <a:off x="5723050"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2" name="Google Shape;4323;p55">
              <a:extLst>
                <a:ext uri="{FF2B5EF4-FFF2-40B4-BE49-F238E27FC236}">
                  <a16:creationId xmlns:a16="http://schemas.microsoft.com/office/drawing/2014/main" id="{5F60E427-AA15-3F47-2A08-BDD387A8F717}"/>
                </a:ext>
              </a:extLst>
            </p:cNvPr>
            <p:cNvSpPr/>
            <p:nvPr/>
          </p:nvSpPr>
          <p:spPr>
            <a:xfrm>
              <a:off x="572305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3" name="Google Shape;4324;p55">
              <a:extLst>
                <a:ext uri="{FF2B5EF4-FFF2-40B4-BE49-F238E27FC236}">
                  <a16:creationId xmlns:a16="http://schemas.microsoft.com/office/drawing/2014/main" id="{8F7C7A86-88E9-EAA1-EAF8-1C11F2871372}"/>
                </a:ext>
              </a:extLst>
            </p:cNvPr>
            <p:cNvSpPr/>
            <p:nvPr/>
          </p:nvSpPr>
          <p:spPr>
            <a:xfrm>
              <a:off x="5723050" y="2333125"/>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4" name="Google Shape;4325;p55">
              <a:extLst>
                <a:ext uri="{FF2B5EF4-FFF2-40B4-BE49-F238E27FC236}">
                  <a16:creationId xmlns:a16="http://schemas.microsoft.com/office/drawing/2014/main" id="{BCE8ABE9-99CC-5827-4AC2-1AD7D61975D9}"/>
                </a:ext>
              </a:extLst>
            </p:cNvPr>
            <p:cNvSpPr/>
            <p:nvPr/>
          </p:nvSpPr>
          <p:spPr>
            <a:xfrm>
              <a:off x="5722850" y="2485550"/>
              <a:ext cx="62425" cy="53300"/>
            </a:xfrm>
            <a:custGeom>
              <a:avLst/>
              <a:gdLst/>
              <a:ahLst/>
              <a:cxnLst/>
              <a:rect l="l" t="t" r="r" b="b"/>
              <a:pathLst>
                <a:path w="2497" h="2132" extrusionOk="0">
                  <a:moveTo>
                    <a:pt x="1073" y="1"/>
                  </a:moveTo>
                  <a:cubicBezTo>
                    <a:pt x="480" y="1"/>
                    <a:pt x="8" y="480"/>
                    <a:pt x="0" y="1066"/>
                  </a:cubicBezTo>
                  <a:cubicBezTo>
                    <a:pt x="0" y="1708"/>
                    <a:pt x="526" y="2131"/>
                    <a:pt x="1073" y="2131"/>
                  </a:cubicBezTo>
                  <a:cubicBezTo>
                    <a:pt x="1336" y="2131"/>
                    <a:pt x="1605" y="2033"/>
                    <a:pt x="1821" y="1814"/>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5" name="Google Shape;4326;p55">
              <a:extLst>
                <a:ext uri="{FF2B5EF4-FFF2-40B4-BE49-F238E27FC236}">
                  <a16:creationId xmlns:a16="http://schemas.microsoft.com/office/drawing/2014/main" id="{C6CEBF12-57D7-C081-0D72-64ABD07A6F6F}"/>
                </a:ext>
              </a:extLst>
            </p:cNvPr>
            <p:cNvSpPr/>
            <p:nvPr/>
          </p:nvSpPr>
          <p:spPr>
            <a:xfrm>
              <a:off x="5723050" y="2561575"/>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6" name="Google Shape;4327;p55">
              <a:extLst>
                <a:ext uri="{FF2B5EF4-FFF2-40B4-BE49-F238E27FC236}">
                  <a16:creationId xmlns:a16="http://schemas.microsoft.com/office/drawing/2014/main" id="{B32498D9-8448-8C44-7A8F-903183096FE6}"/>
                </a:ext>
              </a:extLst>
            </p:cNvPr>
            <p:cNvSpPr/>
            <p:nvPr/>
          </p:nvSpPr>
          <p:spPr>
            <a:xfrm>
              <a:off x="5722850" y="2637775"/>
              <a:ext cx="62425" cy="53450"/>
            </a:xfrm>
            <a:custGeom>
              <a:avLst/>
              <a:gdLst/>
              <a:ahLst/>
              <a:cxnLst/>
              <a:rect l="l" t="t" r="r" b="b"/>
              <a:pathLst>
                <a:path w="2497" h="2138" extrusionOk="0">
                  <a:moveTo>
                    <a:pt x="1073" y="1"/>
                  </a:moveTo>
                  <a:cubicBezTo>
                    <a:pt x="480" y="9"/>
                    <a:pt x="8" y="480"/>
                    <a:pt x="0" y="1074"/>
                  </a:cubicBezTo>
                  <a:cubicBezTo>
                    <a:pt x="0" y="1712"/>
                    <a:pt x="529" y="2137"/>
                    <a:pt x="1077" y="2137"/>
                  </a:cubicBezTo>
                  <a:cubicBezTo>
                    <a:pt x="1339" y="2137"/>
                    <a:pt x="1606" y="2040"/>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7" name="Google Shape;4328;p55">
              <a:extLst>
                <a:ext uri="{FF2B5EF4-FFF2-40B4-BE49-F238E27FC236}">
                  <a16:creationId xmlns:a16="http://schemas.microsoft.com/office/drawing/2014/main" id="{DABA3C21-3260-7703-447E-E70BB2C33551}"/>
                </a:ext>
              </a:extLst>
            </p:cNvPr>
            <p:cNvSpPr/>
            <p:nvPr/>
          </p:nvSpPr>
          <p:spPr>
            <a:xfrm>
              <a:off x="5799275" y="1418975"/>
              <a:ext cx="62200" cy="53350"/>
            </a:xfrm>
            <a:custGeom>
              <a:avLst/>
              <a:gdLst/>
              <a:ahLst/>
              <a:cxnLst/>
              <a:rect l="l" t="t" r="r" b="b"/>
              <a:pathLst>
                <a:path w="2488" h="2134" extrusionOk="0">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8" name="Google Shape;4329;p55">
              <a:extLst>
                <a:ext uri="{FF2B5EF4-FFF2-40B4-BE49-F238E27FC236}">
                  <a16:creationId xmlns:a16="http://schemas.microsoft.com/office/drawing/2014/main" id="{C548E92C-FBF2-1DA8-5B10-AD285A48F673}"/>
                </a:ext>
              </a:extLst>
            </p:cNvPr>
            <p:cNvSpPr/>
            <p:nvPr/>
          </p:nvSpPr>
          <p:spPr>
            <a:xfrm>
              <a:off x="5799275" y="1495200"/>
              <a:ext cx="62150" cy="53275"/>
            </a:xfrm>
            <a:custGeom>
              <a:avLst/>
              <a:gdLst/>
              <a:ahLst/>
              <a:cxnLst/>
              <a:rect l="l" t="t" r="r" b="b"/>
              <a:pathLst>
                <a:path w="2486" h="2131" extrusionOk="0">
                  <a:moveTo>
                    <a:pt x="1067" y="0"/>
                  </a:moveTo>
                  <a:cubicBezTo>
                    <a:pt x="1064" y="0"/>
                    <a:pt x="1060" y="0"/>
                    <a:pt x="1057" y="0"/>
                  </a:cubicBezTo>
                  <a:cubicBezTo>
                    <a:pt x="472" y="0"/>
                    <a:pt x="0" y="480"/>
                    <a:pt x="0" y="1065"/>
                  </a:cubicBezTo>
                  <a:cubicBezTo>
                    <a:pt x="0" y="1707"/>
                    <a:pt x="522" y="2130"/>
                    <a:pt x="1067" y="2130"/>
                  </a:cubicBezTo>
                  <a:cubicBezTo>
                    <a:pt x="1329" y="2130"/>
                    <a:pt x="1596" y="2032"/>
                    <a:pt x="1813" y="1813"/>
                  </a:cubicBezTo>
                  <a:cubicBezTo>
                    <a:pt x="2485" y="1149"/>
                    <a:pt x="2011" y="0"/>
                    <a:pt x="1067"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9" name="Google Shape;4330;p55">
              <a:extLst>
                <a:ext uri="{FF2B5EF4-FFF2-40B4-BE49-F238E27FC236}">
                  <a16:creationId xmlns:a16="http://schemas.microsoft.com/office/drawing/2014/main" id="{F091FAE7-50A2-11E6-ADBE-EB9542A1E44F}"/>
                </a:ext>
              </a:extLst>
            </p:cNvPr>
            <p:cNvSpPr/>
            <p:nvPr/>
          </p:nvSpPr>
          <p:spPr>
            <a:xfrm>
              <a:off x="5799275" y="1571400"/>
              <a:ext cx="62150" cy="53275"/>
            </a:xfrm>
            <a:custGeom>
              <a:avLst/>
              <a:gdLst/>
              <a:ahLst/>
              <a:cxnLst/>
              <a:rect l="l" t="t" r="r" b="b"/>
              <a:pathLst>
                <a:path w="2486" h="2131" extrusionOk="0">
                  <a:moveTo>
                    <a:pt x="1067" y="1"/>
                  </a:moveTo>
                  <a:cubicBezTo>
                    <a:pt x="1064" y="1"/>
                    <a:pt x="1060" y="1"/>
                    <a:pt x="1057" y="1"/>
                  </a:cubicBezTo>
                  <a:cubicBezTo>
                    <a:pt x="472" y="1"/>
                    <a:pt x="0" y="472"/>
                    <a:pt x="0" y="1066"/>
                  </a:cubicBezTo>
                  <a:cubicBezTo>
                    <a:pt x="0" y="1708"/>
                    <a:pt x="522" y="2131"/>
                    <a:pt x="1067" y="2131"/>
                  </a:cubicBezTo>
                  <a:cubicBezTo>
                    <a:pt x="1329" y="2131"/>
                    <a:pt x="1596" y="2033"/>
                    <a:pt x="1813" y="1813"/>
                  </a:cubicBezTo>
                  <a:cubicBezTo>
                    <a:pt x="2485" y="1141"/>
                    <a:pt x="2011" y="1"/>
                    <a:pt x="106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0" name="Google Shape;4331;p55">
              <a:extLst>
                <a:ext uri="{FF2B5EF4-FFF2-40B4-BE49-F238E27FC236}">
                  <a16:creationId xmlns:a16="http://schemas.microsoft.com/office/drawing/2014/main" id="{A49687B8-005C-F958-2ADE-9B0D086ADC21}"/>
                </a:ext>
              </a:extLst>
            </p:cNvPr>
            <p:cNvSpPr/>
            <p:nvPr/>
          </p:nvSpPr>
          <p:spPr>
            <a:xfrm>
              <a:off x="5799275" y="1647400"/>
              <a:ext cx="62200" cy="53450"/>
            </a:xfrm>
            <a:custGeom>
              <a:avLst/>
              <a:gdLst/>
              <a:ahLst/>
              <a:cxnLst/>
              <a:rect l="l" t="t" r="r" b="b"/>
              <a:pathLst>
                <a:path w="2488" h="2138" extrusionOk="0">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1" name="Google Shape;4332;p55">
              <a:extLst>
                <a:ext uri="{FF2B5EF4-FFF2-40B4-BE49-F238E27FC236}">
                  <a16:creationId xmlns:a16="http://schemas.microsoft.com/office/drawing/2014/main" id="{FE655FB9-2643-43FD-9B52-8036075CCF60}"/>
                </a:ext>
              </a:extLst>
            </p:cNvPr>
            <p:cNvSpPr/>
            <p:nvPr/>
          </p:nvSpPr>
          <p:spPr>
            <a:xfrm>
              <a:off x="5799275" y="1723625"/>
              <a:ext cx="62200" cy="53350"/>
            </a:xfrm>
            <a:custGeom>
              <a:avLst/>
              <a:gdLst/>
              <a:ahLst/>
              <a:cxnLst/>
              <a:rect l="l" t="t" r="r" b="b"/>
              <a:pathLst>
                <a:path w="2488" h="2134" extrusionOk="0">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2" name="Google Shape;4333;p55">
              <a:extLst>
                <a:ext uri="{FF2B5EF4-FFF2-40B4-BE49-F238E27FC236}">
                  <a16:creationId xmlns:a16="http://schemas.microsoft.com/office/drawing/2014/main" id="{D4FD01C6-8FE1-75C6-E8CD-FAEE52254557}"/>
                </a:ext>
              </a:extLst>
            </p:cNvPr>
            <p:cNvSpPr/>
            <p:nvPr/>
          </p:nvSpPr>
          <p:spPr>
            <a:xfrm>
              <a:off x="5799275" y="1799825"/>
              <a:ext cx="62150" cy="53300"/>
            </a:xfrm>
            <a:custGeom>
              <a:avLst/>
              <a:gdLst/>
              <a:ahLst/>
              <a:cxnLst/>
              <a:rect l="l" t="t" r="r" b="b"/>
              <a:pathLst>
                <a:path w="2486" h="2132" extrusionOk="0">
                  <a:moveTo>
                    <a:pt x="1067" y="1"/>
                  </a:moveTo>
                  <a:cubicBezTo>
                    <a:pt x="1064" y="1"/>
                    <a:pt x="1060" y="1"/>
                    <a:pt x="1057" y="1"/>
                  </a:cubicBezTo>
                  <a:cubicBezTo>
                    <a:pt x="472" y="1"/>
                    <a:pt x="0" y="481"/>
                    <a:pt x="0" y="1066"/>
                  </a:cubicBezTo>
                  <a:cubicBezTo>
                    <a:pt x="0" y="1708"/>
                    <a:pt x="522" y="2131"/>
                    <a:pt x="1069" y="2131"/>
                  </a:cubicBezTo>
                  <a:cubicBezTo>
                    <a:pt x="1333" y="2131"/>
                    <a:pt x="1602" y="2033"/>
                    <a:pt x="1821" y="1814"/>
                  </a:cubicBezTo>
                  <a:cubicBezTo>
                    <a:pt x="2485" y="1150"/>
                    <a:pt x="2011" y="1"/>
                    <a:pt x="106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3" name="Google Shape;4334;p55">
              <a:extLst>
                <a:ext uri="{FF2B5EF4-FFF2-40B4-BE49-F238E27FC236}">
                  <a16:creationId xmlns:a16="http://schemas.microsoft.com/office/drawing/2014/main" id="{EFF3B6CE-3F98-5BE7-8A56-4BDDAF6D6069}"/>
                </a:ext>
              </a:extLst>
            </p:cNvPr>
            <p:cNvSpPr/>
            <p:nvPr/>
          </p:nvSpPr>
          <p:spPr>
            <a:xfrm>
              <a:off x="5799275" y="1876050"/>
              <a:ext cx="62150" cy="53275"/>
            </a:xfrm>
            <a:custGeom>
              <a:avLst/>
              <a:gdLst/>
              <a:ahLst/>
              <a:cxnLst/>
              <a:rect l="l" t="t" r="r" b="b"/>
              <a:pathLst>
                <a:path w="2486" h="2131" extrusionOk="0">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4" name="Google Shape;4335;p55">
              <a:extLst>
                <a:ext uri="{FF2B5EF4-FFF2-40B4-BE49-F238E27FC236}">
                  <a16:creationId xmlns:a16="http://schemas.microsoft.com/office/drawing/2014/main" id="{D1BF582A-EB0F-F489-A9AF-0073413FCF0A}"/>
                </a:ext>
              </a:extLst>
            </p:cNvPr>
            <p:cNvSpPr/>
            <p:nvPr/>
          </p:nvSpPr>
          <p:spPr>
            <a:xfrm>
              <a:off x="5799275" y="1952050"/>
              <a:ext cx="62200" cy="53500"/>
            </a:xfrm>
            <a:custGeom>
              <a:avLst/>
              <a:gdLst/>
              <a:ahLst/>
              <a:cxnLst/>
              <a:rect l="l" t="t" r="r" b="b"/>
              <a:pathLst>
                <a:path w="2488" h="2140" extrusionOk="0">
                  <a:moveTo>
                    <a:pt x="1057" y="1"/>
                  </a:moveTo>
                  <a:cubicBezTo>
                    <a:pt x="472" y="9"/>
                    <a:pt x="0" y="481"/>
                    <a:pt x="0" y="1074"/>
                  </a:cubicBezTo>
                  <a:cubicBezTo>
                    <a:pt x="0" y="1716"/>
                    <a:pt x="522" y="2139"/>
                    <a:pt x="1069" y="2139"/>
                  </a:cubicBezTo>
                  <a:cubicBezTo>
                    <a:pt x="1333" y="2139"/>
                    <a:pt x="1602" y="2041"/>
                    <a:pt x="1821" y="1822"/>
                  </a:cubicBezTo>
                  <a:cubicBezTo>
                    <a:pt x="2488" y="1147"/>
                    <a:pt x="2008" y="1"/>
                    <a:pt x="105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5" name="Google Shape;4336;p55">
              <a:extLst>
                <a:ext uri="{FF2B5EF4-FFF2-40B4-BE49-F238E27FC236}">
                  <a16:creationId xmlns:a16="http://schemas.microsoft.com/office/drawing/2014/main" id="{C89F4D90-A6DD-C92C-0754-7673A8F03C86}"/>
                </a:ext>
              </a:extLst>
            </p:cNvPr>
            <p:cNvSpPr/>
            <p:nvPr/>
          </p:nvSpPr>
          <p:spPr>
            <a:xfrm>
              <a:off x="5799275" y="2028275"/>
              <a:ext cx="62200" cy="53450"/>
            </a:xfrm>
            <a:custGeom>
              <a:avLst/>
              <a:gdLst/>
              <a:ahLst/>
              <a:cxnLst/>
              <a:rect l="l" t="t" r="r" b="b"/>
              <a:pathLst>
                <a:path w="2488" h="2138" extrusionOk="0">
                  <a:moveTo>
                    <a:pt x="1057" y="1"/>
                  </a:moveTo>
                  <a:cubicBezTo>
                    <a:pt x="472" y="9"/>
                    <a:pt x="0" y="480"/>
                    <a:pt x="0" y="1065"/>
                  </a:cubicBezTo>
                  <a:cubicBezTo>
                    <a:pt x="0" y="1709"/>
                    <a:pt x="525" y="2137"/>
                    <a:pt x="1074" y="2137"/>
                  </a:cubicBezTo>
                  <a:cubicBezTo>
                    <a:pt x="1336" y="2137"/>
                    <a:pt x="1603" y="2040"/>
                    <a:pt x="1821" y="1821"/>
                  </a:cubicBezTo>
                  <a:cubicBezTo>
                    <a:pt x="2488" y="1147"/>
                    <a:pt x="2008" y="1"/>
                    <a:pt x="105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6" name="Google Shape;4337;p55">
              <a:extLst>
                <a:ext uri="{FF2B5EF4-FFF2-40B4-BE49-F238E27FC236}">
                  <a16:creationId xmlns:a16="http://schemas.microsoft.com/office/drawing/2014/main" id="{3E5DE868-198A-69EE-4175-F7D403D3AFB6}"/>
                </a:ext>
              </a:extLst>
            </p:cNvPr>
            <p:cNvSpPr/>
            <p:nvPr/>
          </p:nvSpPr>
          <p:spPr>
            <a:xfrm>
              <a:off x="587527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7" name="Google Shape;4338;p55">
              <a:extLst>
                <a:ext uri="{FF2B5EF4-FFF2-40B4-BE49-F238E27FC236}">
                  <a16:creationId xmlns:a16="http://schemas.microsoft.com/office/drawing/2014/main" id="{B4FD03EF-CA04-BFF0-6DE2-17482A0AA123}"/>
                </a:ext>
              </a:extLst>
            </p:cNvPr>
            <p:cNvSpPr/>
            <p:nvPr/>
          </p:nvSpPr>
          <p:spPr>
            <a:xfrm>
              <a:off x="587527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8" name="Google Shape;4339;p55">
              <a:extLst>
                <a:ext uri="{FF2B5EF4-FFF2-40B4-BE49-F238E27FC236}">
                  <a16:creationId xmlns:a16="http://schemas.microsoft.com/office/drawing/2014/main" id="{EA7BAA35-14F1-1820-E22F-595382D1C26F}"/>
                </a:ext>
              </a:extLst>
            </p:cNvPr>
            <p:cNvSpPr/>
            <p:nvPr/>
          </p:nvSpPr>
          <p:spPr>
            <a:xfrm>
              <a:off x="587527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9" name="Google Shape;4340;p55">
              <a:extLst>
                <a:ext uri="{FF2B5EF4-FFF2-40B4-BE49-F238E27FC236}">
                  <a16:creationId xmlns:a16="http://schemas.microsoft.com/office/drawing/2014/main" id="{96DA10F0-534D-B359-CDDD-17876B3BEC1E}"/>
                </a:ext>
              </a:extLst>
            </p:cNvPr>
            <p:cNvSpPr/>
            <p:nvPr/>
          </p:nvSpPr>
          <p:spPr>
            <a:xfrm>
              <a:off x="587527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0" name="Google Shape;4341;p55">
              <a:extLst>
                <a:ext uri="{FF2B5EF4-FFF2-40B4-BE49-F238E27FC236}">
                  <a16:creationId xmlns:a16="http://schemas.microsoft.com/office/drawing/2014/main" id="{A57458DC-69C0-525F-B390-ED1D318D97C1}"/>
                </a:ext>
              </a:extLst>
            </p:cNvPr>
            <p:cNvSpPr/>
            <p:nvPr/>
          </p:nvSpPr>
          <p:spPr>
            <a:xfrm>
              <a:off x="587527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1" name="Google Shape;4342;p55">
              <a:extLst>
                <a:ext uri="{FF2B5EF4-FFF2-40B4-BE49-F238E27FC236}">
                  <a16:creationId xmlns:a16="http://schemas.microsoft.com/office/drawing/2014/main" id="{9A52B1E2-5BAE-90A6-9204-F20AB0C9C568}"/>
                </a:ext>
              </a:extLst>
            </p:cNvPr>
            <p:cNvSpPr/>
            <p:nvPr/>
          </p:nvSpPr>
          <p:spPr>
            <a:xfrm>
              <a:off x="5875275" y="17998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2" name="Google Shape;4343;p55">
              <a:extLst>
                <a:ext uri="{FF2B5EF4-FFF2-40B4-BE49-F238E27FC236}">
                  <a16:creationId xmlns:a16="http://schemas.microsoft.com/office/drawing/2014/main" id="{7D97D0BA-3649-ACB1-3676-1F012F5B948E}"/>
                </a:ext>
              </a:extLst>
            </p:cNvPr>
            <p:cNvSpPr/>
            <p:nvPr/>
          </p:nvSpPr>
          <p:spPr>
            <a:xfrm>
              <a:off x="5875275" y="1876050"/>
              <a:ext cx="62225" cy="53350"/>
            </a:xfrm>
            <a:custGeom>
              <a:avLst/>
              <a:gdLst/>
              <a:ahLst/>
              <a:cxnLst/>
              <a:rect l="l" t="t" r="r" b="b"/>
              <a:pathLst>
                <a:path w="2489" h="2134" extrusionOk="0">
                  <a:moveTo>
                    <a:pt x="1065" y="1"/>
                  </a:moveTo>
                  <a:cubicBezTo>
                    <a:pt x="480" y="1"/>
                    <a:pt x="0" y="472"/>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3" name="Google Shape;4344;p55">
              <a:extLst>
                <a:ext uri="{FF2B5EF4-FFF2-40B4-BE49-F238E27FC236}">
                  <a16:creationId xmlns:a16="http://schemas.microsoft.com/office/drawing/2014/main" id="{ED15C1AF-CF99-B8C6-11F3-C132ECBC6B65}"/>
                </a:ext>
              </a:extLst>
            </p:cNvPr>
            <p:cNvSpPr/>
            <p:nvPr/>
          </p:nvSpPr>
          <p:spPr>
            <a:xfrm>
              <a:off x="587527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4" name="Google Shape;4345;p55">
              <a:extLst>
                <a:ext uri="{FF2B5EF4-FFF2-40B4-BE49-F238E27FC236}">
                  <a16:creationId xmlns:a16="http://schemas.microsoft.com/office/drawing/2014/main" id="{61C32130-C36D-E347-0FF9-A9AE7394B38B}"/>
                </a:ext>
              </a:extLst>
            </p:cNvPr>
            <p:cNvSpPr/>
            <p:nvPr/>
          </p:nvSpPr>
          <p:spPr>
            <a:xfrm>
              <a:off x="587527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5" name="Google Shape;4346;p55">
              <a:extLst>
                <a:ext uri="{FF2B5EF4-FFF2-40B4-BE49-F238E27FC236}">
                  <a16:creationId xmlns:a16="http://schemas.microsoft.com/office/drawing/2014/main" id="{4E4BF7EB-C353-1D1F-0D88-06F47AAC64E9}"/>
                </a:ext>
              </a:extLst>
            </p:cNvPr>
            <p:cNvSpPr/>
            <p:nvPr/>
          </p:nvSpPr>
          <p:spPr>
            <a:xfrm>
              <a:off x="5875275"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6" name="Google Shape;4347;p55">
              <a:extLst>
                <a:ext uri="{FF2B5EF4-FFF2-40B4-BE49-F238E27FC236}">
                  <a16:creationId xmlns:a16="http://schemas.microsoft.com/office/drawing/2014/main" id="{B18651FF-41B5-C4BE-5AEB-0C0FA0E15853}"/>
                </a:ext>
              </a:extLst>
            </p:cNvPr>
            <p:cNvSpPr/>
            <p:nvPr/>
          </p:nvSpPr>
          <p:spPr>
            <a:xfrm>
              <a:off x="5799275" y="2104500"/>
              <a:ext cx="62200" cy="53325"/>
            </a:xfrm>
            <a:custGeom>
              <a:avLst/>
              <a:gdLst/>
              <a:ahLst/>
              <a:cxnLst/>
              <a:rect l="l" t="t" r="r" b="b"/>
              <a:pathLst>
                <a:path w="2488" h="2133" extrusionOk="0">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7" name="Google Shape;4348;p55">
              <a:extLst>
                <a:ext uri="{FF2B5EF4-FFF2-40B4-BE49-F238E27FC236}">
                  <a16:creationId xmlns:a16="http://schemas.microsoft.com/office/drawing/2014/main" id="{241213A0-E0B4-8118-1876-123BD80E6FD0}"/>
                </a:ext>
              </a:extLst>
            </p:cNvPr>
            <p:cNvSpPr/>
            <p:nvPr/>
          </p:nvSpPr>
          <p:spPr>
            <a:xfrm>
              <a:off x="5799275" y="2180700"/>
              <a:ext cx="62150" cy="53275"/>
            </a:xfrm>
            <a:custGeom>
              <a:avLst/>
              <a:gdLst/>
              <a:ahLst/>
              <a:cxnLst/>
              <a:rect l="l" t="t" r="r" b="b"/>
              <a:pathLst>
                <a:path w="2486" h="2131" extrusionOk="0">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8" name="Google Shape;4349;p55">
              <a:extLst>
                <a:ext uri="{FF2B5EF4-FFF2-40B4-BE49-F238E27FC236}">
                  <a16:creationId xmlns:a16="http://schemas.microsoft.com/office/drawing/2014/main" id="{65031EEB-6CA7-E4DA-A46F-0C043F24D2D6}"/>
                </a:ext>
              </a:extLst>
            </p:cNvPr>
            <p:cNvSpPr/>
            <p:nvPr/>
          </p:nvSpPr>
          <p:spPr>
            <a:xfrm>
              <a:off x="5799275" y="2256925"/>
              <a:ext cx="62350" cy="53425"/>
            </a:xfrm>
            <a:custGeom>
              <a:avLst/>
              <a:gdLst/>
              <a:ahLst/>
              <a:cxnLst/>
              <a:rect l="l" t="t" r="r" b="b"/>
              <a:pathLst>
                <a:path w="2494" h="2137" extrusionOk="0">
                  <a:moveTo>
                    <a:pt x="1067" y="0"/>
                  </a:moveTo>
                  <a:cubicBezTo>
                    <a:pt x="1064" y="0"/>
                    <a:pt x="1060" y="0"/>
                    <a:pt x="1057" y="0"/>
                  </a:cubicBezTo>
                  <a:cubicBezTo>
                    <a:pt x="472" y="0"/>
                    <a:pt x="0" y="480"/>
                    <a:pt x="0" y="1065"/>
                  </a:cubicBezTo>
                  <a:cubicBezTo>
                    <a:pt x="0" y="1709"/>
                    <a:pt x="529" y="2137"/>
                    <a:pt x="1077" y="2137"/>
                  </a:cubicBezTo>
                  <a:cubicBezTo>
                    <a:pt x="1339" y="2137"/>
                    <a:pt x="1606" y="2039"/>
                    <a:pt x="1821" y="1821"/>
                  </a:cubicBezTo>
                  <a:cubicBezTo>
                    <a:pt x="2493" y="1149"/>
                    <a:pt x="2019" y="0"/>
                    <a:pt x="1067"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9" name="Google Shape;4350;p55">
              <a:extLst>
                <a:ext uri="{FF2B5EF4-FFF2-40B4-BE49-F238E27FC236}">
                  <a16:creationId xmlns:a16="http://schemas.microsoft.com/office/drawing/2014/main" id="{8BDDA2E9-7352-A2CB-CB27-4D9B9CD437AE}"/>
                </a:ext>
              </a:extLst>
            </p:cNvPr>
            <p:cNvSpPr/>
            <p:nvPr/>
          </p:nvSpPr>
          <p:spPr>
            <a:xfrm>
              <a:off x="5799275" y="2333125"/>
              <a:ext cx="62200" cy="53450"/>
            </a:xfrm>
            <a:custGeom>
              <a:avLst/>
              <a:gdLst/>
              <a:ahLst/>
              <a:cxnLst/>
              <a:rect l="l" t="t" r="r" b="b"/>
              <a:pathLst>
                <a:path w="2488" h="2138" extrusionOk="0">
                  <a:moveTo>
                    <a:pt x="1057" y="1"/>
                  </a:moveTo>
                  <a:cubicBezTo>
                    <a:pt x="472" y="9"/>
                    <a:pt x="0" y="480"/>
                    <a:pt x="0" y="1066"/>
                  </a:cubicBezTo>
                  <a:cubicBezTo>
                    <a:pt x="0" y="1709"/>
                    <a:pt x="525" y="2137"/>
                    <a:pt x="1071" y="2137"/>
                  </a:cubicBezTo>
                  <a:cubicBezTo>
                    <a:pt x="1332" y="2137"/>
                    <a:pt x="1597" y="2040"/>
                    <a:pt x="1813" y="1822"/>
                  </a:cubicBezTo>
                  <a:cubicBezTo>
                    <a:pt x="2488" y="1147"/>
                    <a:pt x="2008" y="1"/>
                    <a:pt x="105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0" name="Google Shape;4351;p55">
              <a:extLst>
                <a:ext uri="{FF2B5EF4-FFF2-40B4-BE49-F238E27FC236}">
                  <a16:creationId xmlns:a16="http://schemas.microsoft.com/office/drawing/2014/main" id="{96A56EAB-C68E-AA05-8C71-8BC74E85C528}"/>
                </a:ext>
              </a:extLst>
            </p:cNvPr>
            <p:cNvSpPr/>
            <p:nvPr/>
          </p:nvSpPr>
          <p:spPr>
            <a:xfrm>
              <a:off x="5799050" y="2637775"/>
              <a:ext cx="62425" cy="53450"/>
            </a:xfrm>
            <a:custGeom>
              <a:avLst/>
              <a:gdLst/>
              <a:ahLst/>
              <a:cxnLst/>
              <a:rect l="l" t="t" r="r" b="b"/>
              <a:pathLst>
                <a:path w="2497" h="2138" extrusionOk="0">
                  <a:moveTo>
                    <a:pt x="1066" y="1"/>
                  </a:moveTo>
                  <a:cubicBezTo>
                    <a:pt x="481" y="9"/>
                    <a:pt x="1" y="480"/>
                    <a:pt x="1" y="1074"/>
                  </a:cubicBezTo>
                  <a:cubicBezTo>
                    <a:pt x="1" y="1712"/>
                    <a:pt x="525" y="2137"/>
                    <a:pt x="1074" y="2137"/>
                  </a:cubicBezTo>
                  <a:cubicBezTo>
                    <a:pt x="1336" y="2137"/>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1" name="Google Shape;4352;p55">
              <a:extLst>
                <a:ext uri="{FF2B5EF4-FFF2-40B4-BE49-F238E27FC236}">
                  <a16:creationId xmlns:a16="http://schemas.microsoft.com/office/drawing/2014/main" id="{A3150B8D-96B5-7856-E085-BB1DE0908321}"/>
                </a:ext>
              </a:extLst>
            </p:cNvPr>
            <p:cNvSpPr/>
            <p:nvPr/>
          </p:nvSpPr>
          <p:spPr>
            <a:xfrm>
              <a:off x="5799275" y="2561575"/>
              <a:ext cx="62200" cy="53425"/>
            </a:xfrm>
            <a:custGeom>
              <a:avLst/>
              <a:gdLst/>
              <a:ahLst/>
              <a:cxnLst/>
              <a:rect l="l" t="t" r="r" b="b"/>
              <a:pathLst>
                <a:path w="2488" h="2137" extrusionOk="0">
                  <a:moveTo>
                    <a:pt x="1057" y="0"/>
                  </a:moveTo>
                  <a:cubicBezTo>
                    <a:pt x="472" y="8"/>
                    <a:pt x="0" y="480"/>
                    <a:pt x="0" y="1073"/>
                  </a:cubicBezTo>
                  <a:cubicBezTo>
                    <a:pt x="0" y="1711"/>
                    <a:pt x="524" y="2137"/>
                    <a:pt x="1070" y="2137"/>
                  </a:cubicBezTo>
                  <a:cubicBezTo>
                    <a:pt x="1331" y="2137"/>
                    <a:pt x="1597" y="2039"/>
                    <a:pt x="1813" y="1821"/>
                  </a:cubicBezTo>
                  <a:cubicBezTo>
                    <a:pt x="2488" y="1146"/>
                    <a:pt x="2008" y="0"/>
                    <a:pt x="1057"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2" name="Google Shape;4353;p55">
              <a:extLst>
                <a:ext uri="{FF2B5EF4-FFF2-40B4-BE49-F238E27FC236}">
                  <a16:creationId xmlns:a16="http://schemas.microsoft.com/office/drawing/2014/main" id="{42659E30-8B43-4ECD-7B5E-424B34AF5C39}"/>
                </a:ext>
              </a:extLst>
            </p:cNvPr>
            <p:cNvSpPr/>
            <p:nvPr/>
          </p:nvSpPr>
          <p:spPr>
            <a:xfrm>
              <a:off x="5799050" y="2485550"/>
              <a:ext cx="62425" cy="53300"/>
            </a:xfrm>
            <a:custGeom>
              <a:avLst/>
              <a:gdLst/>
              <a:ahLst/>
              <a:cxnLst/>
              <a:rect l="l" t="t" r="r" b="b"/>
              <a:pathLst>
                <a:path w="2497" h="2132" extrusionOk="0">
                  <a:moveTo>
                    <a:pt x="1066" y="1"/>
                  </a:moveTo>
                  <a:cubicBezTo>
                    <a:pt x="481" y="1"/>
                    <a:pt x="1" y="472"/>
                    <a:pt x="1" y="1066"/>
                  </a:cubicBezTo>
                  <a:cubicBezTo>
                    <a:pt x="1" y="1708"/>
                    <a:pt x="523" y="2131"/>
                    <a:pt x="1070" y="2131"/>
                  </a:cubicBezTo>
                  <a:cubicBezTo>
                    <a:pt x="1333" y="2131"/>
                    <a:pt x="1603" y="2033"/>
                    <a:pt x="1822" y="1814"/>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3" name="Google Shape;4354;p55">
              <a:extLst>
                <a:ext uri="{FF2B5EF4-FFF2-40B4-BE49-F238E27FC236}">
                  <a16:creationId xmlns:a16="http://schemas.microsoft.com/office/drawing/2014/main" id="{93A48E35-1BD4-39F7-A5E7-74C0006A2CF5}"/>
                </a:ext>
              </a:extLst>
            </p:cNvPr>
            <p:cNvSpPr/>
            <p:nvPr/>
          </p:nvSpPr>
          <p:spPr>
            <a:xfrm>
              <a:off x="5799275" y="2409350"/>
              <a:ext cx="62150" cy="53275"/>
            </a:xfrm>
            <a:custGeom>
              <a:avLst/>
              <a:gdLst/>
              <a:ahLst/>
              <a:cxnLst/>
              <a:rect l="l" t="t" r="r" b="b"/>
              <a:pathLst>
                <a:path w="2486" h="2131" extrusionOk="0">
                  <a:moveTo>
                    <a:pt x="1067" y="0"/>
                  </a:moveTo>
                  <a:cubicBezTo>
                    <a:pt x="1064" y="0"/>
                    <a:pt x="1060" y="0"/>
                    <a:pt x="1057" y="0"/>
                  </a:cubicBezTo>
                  <a:cubicBezTo>
                    <a:pt x="472" y="0"/>
                    <a:pt x="0" y="480"/>
                    <a:pt x="0" y="1065"/>
                  </a:cubicBezTo>
                  <a:cubicBezTo>
                    <a:pt x="0" y="1707"/>
                    <a:pt x="522" y="2131"/>
                    <a:pt x="1069" y="2131"/>
                  </a:cubicBezTo>
                  <a:cubicBezTo>
                    <a:pt x="1333" y="2131"/>
                    <a:pt x="1602" y="2032"/>
                    <a:pt x="1821" y="1813"/>
                  </a:cubicBezTo>
                  <a:cubicBezTo>
                    <a:pt x="2485" y="1149"/>
                    <a:pt x="2011" y="0"/>
                    <a:pt x="1067"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4" name="Google Shape;4355;p55">
              <a:extLst>
                <a:ext uri="{FF2B5EF4-FFF2-40B4-BE49-F238E27FC236}">
                  <a16:creationId xmlns:a16="http://schemas.microsoft.com/office/drawing/2014/main" id="{C4BE830E-33BF-36BF-1702-CCB7E00DCA8D}"/>
                </a:ext>
              </a:extLst>
            </p:cNvPr>
            <p:cNvSpPr/>
            <p:nvPr/>
          </p:nvSpPr>
          <p:spPr>
            <a:xfrm>
              <a:off x="5723050" y="240935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5" name="Google Shape;4356;p55">
              <a:extLst>
                <a:ext uri="{FF2B5EF4-FFF2-40B4-BE49-F238E27FC236}">
                  <a16:creationId xmlns:a16="http://schemas.microsoft.com/office/drawing/2014/main" id="{ECE5B6BC-4404-07E7-1C00-C976CB6F7863}"/>
                </a:ext>
              </a:extLst>
            </p:cNvPr>
            <p:cNvSpPr/>
            <p:nvPr/>
          </p:nvSpPr>
          <p:spPr>
            <a:xfrm>
              <a:off x="564682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6" name="Google Shape;4357;p55">
              <a:extLst>
                <a:ext uri="{FF2B5EF4-FFF2-40B4-BE49-F238E27FC236}">
                  <a16:creationId xmlns:a16="http://schemas.microsoft.com/office/drawing/2014/main" id="{2EF613D3-5F08-7EC7-9C99-A4CB1D44CD7A}"/>
                </a:ext>
              </a:extLst>
            </p:cNvPr>
            <p:cNvSpPr/>
            <p:nvPr/>
          </p:nvSpPr>
          <p:spPr>
            <a:xfrm>
              <a:off x="5570625" y="240935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7" name="Google Shape;4358;p55">
              <a:extLst>
                <a:ext uri="{FF2B5EF4-FFF2-40B4-BE49-F238E27FC236}">
                  <a16:creationId xmlns:a16="http://schemas.microsoft.com/office/drawing/2014/main" id="{10CDDF3B-CD58-59F9-AFB2-2CF7A50B5E62}"/>
                </a:ext>
              </a:extLst>
            </p:cNvPr>
            <p:cNvSpPr/>
            <p:nvPr/>
          </p:nvSpPr>
          <p:spPr>
            <a:xfrm>
              <a:off x="549440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8" name="Google Shape;4359;p55">
              <a:extLst>
                <a:ext uri="{FF2B5EF4-FFF2-40B4-BE49-F238E27FC236}">
                  <a16:creationId xmlns:a16="http://schemas.microsoft.com/office/drawing/2014/main" id="{D89DB6CE-F37F-3F26-7B83-ABF8E1C0EBE3}"/>
                </a:ext>
              </a:extLst>
            </p:cNvPr>
            <p:cNvSpPr/>
            <p:nvPr/>
          </p:nvSpPr>
          <p:spPr>
            <a:xfrm>
              <a:off x="5418200" y="240935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9" name="Google Shape;4360;p55">
              <a:extLst>
                <a:ext uri="{FF2B5EF4-FFF2-40B4-BE49-F238E27FC236}">
                  <a16:creationId xmlns:a16="http://schemas.microsoft.com/office/drawing/2014/main" id="{F2A18859-F7C1-AA80-2BC7-0323C8540EEE}"/>
                </a:ext>
              </a:extLst>
            </p:cNvPr>
            <p:cNvSpPr/>
            <p:nvPr/>
          </p:nvSpPr>
          <p:spPr>
            <a:xfrm>
              <a:off x="5341975" y="240935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0" name="Google Shape;4361;p55">
              <a:extLst>
                <a:ext uri="{FF2B5EF4-FFF2-40B4-BE49-F238E27FC236}">
                  <a16:creationId xmlns:a16="http://schemas.microsoft.com/office/drawing/2014/main" id="{CBCB2188-E700-02D8-43AD-7507E9D06541}"/>
                </a:ext>
              </a:extLst>
            </p:cNvPr>
            <p:cNvSpPr/>
            <p:nvPr/>
          </p:nvSpPr>
          <p:spPr>
            <a:xfrm>
              <a:off x="6027500" y="3399500"/>
              <a:ext cx="62425" cy="53350"/>
            </a:xfrm>
            <a:custGeom>
              <a:avLst/>
              <a:gdLst/>
              <a:ahLst/>
              <a:cxnLst/>
              <a:rect l="l" t="t" r="r" b="b"/>
              <a:pathLst>
                <a:path w="2497" h="2134" extrusionOk="0">
                  <a:moveTo>
                    <a:pt x="1073" y="1"/>
                  </a:moveTo>
                  <a:cubicBezTo>
                    <a:pt x="480" y="1"/>
                    <a:pt x="9" y="480"/>
                    <a:pt x="0" y="1066"/>
                  </a:cubicBezTo>
                  <a:cubicBezTo>
                    <a:pt x="0" y="1709"/>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1" name="Google Shape;4362;p55">
              <a:extLst>
                <a:ext uri="{FF2B5EF4-FFF2-40B4-BE49-F238E27FC236}">
                  <a16:creationId xmlns:a16="http://schemas.microsoft.com/office/drawing/2014/main" id="{E2F37B7D-EEAB-AA5D-FDA5-F8CC2F9C5E97}"/>
                </a:ext>
              </a:extLst>
            </p:cNvPr>
            <p:cNvSpPr/>
            <p:nvPr/>
          </p:nvSpPr>
          <p:spPr>
            <a:xfrm>
              <a:off x="6027500" y="3323300"/>
              <a:ext cx="62425" cy="53425"/>
            </a:xfrm>
            <a:custGeom>
              <a:avLst/>
              <a:gdLst/>
              <a:ahLst/>
              <a:cxnLst/>
              <a:rect l="l" t="t" r="r" b="b"/>
              <a:pathLst>
                <a:path w="2497" h="2137" extrusionOk="0">
                  <a:moveTo>
                    <a:pt x="1073" y="0"/>
                  </a:moveTo>
                  <a:cubicBezTo>
                    <a:pt x="480" y="0"/>
                    <a:pt x="9" y="480"/>
                    <a:pt x="0" y="1065"/>
                  </a:cubicBezTo>
                  <a:cubicBezTo>
                    <a:pt x="0" y="1709"/>
                    <a:pt x="529" y="2137"/>
                    <a:pt x="1078" y="2137"/>
                  </a:cubicBezTo>
                  <a:cubicBezTo>
                    <a:pt x="1340" y="2137"/>
                    <a:pt x="1606" y="2039"/>
                    <a:pt x="1821" y="1821"/>
                  </a:cubicBezTo>
                  <a:cubicBezTo>
                    <a:pt x="2496" y="1154"/>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2" name="Google Shape;4363;p55">
              <a:extLst>
                <a:ext uri="{FF2B5EF4-FFF2-40B4-BE49-F238E27FC236}">
                  <a16:creationId xmlns:a16="http://schemas.microsoft.com/office/drawing/2014/main" id="{201944F5-0888-89B1-F376-F56CD8E72A6E}"/>
                </a:ext>
              </a:extLst>
            </p:cNvPr>
            <p:cNvSpPr/>
            <p:nvPr/>
          </p:nvSpPr>
          <p:spPr>
            <a:xfrm>
              <a:off x="6103700" y="3171075"/>
              <a:ext cx="62425" cy="53275"/>
            </a:xfrm>
            <a:custGeom>
              <a:avLst/>
              <a:gdLst/>
              <a:ahLst/>
              <a:cxnLst/>
              <a:rect l="l" t="t" r="r" b="b"/>
              <a:pathLst>
                <a:path w="2497" h="2131" extrusionOk="0">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3" name="Google Shape;4364;p55">
              <a:extLst>
                <a:ext uri="{FF2B5EF4-FFF2-40B4-BE49-F238E27FC236}">
                  <a16:creationId xmlns:a16="http://schemas.microsoft.com/office/drawing/2014/main" id="{91B8F740-B506-561D-6C63-8ABCEC638A26}"/>
                </a:ext>
              </a:extLst>
            </p:cNvPr>
            <p:cNvSpPr/>
            <p:nvPr/>
          </p:nvSpPr>
          <p:spPr>
            <a:xfrm>
              <a:off x="6103700" y="3094850"/>
              <a:ext cx="62425" cy="53350"/>
            </a:xfrm>
            <a:custGeom>
              <a:avLst/>
              <a:gdLst/>
              <a:ahLst/>
              <a:cxnLst/>
              <a:rect l="l" t="t" r="r" b="b"/>
              <a:pathLst>
                <a:path w="2497" h="2134" extrusionOk="0">
                  <a:moveTo>
                    <a:pt x="1066" y="1"/>
                  </a:moveTo>
                  <a:cubicBezTo>
                    <a:pt x="481" y="1"/>
                    <a:pt x="1" y="480"/>
                    <a:pt x="1" y="1066"/>
                  </a:cubicBezTo>
                  <a:cubicBezTo>
                    <a:pt x="1" y="1709"/>
                    <a:pt x="526" y="2134"/>
                    <a:pt x="1075" y="2134"/>
                  </a:cubicBezTo>
                  <a:cubicBezTo>
                    <a:pt x="1337" y="2134"/>
                    <a:pt x="1604" y="2037"/>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4" name="Google Shape;4365;p55">
              <a:extLst>
                <a:ext uri="{FF2B5EF4-FFF2-40B4-BE49-F238E27FC236}">
                  <a16:creationId xmlns:a16="http://schemas.microsoft.com/office/drawing/2014/main" id="{99E07675-5D8D-E747-C999-D10055FA5129}"/>
                </a:ext>
              </a:extLst>
            </p:cNvPr>
            <p:cNvSpPr/>
            <p:nvPr/>
          </p:nvSpPr>
          <p:spPr>
            <a:xfrm>
              <a:off x="5951475" y="309485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5" name="Google Shape;4366;p55">
              <a:extLst>
                <a:ext uri="{FF2B5EF4-FFF2-40B4-BE49-F238E27FC236}">
                  <a16:creationId xmlns:a16="http://schemas.microsoft.com/office/drawing/2014/main" id="{0F1BC63A-147D-B6C0-1EF0-67B216C7E4CA}"/>
                </a:ext>
              </a:extLst>
            </p:cNvPr>
            <p:cNvSpPr/>
            <p:nvPr/>
          </p:nvSpPr>
          <p:spPr>
            <a:xfrm>
              <a:off x="5951475"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6" name="Google Shape;4367;p55">
              <a:extLst>
                <a:ext uri="{FF2B5EF4-FFF2-40B4-BE49-F238E27FC236}">
                  <a16:creationId xmlns:a16="http://schemas.microsoft.com/office/drawing/2014/main" id="{B562A441-97ED-F5D1-B427-7552FD193DB1}"/>
                </a:ext>
              </a:extLst>
            </p:cNvPr>
            <p:cNvSpPr/>
            <p:nvPr/>
          </p:nvSpPr>
          <p:spPr>
            <a:xfrm>
              <a:off x="5875275"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7" name="Google Shape;4368;p55">
              <a:extLst>
                <a:ext uri="{FF2B5EF4-FFF2-40B4-BE49-F238E27FC236}">
                  <a16:creationId xmlns:a16="http://schemas.microsoft.com/office/drawing/2014/main" id="{A6276AA3-F220-13C8-9142-DBE6DCD0889B}"/>
                </a:ext>
              </a:extLst>
            </p:cNvPr>
            <p:cNvSpPr/>
            <p:nvPr/>
          </p:nvSpPr>
          <p:spPr>
            <a:xfrm>
              <a:off x="5875275" y="33233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8" name="Google Shape;4369;p55">
              <a:extLst>
                <a:ext uri="{FF2B5EF4-FFF2-40B4-BE49-F238E27FC236}">
                  <a16:creationId xmlns:a16="http://schemas.microsoft.com/office/drawing/2014/main" id="{E3820547-1576-1B4A-11DD-C2B650BDE3B6}"/>
                </a:ext>
              </a:extLst>
            </p:cNvPr>
            <p:cNvSpPr/>
            <p:nvPr/>
          </p:nvSpPr>
          <p:spPr>
            <a:xfrm>
              <a:off x="5875275" y="32470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9" name="Google Shape;4370;p55">
              <a:extLst>
                <a:ext uri="{FF2B5EF4-FFF2-40B4-BE49-F238E27FC236}">
                  <a16:creationId xmlns:a16="http://schemas.microsoft.com/office/drawing/2014/main" id="{545C2087-F158-7893-FC21-DF69ADB8E4D9}"/>
                </a:ext>
              </a:extLst>
            </p:cNvPr>
            <p:cNvSpPr/>
            <p:nvPr/>
          </p:nvSpPr>
          <p:spPr>
            <a:xfrm>
              <a:off x="5799125" y="3399500"/>
              <a:ext cx="62350" cy="53450"/>
            </a:xfrm>
            <a:custGeom>
              <a:avLst/>
              <a:gdLst/>
              <a:ahLst/>
              <a:cxnLst/>
              <a:rect l="l" t="t" r="r" b="b"/>
              <a:pathLst>
                <a:path w="2494" h="2138" extrusionOk="0">
                  <a:moveTo>
                    <a:pt x="1063" y="1"/>
                  </a:moveTo>
                  <a:cubicBezTo>
                    <a:pt x="478" y="1"/>
                    <a:pt x="6" y="480"/>
                    <a:pt x="6" y="1066"/>
                  </a:cubicBezTo>
                  <a:cubicBezTo>
                    <a:pt x="1" y="1709"/>
                    <a:pt x="528" y="2137"/>
                    <a:pt x="1076" y="2137"/>
                  </a:cubicBezTo>
                  <a:cubicBezTo>
                    <a:pt x="1337" y="2137"/>
                    <a:pt x="1603" y="2040"/>
                    <a:pt x="1819" y="1822"/>
                  </a:cubicBezTo>
                  <a:cubicBezTo>
                    <a:pt x="2494" y="1147"/>
                    <a:pt x="2014" y="1"/>
                    <a:pt x="106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0" name="Google Shape;4371;p55">
              <a:extLst>
                <a:ext uri="{FF2B5EF4-FFF2-40B4-BE49-F238E27FC236}">
                  <a16:creationId xmlns:a16="http://schemas.microsoft.com/office/drawing/2014/main" id="{8D0E1736-FF4A-A5FB-7BEE-F2DDCFC14F27}"/>
                </a:ext>
              </a:extLst>
            </p:cNvPr>
            <p:cNvSpPr/>
            <p:nvPr/>
          </p:nvSpPr>
          <p:spPr>
            <a:xfrm>
              <a:off x="5799125" y="3323300"/>
              <a:ext cx="62350" cy="53425"/>
            </a:xfrm>
            <a:custGeom>
              <a:avLst/>
              <a:gdLst/>
              <a:ahLst/>
              <a:cxnLst/>
              <a:rect l="l" t="t" r="r" b="b"/>
              <a:pathLst>
                <a:path w="2494" h="2137" extrusionOk="0">
                  <a:moveTo>
                    <a:pt x="1063" y="0"/>
                  </a:moveTo>
                  <a:cubicBezTo>
                    <a:pt x="478" y="8"/>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1" name="Google Shape;4372;p55">
              <a:extLst>
                <a:ext uri="{FF2B5EF4-FFF2-40B4-BE49-F238E27FC236}">
                  <a16:creationId xmlns:a16="http://schemas.microsoft.com/office/drawing/2014/main" id="{7AFABF79-0F4A-A32D-6BAE-060C88FF18B3}"/>
                </a:ext>
              </a:extLst>
            </p:cNvPr>
            <p:cNvSpPr/>
            <p:nvPr/>
          </p:nvSpPr>
          <p:spPr>
            <a:xfrm>
              <a:off x="6027500" y="3551925"/>
              <a:ext cx="62425" cy="53250"/>
            </a:xfrm>
            <a:custGeom>
              <a:avLst/>
              <a:gdLst/>
              <a:ahLst/>
              <a:cxnLst/>
              <a:rect l="l" t="t" r="r" b="b"/>
              <a:pathLst>
                <a:path w="2497" h="2130" extrusionOk="0">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2" name="Google Shape;4373;p55">
              <a:extLst>
                <a:ext uri="{FF2B5EF4-FFF2-40B4-BE49-F238E27FC236}">
                  <a16:creationId xmlns:a16="http://schemas.microsoft.com/office/drawing/2014/main" id="{460A5DB6-B635-EB25-C264-D65BF7A647B1}"/>
                </a:ext>
              </a:extLst>
            </p:cNvPr>
            <p:cNvSpPr/>
            <p:nvPr/>
          </p:nvSpPr>
          <p:spPr>
            <a:xfrm>
              <a:off x="5951475" y="355192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3" name="Google Shape;4374;p55">
              <a:extLst>
                <a:ext uri="{FF2B5EF4-FFF2-40B4-BE49-F238E27FC236}">
                  <a16:creationId xmlns:a16="http://schemas.microsoft.com/office/drawing/2014/main" id="{669B6BDF-EB8F-883B-39AE-9D945C95AE76}"/>
                </a:ext>
              </a:extLst>
            </p:cNvPr>
            <p:cNvSpPr/>
            <p:nvPr/>
          </p:nvSpPr>
          <p:spPr>
            <a:xfrm>
              <a:off x="5875275" y="355192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4" name="Google Shape;4375;p55">
              <a:extLst>
                <a:ext uri="{FF2B5EF4-FFF2-40B4-BE49-F238E27FC236}">
                  <a16:creationId xmlns:a16="http://schemas.microsoft.com/office/drawing/2014/main" id="{501E7F06-6434-B188-5BBD-4A06E91C89BB}"/>
                </a:ext>
              </a:extLst>
            </p:cNvPr>
            <p:cNvSpPr/>
            <p:nvPr/>
          </p:nvSpPr>
          <p:spPr>
            <a:xfrm>
              <a:off x="5799050" y="3551925"/>
              <a:ext cx="62375" cy="53300"/>
            </a:xfrm>
            <a:custGeom>
              <a:avLst/>
              <a:gdLst/>
              <a:ahLst/>
              <a:cxnLst/>
              <a:rect l="l" t="t" r="r" b="b"/>
              <a:pathLst>
                <a:path w="2495" h="2132" extrusionOk="0">
                  <a:moveTo>
                    <a:pt x="1076" y="1"/>
                  </a:moveTo>
                  <a:cubicBezTo>
                    <a:pt x="1073" y="1"/>
                    <a:pt x="1069" y="1"/>
                    <a:pt x="1066" y="1"/>
                  </a:cubicBezTo>
                  <a:cubicBezTo>
                    <a:pt x="481" y="1"/>
                    <a:pt x="1" y="480"/>
                    <a:pt x="9" y="1066"/>
                  </a:cubicBezTo>
                  <a:cubicBezTo>
                    <a:pt x="9" y="1708"/>
                    <a:pt x="531" y="2131"/>
                    <a:pt x="1078" y="2131"/>
                  </a:cubicBezTo>
                  <a:cubicBezTo>
                    <a:pt x="1342" y="2131"/>
                    <a:pt x="1611" y="2033"/>
                    <a:pt x="1830" y="1814"/>
                  </a:cubicBezTo>
                  <a:cubicBezTo>
                    <a:pt x="2494" y="1141"/>
                    <a:pt x="2020" y="1"/>
                    <a:pt x="107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5" name="Google Shape;4376;p55">
              <a:extLst>
                <a:ext uri="{FF2B5EF4-FFF2-40B4-BE49-F238E27FC236}">
                  <a16:creationId xmlns:a16="http://schemas.microsoft.com/office/drawing/2014/main" id="{55F3C11B-A956-62EC-79DF-51F9C0C66909}"/>
                </a:ext>
              </a:extLst>
            </p:cNvPr>
            <p:cNvSpPr/>
            <p:nvPr/>
          </p:nvSpPr>
          <p:spPr>
            <a:xfrm>
              <a:off x="5723050" y="3551925"/>
              <a:ext cx="62150" cy="53300"/>
            </a:xfrm>
            <a:custGeom>
              <a:avLst/>
              <a:gdLst/>
              <a:ahLst/>
              <a:cxnLst/>
              <a:rect l="l" t="t" r="r" b="b"/>
              <a:pathLst>
                <a:path w="2486" h="2132" extrusionOk="0">
                  <a:moveTo>
                    <a:pt x="1075" y="1"/>
                  </a:moveTo>
                  <a:cubicBezTo>
                    <a:pt x="1072" y="1"/>
                    <a:pt x="1069" y="1"/>
                    <a:pt x="1065" y="1"/>
                  </a:cubicBezTo>
                  <a:cubicBezTo>
                    <a:pt x="472" y="1"/>
                    <a:pt x="0" y="480"/>
                    <a:pt x="0" y="1066"/>
                  </a:cubicBezTo>
                  <a:cubicBezTo>
                    <a:pt x="0" y="1708"/>
                    <a:pt x="523" y="2131"/>
                    <a:pt x="1070" y="2131"/>
                  </a:cubicBezTo>
                  <a:cubicBezTo>
                    <a:pt x="1333" y="2131"/>
                    <a:pt x="1602" y="2033"/>
                    <a:pt x="1821" y="1814"/>
                  </a:cubicBezTo>
                  <a:cubicBezTo>
                    <a:pt x="2486" y="1141"/>
                    <a:pt x="2012" y="1"/>
                    <a:pt x="107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6" name="Google Shape;4377;p55">
              <a:extLst>
                <a:ext uri="{FF2B5EF4-FFF2-40B4-BE49-F238E27FC236}">
                  <a16:creationId xmlns:a16="http://schemas.microsoft.com/office/drawing/2014/main" id="{630B7485-6E07-35BB-3048-E5DA62C8D742}"/>
                </a:ext>
              </a:extLst>
            </p:cNvPr>
            <p:cNvSpPr/>
            <p:nvPr/>
          </p:nvSpPr>
          <p:spPr>
            <a:xfrm>
              <a:off x="5723050" y="347572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7" name="Google Shape;4378;p55">
              <a:extLst>
                <a:ext uri="{FF2B5EF4-FFF2-40B4-BE49-F238E27FC236}">
                  <a16:creationId xmlns:a16="http://schemas.microsoft.com/office/drawing/2014/main" id="{0B85B9BE-8068-BF97-4D4B-AC177E66CDDA}"/>
                </a:ext>
              </a:extLst>
            </p:cNvPr>
            <p:cNvSpPr/>
            <p:nvPr/>
          </p:nvSpPr>
          <p:spPr>
            <a:xfrm>
              <a:off x="5646825"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8" name="Google Shape;4379;p55">
              <a:extLst>
                <a:ext uri="{FF2B5EF4-FFF2-40B4-BE49-F238E27FC236}">
                  <a16:creationId xmlns:a16="http://schemas.microsoft.com/office/drawing/2014/main" id="{0A226AC0-310D-E432-EE5F-6665C34D58FE}"/>
                </a:ext>
              </a:extLst>
            </p:cNvPr>
            <p:cNvSpPr/>
            <p:nvPr/>
          </p:nvSpPr>
          <p:spPr>
            <a:xfrm>
              <a:off x="5646700" y="3399500"/>
              <a:ext cx="62350" cy="53350"/>
            </a:xfrm>
            <a:custGeom>
              <a:avLst/>
              <a:gdLst/>
              <a:ahLst/>
              <a:cxnLst/>
              <a:rect l="l" t="t" r="r" b="b"/>
              <a:pathLst>
                <a:path w="2494" h="2134" extrusionOk="0">
                  <a:moveTo>
                    <a:pt x="1071" y="1"/>
                  </a:moveTo>
                  <a:cubicBezTo>
                    <a:pt x="477" y="1"/>
                    <a:pt x="6" y="480"/>
                    <a:pt x="6" y="1066"/>
                  </a:cubicBezTo>
                  <a:cubicBezTo>
                    <a:pt x="0" y="1709"/>
                    <a:pt x="528" y="2134"/>
                    <a:pt x="1076" y="2134"/>
                  </a:cubicBezTo>
                  <a:cubicBezTo>
                    <a:pt x="1337" y="2134"/>
                    <a:pt x="1603" y="2037"/>
                    <a:pt x="1819" y="1822"/>
                  </a:cubicBezTo>
                  <a:cubicBezTo>
                    <a:pt x="2494" y="1147"/>
                    <a:pt x="2022" y="1"/>
                    <a:pt x="1071"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9" name="Google Shape;4380;p55">
              <a:extLst>
                <a:ext uri="{FF2B5EF4-FFF2-40B4-BE49-F238E27FC236}">
                  <a16:creationId xmlns:a16="http://schemas.microsoft.com/office/drawing/2014/main" id="{0160BA8A-913A-1B83-C28B-77B6FE98065A}"/>
                </a:ext>
              </a:extLst>
            </p:cNvPr>
            <p:cNvSpPr/>
            <p:nvPr/>
          </p:nvSpPr>
          <p:spPr>
            <a:xfrm>
              <a:off x="5570475" y="3399500"/>
              <a:ext cx="62350" cy="53350"/>
            </a:xfrm>
            <a:custGeom>
              <a:avLst/>
              <a:gdLst/>
              <a:ahLst/>
              <a:cxnLst/>
              <a:rect l="l" t="t" r="r" b="b"/>
              <a:pathLst>
                <a:path w="2494" h="2134" extrusionOk="0">
                  <a:moveTo>
                    <a:pt x="1071" y="1"/>
                  </a:moveTo>
                  <a:cubicBezTo>
                    <a:pt x="486" y="1"/>
                    <a:pt x="6" y="480"/>
                    <a:pt x="6" y="1066"/>
                  </a:cubicBezTo>
                  <a:cubicBezTo>
                    <a:pt x="1" y="1709"/>
                    <a:pt x="528" y="2134"/>
                    <a:pt x="1076" y="2134"/>
                  </a:cubicBezTo>
                  <a:cubicBezTo>
                    <a:pt x="1338" y="2134"/>
                    <a:pt x="1604" y="2037"/>
                    <a:pt x="1819" y="1822"/>
                  </a:cubicBezTo>
                  <a:cubicBezTo>
                    <a:pt x="2494" y="1155"/>
                    <a:pt x="2022" y="1"/>
                    <a:pt x="1071"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0" name="Google Shape;4381;p55">
              <a:extLst>
                <a:ext uri="{FF2B5EF4-FFF2-40B4-BE49-F238E27FC236}">
                  <a16:creationId xmlns:a16="http://schemas.microsoft.com/office/drawing/2014/main" id="{58F69B38-3D00-D57D-1F94-A41381CCE79A}"/>
                </a:ext>
              </a:extLst>
            </p:cNvPr>
            <p:cNvSpPr/>
            <p:nvPr/>
          </p:nvSpPr>
          <p:spPr>
            <a:xfrm>
              <a:off x="5570475" y="3323300"/>
              <a:ext cx="62350" cy="53425"/>
            </a:xfrm>
            <a:custGeom>
              <a:avLst/>
              <a:gdLst/>
              <a:ahLst/>
              <a:cxnLst/>
              <a:rect l="l" t="t" r="r" b="b"/>
              <a:pathLst>
                <a:path w="2494" h="2137" extrusionOk="0">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1" name="Google Shape;4382;p55">
              <a:extLst>
                <a:ext uri="{FF2B5EF4-FFF2-40B4-BE49-F238E27FC236}">
                  <a16:creationId xmlns:a16="http://schemas.microsoft.com/office/drawing/2014/main" id="{47DC6043-BB82-504D-ED81-46B9017526AA}"/>
                </a:ext>
              </a:extLst>
            </p:cNvPr>
            <p:cNvSpPr/>
            <p:nvPr/>
          </p:nvSpPr>
          <p:spPr>
            <a:xfrm>
              <a:off x="5494275" y="3323300"/>
              <a:ext cx="62350" cy="53425"/>
            </a:xfrm>
            <a:custGeom>
              <a:avLst/>
              <a:gdLst/>
              <a:ahLst/>
              <a:cxnLst/>
              <a:rect l="l" t="t" r="r" b="b"/>
              <a:pathLst>
                <a:path w="2494" h="2137" extrusionOk="0">
                  <a:moveTo>
                    <a:pt x="1071" y="0"/>
                  </a:moveTo>
                  <a:cubicBezTo>
                    <a:pt x="485" y="0"/>
                    <a:pt x="6" y="480"/>
                    <a:pt x="6" y="1065"/>
                  </a:cubicBezTo>
                  <a:cubicBezTo>
                    <a:pt x="0" y="1709"/>
                    <a:pt x="524" y="2137"/>
                    <a:pt x="1072" y="2137"/>
                  </a:cubicBezTo>
                  <a:cubicBezTo>
                    <a:pt x="1333" y="2137"/>
                    <a:pt x="1601" y="2039"/>
                    <a:pt x="1819" y="1821"/>
                  </a:cubicBezTo>
                  <a:cubicBezTo>
                    <a:pt x="2493" y="1154"/>
                    <a:pt x="2022" y="8"/>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2" name="Google Shape;4383;p55">
              <a:extLst>
                <a:ext uri="{FF2B5EF4-FFF2-40B4-BE49-F238E27FC236}">
                  <a16:creationId xmlns:a16="http://schemas.microsoft.com/office/drawing/2014/main" id="{22071ED4-16A7-4474-F57D-6C03D3C967A1}"/>
                </a:ext>
              </a:extLst>
            </p:cNvPr>
            <p:cNvSpPr/>
            <p:nvPr/>
          </p:nvSpPr>
          <p:spPr>
            <a:xfrm>
              <a:off x="5494275" y="3247075"/>
              <a:ext cx="62350" cy="53500"/>
            </a:xfrm>
            <a:custGeom>
              <a:avLst/>
              <a:gdLst/>
              <a:ahLst/>
              <a:cxnLst/>
              <a:rect l="l" t="t" r="r" b="b"/>
              <a:pathLst>
                <a:path w="2494" h="2140" extrusionOk="0">
                  <a:moveTo>
                    <a:pt x="1071" y="1"/>
                  </a:moveTo>
                  <a:cubicBezTo>
                    <a:pt x="485" y="1"/>
                    <a:pt x="6" y="480"/>
                    <a:pt x="6" y="1066"/>
                  </a:cubicBezTo>
                  <a:cubicBezTo>
                    <a:pt x="0" y="1711"/>
                    <a:pt x="527" y="2140"/>
                    <a:pt x="1077" y="2140"/>
                  </a:cubicBezTo>
                  <a:cubicBezTo>
                    <a:pt x="1337" y="2140"/>
                    <a:pt x="1602" y="2044"/>
                    <a:pt x="1819" y="1830"/>
                  </a:cubicBezTo>
                  <a:cubicBezTo>
                    <a:pt x="2493" y="1155"/>
                    <a:pt x="2022" y="9"/>
                    <a:pt x="1071"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3" name="Google Shape;4384;p55">
              <a:extLst>
                <a:ext uri="{FF2B5EF4-FFF2-40B4-BE49-F238E27FC236}">
                  <a16:creationId xmlns:a16="http://schemas.microsoft.com/office/drawing/2014/main" id="{EF10BF0F-84B5-9E3E-D684-BB087380986B}"/>
                </a:ext>
              </a:extLst>
            </p:cNvPr>
            <p:cNvSpPr/>
            <p:nvPr/>
          </p:nvSpPr>
          <p:spPr>
            <a:xfrm>
              <a:off x="5646700" y="3247075"/>
              <a:ext cx="62350" cy="53450"/>
            </a:xfrm>
            <a:custGeom>
              <a:avLst/>
              <a:gdLst/>
              <a:ahLst/>
              <a:cxnLst/>
              <a:rect l="l" t="t" r="r" b="b"/>
              <a:pathLst>
                <a:path w="2494" h="2138" extrusionOk="0">
                  <a:moveTo>
                    <a:pt x="1071" y="1"/>
                  </a:moveTo>
                  <a:cubicBezTo>
                    <a:pt x="486" y="9"/>
                    <a:pt x="6" y="480"/>
                    <a:pt x="6" y="1066"/>
                  </a:cubicBezTo>
                  <a:cubicBezTo>
                    <a:pt x="0" y="1709"/>
                    <a:pt x="524" y="2137"/>
                    <a:pt x="1072" y="2137"/>
                  </a:cubicBezTo>
                  <a:cubicBezTo>
                    <a:pt x="1333" y="2137"/>
                    <a:pt x="1601" y="2040"/>
                    <a:pt x="1819" y="1822"/>
                  </a:cubicBezTo>
                  <a:cubicBezTo>
                    <a:pt x="2494" y="1155"/>
                    <a:pt x="2022" y="1"/>
                    <a:pt x="1071"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4" name="Google Shape;4385;p55">
              <a:extLst>
                <a:ext uri="{FF2B5EF4-FFF2-40B4-BE49-F238E27FC236}">
                  <a16:creationId xmlns:a16="http://schemas.microsoft.com/office/drawing/2014/main" id="{227395DD-FDCB-CB7F-8CBD-F4B9CD6330CD}"/>
                </a:ext>
              </a:extLst>
            </p:cNvPr>
            <p:cNvSpPr/>
            <p:nvPr/>
          </p:nvSpPr>
          <p:spPr>
            <a:xfrm>
              <a:off x="5570625" y="3171075"/>
              <a:ext cx="62200" cy="53350"/>
            </a:xfrm>
            <a:custGeom>
              <a:avLst/>
              <a:gdLst/>
              <a:ahLst/>
              <a:cxnLst/>
              <a:rect l="l" t="t" r="r" b="b"/>
              <a:pathLst>
                <a:path w="2488" h="2134" extrusionOk="0">
                  <a:moveTo>
                    <a:pt x="1065" y="0"/>
                  </a:moveTo>
                  <a:cubicBezTo>
                    <a:pt x="472" y="0"/>
                    <a:pt x="0" y="472"/>
                    <a:pt x="0" y="1065"/>
                  </a:cubicBezTo>
                  <a:cubicBezTo>
                    <a:pt x="0" y="1709"/>
                    <a:pt x="526" y="2133"/>
                    <a:pt x="1072" y="2133"/>
                  </a:cubicBezTo>
                  <a:cubicBezTo>
                    <a:pt x="1333" y="2133"/>
                    <a:pt x="1598" y="2037"/>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5" name="Google Shape;4386;p55">
              <a:extLst>
                <a:ext uri="{FF2B5EF4-FFF2-40B4-BE49-F238E27FC236}">
                  <a16:creationId xmlns:a16="http://schemas.microsoft.com/office/drawing/2014/main" id="{ECBA46EA-5A85-D6DD-1F4E-7FDED94AF2F4}"/>
                </a:ext>
              </a:extLst>
            </p:cNvPr>
            <p:cNvSpPr/>
            <p:nvPr/>
          </p:nvSpPr>
          <p:spPr>
            <a:xfrm>
              <a:off x="5494400"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6" name="Google Shape;4387;p55">
              <a:extLst>
                <a:ext uri="{FF2B5EF4-FFF2-40B4-BE49-F238E27FC236}">
                  <a16:creationId xmlns:a16="http://schemas.microsoft.com/office/drawing/2014/main" id="{FAC89C8C-7046-24CF-B98C-D225FC4AF19E}"/>
                </a:ext>
              </a:extLst>
            </p:cNvPr>
            <p:cNvSpPr/>
            <p:nvPr/>
          </p:nvSpPr>
          <p:spPr>
            <a:xfrm>
              <a:off x="7322525" y="1495200"/>
              <a:ext cx="62400" cy="53325"/>
            </a:xfrm>
            <a:custGeom>
              <a:avLst/>
              <a:gdLst/>
              <a:ahLst/>
              <a:cxnLst/>
              <a:rect l="l" t="t" r="r" b="b"/>
              <a:pathLst>
                <a:path w="2496" h="2133" extrusionOk="0">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7" name="Google Shape;4388;p55">
              <a:extLst>
                <a:ext uri="{FF2B5EF4-FFF2-40B4-BE49-F238E27FC236}">
                  <a16:creationId xmlns:a16="http://schemas.microsoft.com/office/drawing/2014/main" id="{3380C8B4-039F-AB86-5A39-2BC2210540EA}"/>
                </a:ext>
              </a:extLst>
            </p:cNvPr>
            <p:cNvSpPr/>
            <p:nvPr/>
          </p:nvSpPr>
          <p:spPr>
            <a:xfrm>
              <a:off x="724650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8" name="Google Shape;4389;p55">
              <a:extLst>
                <a:ext uri="{FF2B5EF4-FFF2-40B4-BE49-F238E27FC236}">
                  <a16:creationId xmlns:a16="http://schemas.microsoft.com/office/drawing/2014/main" id="{478759A4-83CA-6BC1-71D5-76D8BCC67A14}"/>
                </a:ext>
              </a:extLst>
            </p:cNvPr>
            <p:cNvSpPr/>
            <p:nvPr/>
          </p:nvSpPr>
          <p:spPr>
            <a:xfrm>
              <a:off x="724650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9" name="Google Shape;4390;p55">
              <a:extLst>
                <a:ext uri="{FF2B5EF4-FFF2-40B4-BE49-F238E27FC236}">
                  <a16:creationId xmlns:a16="http://schemas.microsoft.com/office/drawing/2014/main" id="{5B47AEBC-98C7-ABBB-9701-73393487278D}"/>
                </a:ext>
              </a:extLst>
            </p:cNvPr>
            <p:cNvSpPr/>
            <p:nvPr/>
          </p:nvSpPr>
          <p:spPr>
            <a:xfrm>
              <a:off x="717030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0" name="Google Shape;4391;p55">
              <a:extLst>
                <a:ext uri="{FF2B5EF4-FFF2-40B4-BE49-F238E27FC236}">
                  <a16:creationId xmlns:a16="http://schemas.microsoft.com/office/drawing/2014/main" id="{C799473F-3BE8-FC8C-83D7-EFAC050E6691}"/>
                </a:ext>
              </a:extLst>
            </p:cNvPr>
            <p:cNvSpPr/>
            <p:nvPr/>
          </p:nvSpPr>
          <p:spPr>
            <a:xfrm>
              <a:off x="717030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1" name="Google Shape;4392;p55">
              <a:extLst>
                <a:ext uri="{FF2B5EF4-FFF2-40B4-BE49-F238E27FC236}">
                  <a16:creationId xmlns:a16="http://schemas.microsoft.com/office/drawing/2014/main" id="{9D7D157D-E8ED-DD15-65E2-17F58D779893}"/>
                </a:ext>
              </a:extLst>
            </p:cNvPr>
            <p:cNvSpPr/>
            <p:nvPr/>
          </p:nvSpPr>
          <p:spPr>
            <a:xfrm>
              <a:off x="7094075" y="1571400"/>
              <a:ext cx="62425" cy="53250"/>
            </a:xfrm>
            <a:custGeom>
              <a:avLst/>
              <a:gdLst/>
              <a:ahLst/>
              <a:cxnLst/>
              <a:rect l="l" t="t" r="r" b="b"/>
              <a:pathLst>
                <a:path w="2497" h="2130" extrusionOk="0">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2" name="Google Shape;4393;p55">
              <a:extLst>
                <a:ext uri="{FF2B5EF4-FFF2-40B4-BE49-F238E27FC236}">
                  <a16:creationId xmlns:a16="http://schemas.microsoft.com/office/drawing/2014/main" id="{7D4D863A-2ACC-197B-0B4D-633F5E6C16FC}"/>
                </a:ext>
              </a:extLst>
            </p:cNvPr>
            <p:cNvSpPr/>
            <p:nvPr/>
          </p:nvSpPr>
          <p:spPr>
            <a:xfrm>
              <a:off x="7094075" y="141897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3" name="Google Shape;4394;p55">
              <a:extLst>
                <a:ext uri="{FF2B5EF4-FFF2-40B4-BE49-F238E27FC236}">
                  <a16:creationId xmlns:a16="http://schemas.microsoft.com/office/drawing/2014/main" id="{C50EA82E-80AD-1363-109B-BE85A0872F60}"/>
                </a:ext>
              </a:extLst>
            </p:cNvPr>
            <p:cNvSpPr/>
            <p:nvPr/>
          </p:nvSpPr>
          <p:spPr>
            <a:xfrm>
              <a:off x="7017875" y="1571400"/>
              <a:ext cx="62400" cy="53250"/>
            </a:xfrm>
            <a:custGeom>
              <a:avLst/>
              <a:gdLst/>
              <a:ahLst/>
              <a:cxnLst/>
              <a:rect l="l" t="t" r="r" b="b"/>
              <a:pathLst>
                <a:path w="2496" h="2130" extrusionOk="0">
                  <a:moveTo>
                    <a:pt x="1073" y="1"/>
                  </a:moveTo>
                  <a:cubicBezTo>
                    <a:pt x="480" y="1"/>
                    <a:pt x="8" y="472"/>
                    <a:pt x="0" y="1066"/>
                  </a:cubicBezTo>
                  <a:cubicBezTo>
                    <a:pt x="0" y="1703"/>
                    <a:pt x="528" y="2129"/>
                    <a:pt x="1076" y="2129"/>
                  </a:cubicBezTo>
                  <a:cubicBezTo>
                    <a:pt x="1339" y="2129"/>
                    <a:pt x="1605" y="2032"/>
                    <a:pt x="1821" y="1813"/>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4" name="Google Shape;4395;p55">
              <a:extLst>
                <a:ext uri="{FF2B5EF4-FFF2-40B4-BE49-F238E27FC236}">
                  <a16:creationId xmlns:a16="http://schemas.microsoft.com/office/drawing/2014/main" id="{8E0A4FD8-2D25-DCBD-CD0B-B90EE04EA64E}"/>
                </a:ext>
              </a:extLst>
            </p:cNvPr>
            <p:cNvSpPr/>
            <p:nvPr/>
          </p:nvSpPr>
          <p:spPr>
            <a:xfrm>
              <a:off x="7017875" y="1418975"/>
              <a:ext cx="62400" cy="53350"/>
            </a:xfrm>
            <a:custGeom>
              <a:avLst/>
              <a:gdLst/>
              <a:ahLst/>
              <a:cxnLst/>
              <a:rect l="l" t="t" r="r" b="b"/>
              <a:pathLst>
                <a:path w="2496" h="2134" extrusionOk="0">
                  <a:moveTo>
                    <a:pt x="1073" y="1"/>
                  </a:moveTo>
                  <a:cubicBezTo>
                    <a:pt x="480" y="1"/>
                    <a:pt x="8"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5" name="Google Shape;4396;p55">
              <a:extLst>
                <a:ext uri="{FF2B5EF4-FFF2-40B4-BE49-F238E27FC236}">
                  <a16:creationId xmlns:a16="http://schemas.microsoft.com/office/drawing/2014/main" id="{E81C1150-D85C-DBDC-A650-80839E2D52E4}"/>
                </a:ext>
              </a:extLst>
            </p:cNvPr>
            <p:cNvSpPr/>
            <p:nvPr/>
          </p:nvSpPr>
          <p:spPr>
            <a:xfrm>
              <a:off x="6941850"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6" name="Google Shape;4397;p55">
              <a:extLst>
                <a:ext uri="{FF2B5EF4-FFF2-40B4-BE49-F238E27FC236}">
                  <a16:creationId xmlns:a16="http://schemas.microsoft.com/office/drawing/2014/main" id="{F0D387FF-35FE-51CB-F37C-7862205D233C}"/>
                </a:ext>
              </a:extLst>
            </p:cNvPr>
            <p:cNvSpPr/>
            <p:nvPr/>
          </p:nvSpPr>
          <p:spPr>
            <a:xfrm>
              <a:off x="694185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7" name="Google Shape;4398;p55">
              <a:extLst>
                <a:ext uri="{FF2B5EF4-FFF2-40B4-BE49-F238E27FC236}">
                  <a16:creationId xmlns:a16="http://schemas.microsoft.com/office/drawing/2014/main" id="{9200FDAA-1EA1-15D1-D512-B31D060380F2}"/>
                </a:ext>
              </a:extLst>
            </p:cNvPr>
            <p:cNvSpPr/>
            <p:nvPr/>
          </p:nvSpPr>
          <p:spPr>
            <a:xfrm>
              <a:off x="694185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8" name="Google Shape;4399;p55">
              <a:extLst>
                <a:ext uri="{FF2B5EF4-FFF2-40B4-BE49-F238E27FC236}">
                  <a16:creationId xmlns:a16="http://schemas.microsoft.com/office/drawing/2014/main" id="{5BEC1A9C-686A-2211-136B-01BCAD412424}"/>
                </a:ext>
              </a:extLst>
            </p:cNvPr>
            <p:cNvSpPr/>
            <p:nvPr/>
          </p:nvSpPr>
          <p:spPr>
            <a:xfrm>
              <a:off x="69418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9" name="Google Shape;4400;p55">
              <a:extLst>
                <a:ext uri="{FF2B5EF4-FFF2-40B4-BE49-F238E27FC236}">
                  <a16:creationId xmlns:a16="http://schemas.microsoft.com/office/drawing/2014/main" id="{7669253E-10E3-F014-BF4E-066FEF2DDDB6}"/>
                </a:ext>
              </a:extLst>
            </p:cNvPr>
            <p:cNvSpPr/>
            <p:nvPr/>
          </p:nvSpPr>
          <p:spPr>
            <a:xfrm>
              <a:off x="686565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0" name="Google Shape;4401;p55">
              <a:extLst>
                <a:ext uri="{FF2B5EF4-FFF2-40B4-BE49-F238E27FC236}">
                  <a16:creationId xmlns:a16="http://schemas.microsoft.com/office/drawing/2014/main" id="{643A8F19-A8BD-DD9F-3B0A-2282441ECEC6}"/>
                </a:ext>
              </a:extLst>
            </p:cNvPr>
            <p:cNvSpPr/>
            <p:nvPr/>
          </p:nvSpPr>
          <p:spPr>
            <a:xfrm>
              <a:off x="6865650"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1" name="Google Shape;4402;p55">
              <a:extLst>
                <a:ext uri="{FF2B5EF4-FFF2-40B4-BE49-F238E27FC236}">
                  <a16:creationId xmlns:a16="http://schemas.microsoft.com/office/drawing/2014/main" id="{4E5ABF47-88C3-F0E9-9A10-2AB885EE9D81}"/>
                </a:ext>
              </a:extLst>
            </p:cNvPr>
            <p:cNvSpPr/>
            <p:nvPr/>
          </p:nvSpPr>
          <p:spPr>
            <a:xfrm>
              <a:off x="68656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2" name="Google Shape;4403;p55">
              <a:extLst>
                <a:ext uri="{FF2B5EF4-FFF2-40B4-BE49-F238E27FC236}">
                  <a16:creationId xmlns:a16="http://schemas.microsoft.com/office/drawing/2014/main" id="{A35D5BDA-7972-AC81-8171-E56E7774A128}"/>
                </a:ext>
              </a:extLst>
            </p:cNvPr>
            <p:cNvSpPr/>
            <p:nvPr/>
          </p:nvSpPr>
          <p:spPr>
            <a:xfrm>
              <a:off x="686565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3" name="Google Shape;4404;p55">
              <a:extLst>
                <a:ext uri="{FF2B5EF4-FFF2-40B4-BE49-F238E27FC236}">
                  <a16:creationId xmlns:a16="http://schemas.microsoft.com/office/drawing/2014/main" id="{92830630-28A9-D730-9E41-14ABE4AF791F}"/>
                </a:ext>
              </a:extLst>
            </p:cNvPr>
            <p:cNvSpPr/>
            <p:nvPr/>
          </p:nvSpPr>
          <p:spPr>
            <a:xfrm>
              <a:off x="6789225" y="17998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4" name="Google Shape;4405;p55">
              <a:extLst>
                <a:ext uri="{FF2B5EF4-FFF2-40B4-BE49-F238E27FC236}">
                  <a16:creationId xmlns:a16="http://schemas.microsoft.com/office/drawing/2014/main" id="{B1070337-E7F2-2726-9338-6FAD1DE67A95}"/>
                </a:ext>
              </a:extLst>
            </p:cNvPr>
            <p:cNvSpPr/>
            <p:nvPr/>
          </p:nvSpPr>
          <p:spPr>
            <a:xfrm>
              <a:off x="6789225" y="172362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5" name="Google Shape;4406;p55">
              <a:extLst>
                <a:ext uri="{FF2B5EF4-FFF2-40B4-BE49-F238E27FC236}">
                  <a16:creationId xmlns:a16="http://schemas.microsoft.com/office/drawing/2014/main" id="{A6236356-4F3B-A662-CD3E-B6D96D3B07D5}"/>
                </a:ext>
              </a:extLst>
            </p:cNvPr>
            <p:cNvSpPr/>
            <p:nvPr/>
          </p:nvSpPr>
          <p:spPr>
            <a:xfrm>
              <a:off x="6789225" y="1571400"/>
              <a:ext cx="62425" cy="53250"/>
            </a:xfrm>
            <a:custGeom>
              <a:avLst/>
              <a:gdLst/>
              <a:ahLst/>
              <a:cxnLst/>
              <a:rect l="l" t="t" r="r" b="b"/>
              <a:pathLst>
                <a:path w="2497" h="2130" extrusionOk="0">
                  <a:moveTo>
                    <a:pt x="1074" y="1"/>
                  </a:moveTo>
                  <a:cubicBezTo>
                    <a:pt x="480" y="1"/>
                    <a:pt x="9" y="472"/>
                    <a:pt x="1" y="1066"/>
                  </a:cubicBezTo>
                  <a:cubicBezTo>
                    <a:pt x="1" y="1703"/>
                    <a:pt x="525" y="2129"/>
                    <a:pt x="1073" y="2129"/>
                  </a:cubicBezTo>
                  <a:cubicBezTo>
                    <a:pt x="1335" y="2129"/>
                    <a:pt x="1603" y="2032"/>
                    <a:pt x="1822" y="1813"/>
                  </a:cubicBezTo>
                  <a:cubicBezTo>
                    <a:pt x="2496" y="1147"/>
                    <a:pt x="2025"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6" name="Google Shape;4407;p55">
              <a:extLst>
                <a:ext uri="{FF2B5EF4-FFF2-40B4-BE49-F238E27FC236}">
                  <a16:creationId xmlns:a16="http://schemas.microsoft.com/office/drawing/2014/main" id="{5B6F4787-D3D7-B5F6-16BA-D5554288F57C}"/>
                </a:ext>
              </a:extLst>
            </p:cNvPr>
            <p:cNvSpPr/>
            <p:nvPr/>
          </p:nvSpPr>
          <p:spPr>
            <a:xfrm>
              <a:off x="6789225" y="1342750"/>
              <a:ext cx="62425" cy="53450"/>
            </a:xfrm>
            <a:custGeom>
              <a:avLst/>
              <a:gdLst/>
              <a:ahLst/>
              <a:cxnLst/>
              <a:rect l="l" t="t" r="r" b="b"/>
              <a:pathLst>
                <a:path w="2497" h="2138" extrusionOk="0">
                  <a:moveTo>
                    <a:pt x="1074" y="1"/>
                  </a:moveTo>
                  <a:cubicBezTo>
                    <a:pt x="480" y="1"/>
                    <a:pt x="9" y="481"/>
                    <a:pt x="1" y="1066"/>
                  </a:cubicBezTo>
                  <a:cubicBezTo>
                    <a:pt x="1" y="1710"/>
                    <a:pt x="526" y="2138"/>
                    <a:pt x="1074" y="2138"/>
                  </a:cubicBezTo>
                  <a:cubicBezTo>
                    <a:pt x="1336" y="2138"/>
                    <a:pt x="1604" y="2040"/>
                    <a:pt x="1822" y="1822"/>
                  </a:cubicBezTo>
                  <a:cubicBezTo>
                    <a:pt x="2496" y="1155"/>
                    <a:pt x="2025"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7" name="Google Shape;4408;p55">
              <a:extLst>
                <a:ext uri="{FF2B5EF4-FFF2-40B4-BE49-F238E27FC236}">
                  <a16:creationId xmlns:a16="http://schemas.microsoft.com/office/drawing/2014/main" id="{BB8BB4D5-F402-2F72-ADD2-B6A9391C8C2A}"/>
                </a:ext>
              </a:extLst>
            </p:cNvPr>
            <p:cNvSpPr/>
            <p:nvPr/>
          </p:nvSpPr>
          <p:spPr>
            <a:xfrm>
              <a:off x="6713225"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8" name="Google Shape;4409;p55">
              <a:extLst>
                <a:ext uri="{FF2B5EF4-FFF2-40B4-BE49-F238E27FC236}">
                  <a16:creationId xmlns:a16="http://schemas.microsoft.com/office/drawing/2014/main" id="{F3E45C05-79E7-51A2-08F9-072B1F11E8D6}"/>
                </a:ext>
              </a:extLst>
            </p:cNvPr>
            <p:cNvSpPr/>
            <p:nvPr/>
          </p:nvSpPr>
          <p:spPr>
            <a:xfrm>
              <a:off x="6713225" y="17998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9" name="Google Shape;4410;p55">
              <a:extLst>
                <a:ext uri="{FF2B5EF4-FFF2-40B4-BE49-F238E27FC236}">
                  <a16:creationId xmlns:a16="http://schemas.microsoft.com/office/drawing/2014/main" id="{0ED0A338-C0A6-CEDD-75FF-78173164C91C}"/>
                </a:ext>
              </a:extLst>
            </p:cNvPr>
            <p:cNvSpPr/>
            <p:nvPr/>
          </p:nvSpPr>
          <p:spPr>
            <a:xfrm>
              <a:off x="6713225" y="1647400"/>
              <a:ext cx="62200" cy="53450"/>
            </a:xfrm>
            <a:custGeom>
              <a:avLst/>
              <a:gdLst/>
              <a:ahLst/>
              <a:cxnLst/>
              <a:rect l="l" t="t" r="r" b="b"/>
              <a:pathLst>
                <a:path w="2488" h="2138" extrusionOk="0">
                  <a:moveTo>
                    <a:pt x="1065" y="1"/>
                  </a:moveTo>
                  <a:cubicBezTo>
                    <a:pt x="472" y="9"/>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0" name="Google Shape;4411;p55">
              <a:extLst>
                <a:ext uri="{FF2B5EF4-FFF2-40B4-BE49-F238E27FC236}">
                  <a16:creationId xmlns:a16="http://schemas.microsoft.com/office/drawing/2014/main" id="{1D851AAF-AF3D-AF8C-64E7-28EF5560D1BB}"/>
                </a:ext>
              </a:extLst>
            </p:cNvPr>
            <p:cNvSpPr/>
            <p:nvPr/>
          </p:nvSpPr>
          <p:spPr>
            <a:xfrm>
              <a:off x="6713225"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1" y="2129"/>
                    <a:pt x="1597" y="2032"/>
                    <a:pt x="1813" y="1813"/>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1" name="Google Shape;4412;p55">
              <a:extLst>
                <a:ext uri="{FF2B5EF4-FFF2-40B4-BE49-F238E27FC236}">
                  <a16:creationId xmlns:a16="http://schemas.microsoft.com/office/drawing/2014/main" id="{20648089-DFF8-EC60-BC2F-B61B4C854FE5}"/>
                </a:ext>
              </a:extLst>
            </p:cNvPr>
            <p:cNvSpPr/>
            <p:nvPr/>
          </p:nvSpPr>
          <p:spPr>
            <a:xfrm>
              <a:off x="6713225" y="1342750"/>
              <a:ext cx="62200" cy="53450"/>
            </a:xfrm>
            <a:custGeom>
              <a:avLst/>
              <a:gdLst/>
              <a:ahLst/>
              <a:cxnLst/>
              <a:rect l="l" t="t" r="r" b="b"/>
              <a:pathLst>
                <a:path w="2488" h="2138" extrusionOk="0">
                  <a:moveTo>
                    <a:pt x="1065" y="1"/>
                  </a:moveTo>
                  <a:cubicBezTo>
                    <a:pt x="472" y="1"/>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2" name="Google Shape;4413;p55">
              <a:extLst>
                <a:ext uri="{FF2B5EF4-FFF2-40B4-BE49-F238E27FC236}">
                  <a16:creationId xmlns:a16="http://schemas.microsoft.com/office/drawing/2014/main" id="{24B6EED5-FEBE-A805-5071-0465D460C405}"/>
                </a:ext>
              </a:extLst>
            </p:cNvPr>
            <p:cNvSpPr/>
            <p:nvPr/>
          </p:nvSpPr>
          <p:spPr>
            <a:xfrm>
              <a:off x="6637000" y="1647400"/>
              <a:ext cx="62225" cy="53450"/>
            </a:xfrm>
            <a:custGeom>
              <a:avLst/>
              <a:gdLst/>
              <a:ahLst/>
              <a:cxnLst/>
              <a:rect l="l" t="t" r="r" b="b"/>
              <a:pathLst>
                <a:path w="2489" h="2138" extrusionOk="0">
                  <a:moveTo>
                    <a:pt x="1066" y="1"/>
                  </a:moveTo>
                  <a:cubicBezTo>
                    <a:pt x="480" y="1"/>
                    <a:pt x="1" y="481"/>
                    <a:pt x="1" y="1066"/>
                  </a:cubicBezTo>
                  <a:cubicBezTo>
                    <a:pt x="1" y="1710"/>
                    <a:pt x="526" y="2138"/>
                    <a:pt x="1072" y="2138"/>
                  </a:cubicBezTo>
                  <a:cubicBezTo>
                    <a:pt x="1333" y="2138"/>
                    <a:pt x="1598" y="2040"/>
                    <a:pt x="1813"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3" name="Google Shape;4414;p55">
              <a:extLst>
                <a:ext uri="{FF2B5EF4-FFF2-40B4-BE49-F238E27FC236}">
                  <a16:creationId xmlns:a16="http://schemas.microsoft.com/office/drawing/2014/main" id="{7F241418-289C-6499-E667-6916C6C14DB5}"/>
                </a:ext>
              </a:extLst>
            </p:cNvPr>
            <p:cNvSpPr/>
            <p:nvPr/>
          </p:nvSpPr>
          <p:spPr>
            <a:xfrm>
              <a:off x="6637000" y="1342750"/>
              <a:ext cx="62225" cy="53450"/>
            </a:xfrm>
            <a:custGeom>
              <a:avLst/>
              <a:gdLst/>
              <a:ahLst/>
              <a:cxnLst/>
              <a:rect l="l" t="t" r="r" b="b"/>
              <a:pathLst>
                <a:path w="2489" h="2138" extrusionOk="0">
                  <a:moveTo>
                    <a:pt x="1066" y="1"/>
                  </a:moveTo>
                  <a:cubicBezTo>
                    <a:pt x="480" y="1"/>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4" name="Google Shape;4415;p55">
              <a:extLst>
                <a:ext uri="{FF2B5EF4-FFF2-40B4-BE49-F238E27FC236}">
                  <a16:creationId xmlns:a16="http://schemas.microsoft.com/office/drawing/2014/main" id="{8853F79B-0D1C-F166-6A18-842EE9C82367}"/>
                </a:ext>
              </a:extLst>
            </p:cNvPr>
            <p:cNvSpPr/>
            <p:nvPr/>
          </p:nvSpPr>
          <p:spPr>
            <a:xfrm>
              <a:off x="65608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5" name="Google Shape;4416;p55">
              <a:extLst>
                <a:ext uri="{FF2B5EF4-FFF2-40B4-BE49-F238E27FC236}">
                  <a16:creationId xmlns:a16="http://schemas.microsoft.com/office/drawing/2014/main" id="{1850BBB0-CCBF-208A-3E88-E600E3F3ADD1}"/>
                </a:ext>
              </a:extLst>
            </p:cNvPr>
            <p:cNvSpPr/>
            <p:nvPr/>
          </p:nvSpPr>
          <p:spPr>
            <a:xfrm>
              <a:off x="656080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6" name="Google Shape;4417;p55">
              <a:extLst>
                <a:ext uri="{FF2B5EF4-FFF2-40B4-BE49-F238E27FC236}">
                  <a16:creationId xmlns:a16="http://schemas.microsoft.com/office/drawing/2014/main" id="{B291B5B0-6BAC-3D77-57F3-7EB45CD8498B}"/>
                </a:ext>
              </a:extLst>
            </p:cNvPr>
            <p:cNvSpPr/>
            <p:nvPr/>
          </p:nvSpPr>
          <p:spPr>
            <a:xfrm>
              <a:off x="6560800" y="1266550"/>
              <a:ext cx="62200" cy="53450"/>
            </a:xfrm>
            <a:custGeom>
              <a:avLst/>
              <a:gdLst/>
              <a:ahLst/>
              <a:cxnLst/>
              <a:rect l="l" t="t" r="r" b="b"/>
              <a:pathLst>
                <a:path w="2488" h="2138" extrusionOk="0">
                  <a:moveTo>
                    <a:pt x="1065" y="0"/>
                  </a:moveTo>
                  <a:cubicBezTo>
                    <a:pt x="480" y="9"/>
                    <a:pt x="0" y="480"/>
                    <a:pt x="0" y="1074"/>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7" name="Google Shape;4418;p55">
              <a:extLst>
                <a:ext uri="{FF2B5EF4-FFF2-40B4-BE49-F238E27FC236}">
                  <a16:creationId xmlns:a16="http://schemas.microsoft.com/office/drawing/2014/main" id="{35D6828E-3EB3-E907-D13B-5F2E7FA34197}"/>
                </a:ext>
              </a:extLst>
            </p:cNvPr>
            <p:cNvSpPr/>
            <p:nvPr/>
          </p:nvSpPr>
          <p:spPr>
            <a:xfrm>
              <a:off x="6484575" y="1647400"/>
              <a:ext cx="62425" cy="53450"/>
            </a:xfrm>
            <a:custGeom>
              <a:avLst/>
              <a:gdLst/>
              <a:ahLst/>
              <a:cxnLst/>
              <a:rect l="l" t="t" r="r" b="b"/>
              <a:pathLst>
                <a:path w="2497" h="2138" extrusionOk="0">
                  <a:moveTo>
                    <a:pt x="1065" y="1"/>
                  </a:moveTo>
                  <a:cubicBezTo>
                    <a:pt x="480" y="9"/>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8" name="Google Shape;4419;p55">
              <a:extLst>
                <a:ext uri="{FF2B5EF4-FFF2-40B4-BE49-F238E27FC236}">
                  <a16:creationId xmlns:a16="http://schemas.microsoft.com/office/drawing/2014/main" id="{FE52535D-AD42-AC17-E77F-C127AD9B8D71}"/>
                </a:ext>
              </a:extLst>
            </p:cNvPr>
            <p:cNvSpPr/>
            <p:nvPr/>
          </p:nvSpPr>
          <p:spPr>
            <a:xfrm>
              <a:off x="6484575" y="1266550"/>
              <a:ext cx="62425" cy="53450"/>
            </a:xfrm>
            <a:custGeom>
              <a:avLst/>
              <a:gdLst/>
              <a:ahLst/>
              <a:cxnLst/>
              <a:rect l="l" t="t" r="r" b="b"/>
              <a:pathLst>
                <a:path w="2497" h="2138" extrusionOk="0">
                  <a:moveTo>
                    <a:pt x="1065" y="0"/>
                  </a:moveTo>
                  <a:cubicBezTo>
                    <a:pt x="480" y="9"/>
                    <a:pt x="1" y="480"/>
                    <a:pt x="1" y="1074"/>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9" name="Google Shape;4420;p55">
              <a:extLst>
                <a:ext uri="{FF2B5EF4-FFF2-40B4-BE49-F238E27FC236}">
                  <a16:creationId xmlns:a16="http://schemas.microsoft.com/office/drawing/2014/main" id="{78935623-1D90-AE17-3512-7BEB4E2A25B5}"/>
                </a:ext>
              </a:extLst>
            </p:cNvPr>
            <p:cNvSpPr/>
            <p:nvPr/>
          </p:nvSpPr>
          <p:spPr>
            <a:xfrm>
              <a:off x="6408350" y="2333125"/>
              <a:ext cx="62425" cy="53450"/>
            </a:xfrm>
            <a:custGeom>
              <a:avLst/>
              <a:gdLst/>
              <a:ahLst/>
              <a:cxnLst/>
              <a:rect l="l" t="t" r="r" b="b"/>
              <a:pathLst>
                <a:path w="2497" h="2138" extrusionOk="0">
                  <a:moveTo>
                    <a:pt x="1074" y="1"/>
                  </a:moveTo>
                  <a:cubicBezTo>
                    <a:pt x="481" y="1"/>
                    <a:pt x="1"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0" name="Google Shape;4421;p55">
              <a:extLst>
                <a:ext uri="{FF2B5EF4-FFF2-40B4-BE49-F238E27FC236}">
                  <a16:creationId xmlns:a16="http://schemas.microsoft.com/office/drawing/2014/main" id="{C5E29C21-6273-21CE-52D9-6C3DFDB0599A}"/>
                </a:ext>
              </a:extLst>
            </p:cNvPr>
            <p:cNvSpPr/>
            <p:nvPr/>
          </p:nvSpPr>
          <p:spPr>
            <a:xfrm>
              <a:off x="6408350" y="2256925"/>
              <a:ext cx="62575" cy="53425"/>
            </a:xfrm>
            <a:custGeom>
              <a:avLst/>
              <a:gdLst/>
              <a:ahLst/>
              <a:cxnLst/>
              <a:rect l="l" t="t" r="r" b="b"/>
              <a:pathLst>
                <a:path w="2503" h="2137" extrusionOk="0">
                  <a:moveTo>
                    <a:pt x="1084" y="0"/>
                  </a:moveTo>
                  <a:cubicBezTo>
                    <a:pt x="1081" y="0"/>
                    <a:pt x="1077" y="0"/>
                    <a:pt x="1074" y="0"/>
                  </a:cubicBezTo>
                  <a:cubicBezTo>
                    <a:pt x="481" y="0"/>
                    <a:pt x="1"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1" name="Google Shape;4422;p55">
              <a:extLst>
                <a:ext uri="{FF2B5EF4-FFF2-40B4-BE49-F238E27FC236}">
                  <a16:creationId xmlns:a16="http://schemas.microsoft.com/office/drawing/2014/main" id="{1E0FE9F9-60C8-2B7A-DDF5-3A0F3D823CEA}"/>
                </a:ext>
              </a:extLst>
            </p:cNvPr>
            <p:cNvSpPr/>
            <p:nvPr/>
          </p:nvSpPr>
          <p:spPr>
            <a:xfrm>
              <a:off x="6408350" y="210450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2" name="Google Shape;4423;p55">
              <a:extLst>
                <a:ext uri="{FF2B5EF4-FFF2-40B4-BE49-F238E27FC236}">
                  <a16:creationId xmlns:a16="http://schemas.microsoft.com/office/drawing/2014/main" id="{EF3A7A25-C3AE-2A5D-C883-A4C854F00328}"/>
                </a:ext>
              </a:extLst>
            </p:cNvPr>
            <p:cNvSpPr/>
            <p:nvPr/>
          </p:nvSpPr>
          <p:spPr>
            <a:xfrm>
              <a:off x="6408350" y="179985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3" name="Google Shape;4424;p55">
              <a:extLst>
                <a:ext uri="{FF2B5EF4-FFF2-40B4-BE49-F238E27FC236}">
                  <a16:creationId xmlns:a16="http://schemas.microsoft.com/office/drawing/2014/main" id="{C7C3EB81-91F5-C545-9111-73C7E2E7158E}"/>
                </a:ext>
              </a:extLst>
            </p:cNvPr>
            <p:cNvSpPr/>
            <p:nvPr/>
          </p:nvSpPr>
          <p:spPr>
            <a:xfrm>
              <a:off x="6408350" y="1647400"/>
              <a:ext cx="62425" cy="53450"/>
            </a:xfrm>
            <a:custGeom>
              <a:avLst/>
              <a:gdLst/>
              <a:ahLst/>
              <a:cxnLst/>
              <a:rect l="l" t="t" r="r" b="b"/>
              <a:pathLst>
                <a:path w="2497" h="2138" extrusionOk="0">
                  <a:moveTo>
                    <a:pt x="1074" y="1"/>
                  </a:moveTo>
                  <a:cubicBezTo>
                    <a:pt x="481" y="1"/>
                    <a:pt x="9" y="481"/>
                    <a:pt x="1" y="1066"/>
                  </a:cubicBezTo>
                  <a:cubicBezTo>
                    <a:pt x="1" y="1710"/>
                    <a:pt x="526" y="2138"/>
                    <a:pt x="1075" y="2138"/>
                  </a:cubicBezTo>
                  <a:cubicBezTo>
                    <a:pt x="1337" y="2138"/>
                    <a:pt x="1604"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4" name="Google Shape;4425;p55">
              <a:extLst>
                <a:ext uri="{FF2B5EF4-FFF2-40B4-BE49-F238E27FC236}">
                  <a16:creationId xmlns:a16="http://schemas.microsoft.com/office/drawing/2014/main" id="{92E79520-DA31-6018-73B8-31E83D409445}"/>
                </a:ext>
              </a:extLst>
            </p:cNvPr>
            <p:cNvSpPr/>
            <p:nvPr/>
          </p:nvSpPr>
          <p:spPr>
            <a:xfrm>
              <a:off x="6408350" y="1342750"/>
              <a:ext cx="62425" cy="53450"/>
            </a:xfrm>
            <a:custGeom>
              <a:avLst/>
              <a:gdLst/>
              <a:ahLst/>
              <a:cxnLst/>
              <a:rect l="l" t="t" r="r" b="b"/>
              <a:pathLst>
                <a:path w="2497" h="2138" extrusionOk="0">
                  <a:moveTo>
                    <a:pt x="1074" y="1"/>
                  </a:moveTo>
                  <a:cubicBezTo>
                    <a:pt x="481" y="1"/>
                    <a:pt x="9" y="481"/>
                    <a:pt x="1" y="1066"/>
                  </a:cubicBezTo>
                  <a:cubicBezTo>
                    <a:pt x="1" y="1710"/>
                    <a:pt x="526" y="2138"/>
                    <a:pt x="1075" y="2138"/>
                  </a:cubicBezTo>
                  <a:cubicBezTo>
                    <a:pt x="1337" y="2138"/>
                    <a:pt x="1604" y="2040"/>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5" name="Google Shape;4426;p55">
              <a:extLst>
                <a:ext uri="{FF2B5EF4-FFF2-40B4-BE49-F238E27FC236}">
                  <a16:creationId xmlns:a16="http://schemas.microsoft.com/office/drawing/2014/main" id="{20F10E29-1369-B896-3912-745D8E950D90}"/>
                </a:ext>
              </a:extLst>
            </p:cNvPr>
            <p:cNvSpPr/>
            <p:nvPr/>
          </p:nvSpPr>
          <p:spPr>
            <a:xfrm>
              <a:off x="6408350" y="1266550"/>
              <a:ext cx="62425" cy="53450"/>
            </a:xfrm>
            <a:custGeom>
              <a:avLst/>
              <a:gdLst/>
              <a:ahLst/>
              <a:cxnLst/>
              <a:rect l="l" t="t" r="r" b="b"/>
              <a:pathLst>
                <a:path w="2497" h="2138" extrusionOk="0">
                  <a:moveTo>
                    <a:pt x="1074" y="0"/>
                  </a:moveTo>
                  <a:cubicBezTo>
                    <a:pt x="481" y="9"/>
                    <a:pt x="9" y="480"/>
                    <a:pt x="1" y="1074"/>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6" name="Google Shape;4427;p55">
              <a:extLst>
                <a:ext uri="{FF2B5EF4-FFF2-40B4-BE49-F238E27FC236}">
                  <a16:creationId xmlns:a16="http://schemas.microsoft.com/office/drawing/2014/main" id="{D3C32485-1B7A-C1BB-F7FA-5B67CCE17F53}"/>
                </a:ext>
              </a:extLst>
            </p:cNvPr>
            <p:cNvSpPr/>
            <p:nvPr/>
          </p:nvSpPr>
          <p:spPr>
            <a:xfrm>
              <a:off x="633235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7" name="Google Shape;4428;p55">
              <a:extLst>
                <a:ext uri="{FF2B5EF4-FFF2-40B4-BE49-F238E27FC236}">
                  <a16:creationId xmlns:a16="http://schemas.microsoft.com/office/drawing/2014/main" id="{04738658-77A1-01A6-89A5-DF3180DADF35}"/>
                </a:ext>
              </a:extLst>
            </p:cNvPr>
            <p:cNvSpPr/>
            <p:nvPr/>
          </p:nvSpPr>
          <p:spPr>
            <a:xfrm>
              <a:off x="633235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8" name="Google Shape;4429;p55">
              <a:extLst>
                <a:ext uri="{FF2B5EF4-FFF2-40B4-BE49-F238E27FC236}">
                  <a16:creationId xmlns:a16="http://schemas.microsoft.com/office/drawing/2014/main" id="{91931DC1-2207-4F01-9A3C-A9049631A215}"/>
                </a:ext>
              </a:extLst>
            </p:cNvPr>
            <p:cNvSpPr/>
            <p:nvPr/>
          </p:nvSpPr>
          <p:spPr>
            <a:xfrm>
              <a:off x="633235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3" y="1822"/>
                  </a:cubicBezTo>
                  <a:cubicBezTo>
                    <a:pt x="2488" y="1155"/>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9" name="Google Shape;4430;p55">
              <a:extLst>
                <a:ext uri="{FF2B5EF4-FFF2-40B4-BE49-F238E27FC236}">
                  <a16:creationId xmlns:a16="http://schemas.microsoft.com/office/drawing/2014/main" id="{7FFF4420-370F-13FA-990C-A54988278A6E}"/>
                </a:ext>
              </a:extLst>
            </p:cNvPr>
            <p:cNvSpPr/>
            <p:nvPr/>
          </p:nvSpPr>
          <p:spPr>
            <a:xfrm>
              <a:off x="633235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29" y="2131"/>
                    <a:pt x="1597" y="2033"/>
                    <a:pt x="1813" y="1813"/>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0" name="Google Shape;4431;p55">
              <a:extLst>
                <a:ext uri="{FF2B5EF4-FFF2-40B4-BE49-F238E27FC236}">
                  <a16:creationId xmlns:a16="http://schemas.microsoft.com/office/drawing/2014/main" id="{F013C632-B54F-4793-F215-3F1EC4A3E342}"/>
                </a:ext>
              </a:extLst>
            </p:cNvPr>
            <p:cNvSpPr/>
            <p:nvPr/>
          </p:nvSpPr>
          <p:spPr>
            <a:xfrm>
              <a:off x="633235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1" name="Google Shape;4432;p55">
              <a:extLst>
                <a:ext uri="{FF2B5EF4-FFF2-40B4-BE49-F238E27FC236}">
                  <a16:creationId xmlns:a16="http://schemas.microsoft.com/office/drawing/2014/main" id="{E0D26698-ACC3-8D96-B6F4-00B6D8882B87}"/>
                </a:ext>
              </a:extLst>
            </p:cNvPr>
            <p:cNvSpPr/>
            <p:nvPr/>
          </p:nvSpPr>
          <p:spPr>
            <a:xfrm>
              <a:off x="633235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2" name="Google Shape;4433;p55">
              <a:extLst>
                <a:ext uri="{FF2B5EF4-FFF2-40B4-BE49-F238E27FC236}">
                  <a16:creationId xmlns:a16="http://schemas.microsoft.com/office/drawing/2014/main" id="{2C9A65FF-F93C-A501-90BD-61710FD4E2B2}"/>
                </a:ext>
              </a:extLst>
            </p:cNvPr>
            <p:cNvSpPr/>
            <p:nvPr/>
          </p:nvSpPr>
          <p:spPr>
            <a:xfrm>
              <a:off x="63323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3" name="Google Shape;4434;p55">
              <a:extLst>
                <a:ext uri="{FF2B5EF4-FFF2-40B4-BE49-F238E27FC236}">
                  <a16:creationId xmlns:a16="http://schemas.microsoft.com/office/drawing/2014/main" id="{583B1555-626C-BDF0-1611-924208A4B87A}"/>
                </a:ext>
              </a:extLst>
            </p:cNvPr>
            <p:cNvSpPr/>
            <p:nvPr/>
          </p:nvSpPr>
          <p:spPr>
            <a:xfrm>
              <a:off x="6256150" y="2485550"/>
              <a:ext cx="62200" cy="53300"/>
            </a:xfrm>
            <a:custGeom>
              <a:avLst/>
              <a:gdLst/>
              <a:ahLst/>
              <a:cxnLst/>
              <a:rect l="l" t="t" r="r" b="b"/>
              <a:pathLst>
                <a:path w="2488" h="2132" extrusionOk="0">
                  <a:moveTo>
                    <a:pt x="1065" y="1"/>
                  </a:moveTo>
                  <a:cubicBezTo>
                    <a:pt x="472" y="1"/>
                    <a:pt x="0" y="472"/>
                    <a:pt x="0" y="1066"/>
                  </a:cubicBezTo>
                  <a:cubicBezTo>
                    <a:pt x="0" y="1708"/>
                    <a:pt x="522" y="2131"/>
                    <a:pt x="1067" y="2131"/>
                  </a:cubicBezTo>
                  <a:cubicBezTo>
                    <a:pt x="1329" y="2131"/>
                    <a:pt x="1596" y="2033"/>
                    <a:pt x="1813"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4" name="Google Shape;4435;p55">
              <a:extLst>
                <a:ext uri="{FF2B5EF4-FFF2-40B4-BE49-F238E27FC236}">
                  <a16:creationId xmlns:a16="http://schemas.microsoft.com/office/drawing/2014/main" id="{0E7AD129-0748-B6AD-B89B-D32AF9BF568C}"/>
                </a:ext>
              </a:extLst>
            </p:cNvPr>
            <p:cNvSpPr/>
            <p:nvPr/>
          </p:nvSpPr>
          <p:spPr>
            <a:xfrm>
              <a:off x="6256150" y="2409350"/>
              <a:ext cx="62200" cy="53350"/>
            </a:xfrm>
            <a:custGeom>
              <a:avLst/>
              <a:gdLst/>
              <a:ahLst/>
              <a:cxnLst/>
              <a:rect l="l" t="t" r="r" b="b"/>
              <a:pathLst>
                <a:path w="2488" h="2134"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5" name="Google Shape;4436;p55">
              <a:extLst>
                <a:ext uri="{FF2B5EF4-FFF2-40B4-BE49-F238E27FC236}">
                  <a16:creationId xmlns:a16="http://schemas.microsoft.com/office/drawing/2014/main" id="{BFFBCD20-92B0-241E-6F8F-95DFDEADBD7E}"/>
                </a:ext>
              </a:extLst>
            </p:cNvPr>
            <p:cNvSpPr/>
            <p:nvPr/>
          </p:nvSpPr>
          <p:spPr>
            <a:xfrm>
              <a:off x="6256150" y="2028275"/>
              <a:ext cx="62200" cy="53450"/>
            </a:xfrm>
            <a:custGeom>
              <a:avLst/>
              <a:gdLst/>
              <a:ahLst/>
              <a:cxnLst/>
              <a:rect l="l" t="t" r="r" b="b"/>
              <a:pathLst>
                <a:path w="2488" h="2138" extrusionOk="0">
                  <a:moveTo>
                    <a:pt x="1065" y="1"/>
                  </a:moveTo>
                  <a:cubicBezTo>
                    <a:pt x="480" y="1"/>
                    <a:pt x="0" y="480"/>
                    <a:pt x="0" y="1065"/>
                  </a:cubicBezTo>
                  <a:cubicBezTo>
                    <a:pt x="0" y="1709"/>
                    <a:pt x="525" y="2137"/>
                    <a:pt x="1071" y="2137"/>
                  </a:cubicBezTo>
                  <a:cubicBezTo>
                    <a:pt x="1332" y="2137"/>
                    <a:pt x="1597" y="2040"/>
                    <a:pt x="1813" y="1821"/>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6" name="Google Shape;4437;p55">
              <a:extLst>
                <a:ext uri="{FF2B5EF4-FFF2-40B4-BE49-F238E27FC236}">
                  <a16:creationId xmlns:a16="http://schemas.microsoft.com/office/drawing/2014/main" id="{962A0019-A443-483B-A80D-9DD53B842C7F}"/>
                </a:ext>
              </a:extLst>
            </p:cNvPr>
            <p:cNvSpPr/>
            <p:nvPr/>
          </p:nvSpPr>
          <p:spPr>
            <a:xfrm>
              <a:off x="6256150" y="1952050"/>
              <a:ext cx="62200" cy="53450"/>
            </a:xfrm>
            <a:custGeom>
              <a:avLst/>
              <a:gdLst/>
              <a:ahLst/>
              <a:cxnLst/>
              <a:rect l="l" t="t" r="r" b="b"/>
              <a:pathLst>
                <a:path w="2488" h="2138" extrusionOk="0">
                  <a:moveTo>
                    <a:pt x="1065" y="1"/>
                  </a:moveTo>
                  <a:cubicBezTo>
                    <a:pt x="480" y="9"/>
                    <a:pt x="0" y="481"/>
                    <a:pt x="0" y="1074"/>
                  </a:cubicBezTo>
                  <a:cubicBezTo>
                    <a:pt x="0" y="1712"/>
                    <a:pt x="524"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7" name="Google Shape;4438;p55">
              <a:extLst>
                <a:ext uri="{FF2B5EF4-FFF2-40B4-BE49-F238E27FC236}">
                  <a16:creationId xmlns:a16="http://schemas.microsoft.com/office/drawing/2014/main" id="{991C3E6B-7722-0183-0E19-F8AA218ACB58}"/>
                </a:ext>
              </a:extLst>
            </p:cNvPr>
            <p:cNvSpPr/>
            <p:nvPr/>
          </p:nvSpPr>
          <p:spPr>
            <a:xfrm>
              <a:off x="6256150" y="1876050"/>
              <a:ext cx="62200" cy="53350"/>
            </a:xfrm>
            <a:custGeom>
              <a:avLst/>
              <a:gdLst/>
              <a:ahLst/>
              <a:cxnLst/>
              <a:rect l="l" t="t" r="r" b="b"/>
              <a:pathLst>
                <a:path w="2488" h="2134" extrusionOk="0">
                  <a:moveTo>
                    <a:pt x="1065" y="1"/>
                  </a:moveTo>
                  <a:cubicBezTo>
                    <a:pt x="480" y="1"/>
                    <a:pt x="0" y="472"/>
                    <a:pt x="0" y="1066"/>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8" name="Google Shape;4439;p55">
              <a:extLst>
                <a:ext uri="{FF2B5EF4-FFF2-40B4-BE49-F238E27FC236}">
                  <a16:creationId xmlns:a16="http://schemas.microsoft.com/office/drawing/2014/main" id="{1D3BAEEB-D11D-8940-286D-E015F237AA5B}"/>
                </a:ext>
              </a:extLst>
            </p:cNvPr>
            <p:cNvSpPr/>
            <p:nvPr/>
          </p:nvSpPr>
          <p:spPr>
            <a:xfrm>
              <a:off x="6256150" y="1799850"/>
              <a:ext cx="62200" cy="53325"/>
            </a:xfrm>
            <a:custGeom>
              <a:avLst/>
              <a:gdLst/>
              <a:ahLst/>
              <a:cxnLst/>
              <a:rect l="l" t="t" r="r" b="b"/>
              <a:pathLst>
                <a:path w="2488" h="2133"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9" name="Google Shape;4440;p55">
              <a:extLst>
                <a:ext uri="{FF2B5EF4-FFF2-40B4-BE49-F238E27FC236}">
                  <a16:creationId xmlns:a16="http://schemas.microsoft.com/office/drawing/2014/main" id="{190847EF-BCF1-7D12-6BEC-39639D6D20DC}"/>
                </a:ext>
              </a:extLst>
            </p:cNvPr>
            <p:cNvSpPr/>
            <p:nvPr/>
          </p:nvSpPr>
          <p:spPr>
            <a:xfrm>
              <a:off x="6256150" y="1723625"/>
              <a:ext cx="62200" cy="53350"/>
            </a:xfrm>
            <a:custGeom>
              <a:avLst/>
              <a:gdLst/>
              <a:ahLst/>
              <a:cxnLst/>
              <a:rect l="l" t="t" r="r" b="b"/>
              <a:pathLst>
                <a:path w="2488" h="2134" extrusionOk="0">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0" name="Google Shape;4441;p55">
              <a:extLst>
                <a:ext uri="{FF2B5EF4-FFF2-40B4-BE49-F238E27FC236}">
                  <a16:creationId xmlns:a16="http://schemas.microsoft.com/office/drawing/2014/main" id="{97716FA3-4E77-5666-0A25-8E60AAD40E00}"/>
                </a:ext>
              </a:extLst>
            </p:cNvPr>
            <p:cNvSpPr/>
            <p:nvPr/>
          </p:nvSpPr>
          <p:spPr>
            <a:xfrm>
              <a:off x="6256150" y="134275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7" y="2040"/>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1" name="Google Shape;4442;p55">
              <a:extLst>
                <a:ext uri="{FF2B5EF4-FFF2-40B4-BE49-F238E27FC236}">
                  <a16:creationId xmlns:a16="http://schemas.microsoft.com/office/drawing/2014/main" id="{FD73B7AE-F6CA-82EA-1C28-E81A3B8881D8}"/>
                </a:ext>
              </a:extLst>
            </p:cNvPr>
            <p:cNvSpPr/>
            <p:nvPr/>
          </p:nvSpPr>
          <p:spPr>
            <a:xfrm>
              <a:off x="6179925" y="2485550"/>
              <a:ext cx="62225" cy="53300"/>
            </a:xfrm>
            <a:custGeom>
              <a:avLst/>
              <a:gdLst/>
              <a:ahLst/>
              <a:cxnLst/>
              <a:rect l="l" t="t" r="r" b="b"/>
              <a:pathLst>
                <a:path w="2489" h="2132" extrusionOk="0">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2" name="Google Shape;4443;p55">
              <a:extLst>
                <a:ext uri="{FF2B5EF4-FFF2-40B4-BE49-F238E27FC236}">
                  <a16:creationId xmlns:a16="http://schemas.microsoft.com/office/drawing/2014/main" id="{25DF0EAE-38BC-09CA-E846-E8732219B715}"/>
                </a:ext>
              </a:extLst>
            </p:cNvPr>
            <p:cNvSpPr/>
            <p:nvPr/>
          </p:nvSpPr>
          <p:spPr>
            <a:xfrm>
              <a:off x="6179925"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3" name="Google Shape;4444;p55">
              <a:extLst>
                <a:ext uri="{FF2B5EF4-FFF2-40B4-BE49-F238E27FC236}">
                  <a16:creationId xmlns:a16="http://schemas.microsoft.com/office/drawing/2014/main" id="{712F0843-0D67-29D3-EB60-2F61B9389938}"/>
                </a:ext>
              </a:extLst>
            </p:cNvPr>
            <p:cNvSpPr/>
            <p:nvPr/>
          </p:nvSpPr>
          <p:spPr>
            <a:xfrm>
              <a:off x="6179925"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4" name="Google Shape;4445;p55">
              <a:extLst>
                <a:ext uri="{FF2B5EF4-FFF2-40B4-BE49-F238E27FC236}">
                  <a16:creationId xmlns:a16="http://schemas.microsoft.com/office/drawing/2014/main" id="{B0988BB8-76B2-4535-A383-A0EA986D6746}"/>
                </a:ext>
              </a:extLst>
            </p:cNvPr>
            <p:cNvSpPr/>
            <p:nvPr/>
          </p:nvSpPr>
          <p:spPr>
            <a:xfrm>
              <a:off x="6179925" y="134275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5" name="Google Shape;4446;p55">
              <a:extLst>
                <a:ext uri="{FF2B5EF4-FFF2-40B4-BE49-F238E27FC236}">
                  <a16:creationId xmlns:a16="http://schemas.microsoft.com/office/drawing/2014/main" id="{29B5BB33-CFF6-04E0-DBE4-2AC0D6D32B41}"/>
                </a:ext>
              </a:extLst>
            </p:cNvPr>
            <p:cNvSpPr/>
            <p:nvPr/>
          </p:nvSpPr>
          <p:spPr>
            <a:xfrm>
              <a:off x="6103700" y="2333125"/>
              <a:ext cx="62425" cy="53450"/>
            </a:xfrm>
            <a:custGeom>
              <a:avLst/>
              <a:gdLst/>
              <a:ahLst/>
              <a:cxnLst/>
              <a:rect l="l" t="t" r="r" b="b"/>
              <a:pathLst>
                <a:path w="2497" h="2138" extrusionOk="0">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6" name="Google Shape;4447;p55">
              <a:extLst>
                <a:ext uri="{FF2B5EF4-FFF2-40B4-BE49-F238E27FC236}">
                  <a16:creationId xmlns:a16="http://schemas.microsoft.com/office/drawing/2014/main" id="{AD1C4F15-98CC-11E9-41D8-39D5148504B1}"/>
                </a:ext>
              </a:extLst>
            </p:cNvPr>
            <p:cNvSpPr/>
            <p:nvPr/>
          </p:nvSpPr>
          <p:spPr>
            <a:xfrm>
              <a:off x="6103700" y="2256925"/>
              <a:ext cx="62575" cy="53425"/>
            </a:xfrm>
            <a:custGeom>
              <a:avLst/>
              <a:gdLst/>
              <a:ahLst/>
              <a:cxnLst/>
              <a:rect l="l" t="t" r="r" b="b"/>
              <a:pathLst>
                <a:path w="2503" h="2137" extrusionOk="0">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9"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7" name="Google Shape;4448;p55">
              <a:extLst>
                <a:ext uri="{FF2B5EF4-FFF2-40B4-BE49-F238E27FC236}">
                  <a16:creationId xmlns:a16="http://schemas.microsoft.com/office/drawing/2014/main" id="{5EDF8F08-588E-7CA6-E035-57F927F103A4}"/>
                </a:ext>
              </a:extLst>
            </p:cNvPr>
            <p:cNvSpPr/>
            <p:nvPr/>
          </p:nvSpPr>
          <p:spPr>
            <a:xfrm>
              <a:off x="6103700" y="2180700"/>
              <a:ext cx="62425" cy="53350"/>
            </a:xfrm>
            <a:custGeom>
              <a:avLst/>
              <a:gdLst/>
              <a:ahLst/>
              <a:cxnLst/>
              <a:rect l="l" t="t" r="r" b="b"/>
              <a:pathLst>
                <a:path w="2497" h="2134" extrusionOk="0">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8" name="Google Shape;4449;p55">
              <a:extLst>
                <a:ext uri="{FF2B5EF4-FFF2-40B4-BE49-F238E27FC236}">
                  <a16:creationId xmlns:a16="http://schemas.microsoft.com/office/drawing/2014/main" id="{2C122392-F299-90C3-0FD7-2E21DCDB4F6D}"/>
                </a:ext>
              </a:extLst>
            </p:cNvPr>
            <p:cNvSpPr/>
            <p:nvPr/>
          </p:nvSpPr>
          <p:spPr>
            <a:xfrm>
              <a:off x="6103700" y="210450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9" name="Google Shape;4450;p55">
              <a:extLst>
                <a:ext uri="{FF2B5EF4-FFF2-40B4-BE49-F238E27FC236}">
                  <a16:creationId xmlns:a16="http://schemas.microsoft.com/office/drawing/2014/main" id="{640B2EF9-F539-1BF0-75B5-9E7ED01C6E7A}"/>
                </a:ext>
              </a:extLst>
            </p:cNvPr>
            <p:cNvSpPr/>
            <p:nvPr/>
          </p:nvSpPr>
          <p:spPr>
            <a:xfrm>
              <a:off x="6103700" y="1342750"/>
              <a:ext cx="62425" cy="53450"/>
            </a:xfrm>
            <a:custGeom>
              <a:avLst/>
              <a:gdLst/>
              <a:ahLst/>
              <a:cxnLst/>
              <a:rect l="l" t="t" r="r" b="b"/>
              <a:pathLst>
                <a:path w="2497" h="2138" extrusionOk="0">
                  <a:moveTo>
                    <a:pt x="1066" y="1"/>
                  </a:moveTo>
                  <a:cubicBezTo>
                    <a:pt x="481" y="1"/>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0" name="Google Shape;4451;p55">
              <a:extLst>
                <a:ext uri="{FF2B5EF4-FFF2-40B4-BE49-F238E27FC236}">
                  <a16:creationId xmlns:a16="http://schemas.microsoft.com/office/drawing/2014/main" id="{F43B5329-520B-A00C-C408-8D67DDE67865}"/>
                </a:ext>
              </a:extLst>
            </p:cNvPr>
            <p:cNvSpPr/>
            <p:nvPr/>
          </p:nvSpPr>
          <p:spPr>
            <a:xfrm>
              <a:off x="6027500" y="2180700"/>
              <a:ext cx="62425" cy="53350"/>
            </a:xfrm>
            <a:custGeom>
              <a:avLst/>
              <a:gdLst/>
              <a:ahLst/>
              <a:cxnLst/>
              <a:rect l="l" t="t" r="r" b="b"/>
              <a:pathLst>
                <a:path w="2497" h="2134" extrusionOk="0">
                  <a:moveTo>
                    <a:pt x="1073" y="1"/>
                  </a:moveTo>
                  <a:cubicBezTo>
                    <a:pt x="480" y="1"/>
                    <a:pt x="9" y="480"/>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1" name="Google Shape;4452;p55">
              <a:extLst>
                <a:ext uri="{FF2B5EF4-FFF2-40B4-BE49-F238E27FC236}">
                  <a16:creationId xmlns:a16="http://schemas.microsoft.com/office/drawing/2014/main" id="{7B3AABEE-DDF4-430D-C908-33F572BB366B}"/>
                </a:ext>
              </a:extLst>
            </p:cNvPr>
            <p:cNvSpPr/>
            <p:nvPr/>
          </p:nvSpPr>
          <p:spPr>
            <a:xfrm>
              <a:off x="6027500" y="1342750"/>
              <a:ext cx="62425" cy="53450"/>
            </a:xfrm>
            <a:custGeom>
              <a:avLst/>
              <a:gdLst/>
              <a:ahLst/>
              <a:cxnLst/>
              <a:rect l="l" t="t" r="r" b="b"/>
              <a:pathLst>
                <a:path w="2497" h="2138" extrusionOk="0">
                  <a:moveTo>
                    <a:pt x="1073" y="1"/>
                  </a:moveTo>
                  <a:cubicBezTo>
                    <a:pt x="480" y="1"/>
                    <a:pt x="9" y="481"/>
                    <a:pt x="0" y="1066"/>
                  </a:cubicBezTo>
                  <a:cubicBezTo>
                    <a:pt x="0" y="1710"/>
                    <a:pt x="529" y="2138"/>
                    <a:pt x="1078" y="2138"/>
                  </a:cubicBezTo>
                  <a:cubicBezTo>
                    <a:pt x="1340" y="2138"/>
                    <a:pt x="1606" y="2040"/>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2" name="Google Shape;4453;p55">
              <a:extLst>
                <a:ext uri="{FF2B5EF4-FFF2-40B4-BE49-F238E27FC236}">
                  <a16:creationId xmlns:a16="http://schemas.microsoft.com/office/drawing/2014/main" id="{DB30C4D9-5954-2B0E-11F3-7F1FC03B936A}"/>
                </a:ext>
              </a:extLst>
            </p:cNvPr>
            <p:cNvSpPr/>
            <p:nvPr/>
          </p:nvSpPr>
          <p:spPr>
            <a:xfrm>
              <a:off x="5951475"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3" name="Google Shape;4454;p55">
              <a:extLst>
                <a:ext uri="{FF2B5EF4-FFF2-40B4-BE49-F238E27FC236}">
                  <a16:creationId xmlns:a16="http://schemas.microsoft.com/office/drawing/2014/main" id="{271EA4AA-363A-54C8-2913-4BDD007B2DA9}"/>
                </a:ext>
              </a:extLst>
            </p:cNvPr>
            <p:cNvSpPr/>
            <p:nvPr/>
          </p:nvSpPr>
          <p:spPr>
            <a:xfrm>
              <a:off x="595147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4" name="Google Shape;4455;p55">
              <a:extLst>
                <a:ext uri="{FF2B5EF4-FFF2-40B4-BE49-F238E27FC236}">
                  <a16:creationId xmlns:a16="http://schemas.microsoft.com/office/drawing/2014/main" id="{3E7FD415-109A-FEC9-9964-247D593CA650}"/>
                </a:ext>
              </a:extLst>
            </p:cNvPr>
            <p:cNvSpPr/>
            <p:nvPr/>
          </p:nvSpPr>
          <p:spPr>
            <a:xfrm>
              <a:off x="595147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5" name="Google Shape;4456;p55">
              <a:extLst>
                <a:ext uri="{FF2B5EF4-FFF2-40B4-BE49-F238E27FC236}">
                  <a16:creationId xmlns:a16="http://schemas.microsoft.com/office/drawing/2014/main" id="{075AEE3C-75B2-38E4-0239-6E59BA4826C7}"/>
                </a:ext>
              </a:extLst>
            </p:cNvPr>
            <p:cNvSpPr/>
            <p:nvPr/>
          </p:nvSpPr>
          <p:spPr>
            <a:xfrm>
              <a:off x="595147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6" name="Google Shape;4457;p55">
              <a:extLst>
                <a:ext uri="{FF2B5EF4-FFF2-40B4-BE49-F238E27FC236}">
                  <a16:creationId xmlns:a16="http://schemas.microsoft.com/office/drawing/2014/main" id="{7F75F2A3-F358-7961-951F-0D1742C03C32}"/>
                </a:ext>
              </a:extLst>
            </p:cNvPr>
            <p:cNvSpPr/>
            <p:nvPr/>
          </p:nvSpPr>
          <p:spPr>
            <a:xfrm>
              <a:off x="595147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7" name="Google Shape;4458;p55">
              <a:extLst>
                <a:ext uri="{FF2B5EF4-FFF2-40B4-BE49-F238E27FC236}">
                  <a16:creationId xmlns:a16="http://schemas.microsoft.com/office/drawing/2014/main" id="{1608A4D3-B3B5-6B76-95EF-A44FA0AAF040}"/>
                </a:ext>
              </a:extLst>
            </p:cNvPr>
            <p:cNvSpPr/>
            <p:nvPr/>
          </p:nvSpPr>
          <p:spPr>
            <a:xfrm>
              <a:off x="5875275"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8" name="Google Shape;4459;p55">
              <a:extLst>
                <a:ext uri="{FF2B5EF4-FFF2-40B4-BE49-F238E27FC236}">
                  <a16:creationId xmlns:a16="http://schemas.microsoft.com/office/drawing/2014/main" id="{17CEF071-6DE3-EF0C-BD2A-419B4B012A27}"/>
                </a:ext>
              </a:extLst>
            </p:cNvPr>
            <p:cNvSpPr/>
            <p:nvPr/>
          </p:nvSpPr>
          <p:spPr>
            <a:xfrm>
              <a:off x="5875275" y="2637775"/>
              <a:ext cx="62225" cy="53450"/>
            </a:xfrm>
            <a:custGeom>
              <a:avLst/>
              <a:gdLst/>
              <a:ahLst/>
              <a:cxnLst/>
              <a:rect l="l" t="t" r="r" b="b"/>
              <a:pathLst>
                <a:path w="2489"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9" name="Google Shape;4460;p55">
              <a:extLst>
                <a:ext uri="{FF2B5EF4-FFF2-40B4-BE49-F238E27FC236}">
                  <a16:creationId xmlns:a16="http://schemas.microsoft.com/office/drawing/2014/main" id="{F5075B5B-93C2-6599-8EB8-D3AE32E859B5}"/>
                </a:ext>
              </a:extLst>
            </p:cNvPr>
            <p:cNvSpPr/>
            <p:nvPr/>
          </p:nvSpPr>
          <p:spPr>
            <a:xfrm>
              <a:off x="5875275" y="2561575"/>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0" name="Google Shape;4461;p55">
              <a:extLst>
                <a:ext uri="{FF2B5EF4-FFF2-40B4-BE49-F238E27FC236}">
                  <a16:creationId xmlns:a16="http://schemas.microsoft.com/office/drawing/2014/main" id="{6D6428F1-2164-3C21-CCBA-65E220F4FE74}"/>
                </a:ext>
              </a:extLst>
            </p:cNvPr>
            <p:cNvSpPr/>
            <p:nvPr/>
          </p:nvSpPr>
          <p:spPr>
            <a:xfrm>
              <a:off x="5875275" y="2485550"/>
              <a:ext cx="62225" cy="53300"/>
            </a:xfrm>
            <a:custGeom>
              <a:avLst/>
              <a:gdLst/>
              <a:ahLst/>
              <a:cxnLst/>
              <a:rect l="l" t="t" r="r" b="b"/>
              <a:pathLst>
                <a:path w="2489" h="2132" extrusionOk="0">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1" name="Google Shape;4462;p55">
              <a:extLst>
                <a:ext uri="{FF2B5EF4-FFF2-40B4-BE49-F238E27FC236}">
                  <a16:creationId xmlns:a16="http://schemas.microsoft.com/office/drawing/2014/main" id="{0038EA8B-58E6-FB9B-7DF4-5D6B157FA1E1}"/>
                </a:ext>
              </a:extLst>
            </p:cNvPr>
            <p:cNvSpPr/>
            <p:nvPr/>
          </p:nvSpPr>
          <p:spPr>
            <a:xfrm>
              <a:off x="5875275" y="23331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2" name="Google Shape;4463;p55">
              <a:extLst>
                <a:ext uri="{FF2B5EF4-FFF2-40B4-BE49-F238E27FC236}">
                  <a16:creationId xmlns:a16="http://schemas.microsoft.com/office/drawing/2014/main" id="{E0A12F20-F91D-A192-321D-CFDB1335EB33}"/>
                </a:ext>
              </a:extLst>
            </p:cNvPr>
            <p:cNvSpPr/>
            <p:nvPr/>
          </p:nvSpPr>
          <p:spPr>
            <a:xfrm>
              <a:off x="5875275"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3" name="Google Shape;4464;p55">
              <a:extLst>
                <a:ext uri="{FF2B5EF4-FFF2-40B4-BE49-F238E27FC236}">
                  <a16:creationId xmlns:a16="http://schemas.microsoft.com/office/drawing/2014/main" id="{0475B39E-0870-F6AA-9B78-E0C7579ACBE7}"/>
                </a:ext>
              </a:extLst>
            </p:cNvPr>
            <p:cNvSpPr/>
            <p:nvPr/>
          </p:nvSpPr>
          <p:spPr>
            <a:xfrm>
              <a:off x="5875275" y="134275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4" name="Google Shape;4465;p55">
              <a:extLst>
                <a:ext uri="{FF2B5EF4-FFF2-40B4-BE49-F238E27FC236}">
                  <a16:creationId xmlns:a16="http://schemas.microsoft.com/office/drawing/2014/main" id="{6A4F7ED5-AC82-6F24-DBE9-D4DE55E41B07}"/>
                </a:ext>
              </a:extLst>
            </p:cNvPr>
            <p:cNvSpPr/>
            <p:nvPr/>
          </p:nvSpPr>
          <p:spPr>
            <a:xfrm>
              <a:off x="5799275" y="2714000"/>
              <a:ext cx="62200" cy="53350"/>
            </a:xfrm>
            <a:custGeom>
              <a:avLst/>
              <a:gdLst/>
              <a:ahLst/>
              <a:cxnLst/>
              <a:rect l="l" t="t" r="r" b="b"/>
              <a:pathLst>
                <a:path w="2488" h="2134" extrusionOk="0">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5" name="Google Shape;4466;p55">
              <a:extLst>
                <a:ext uri="{FF2B5EF4-FFF2-40B4-BE49-F238E27FC236}">
                  <a16:creationId xmlns:a16="http://schemas.microsoft.com/office/drawing/2014/main" id="{E8E46B7B-7405-D9F6-6D4E-80E855CD7FD8}"/>
                </a:ext>
              </a:extLst>
            </p:cNvPr>
            <p:cNvSpPr/>
            <p:nvPr/>
          </p:nvSpPr>
          <p:spPr>
            <a:xfrm>
              <a:off x="5799275" y="1342750"/>
              <a:ext cx="62200" cy="53450"/>
            </a:xfrm>
            <a:custGeom>
              <a:avLst/>
              <a:gdLst/>
              <a:ahLst/>
              <a:cxnLst/>
              <a:rect l="l" t="t" r="r" b="b"/>
              <a:pathLst>
                <a:path w="2488" h="2138" extrusionOk="0">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6" name="Google Shape;4467;p55">
              <a:extLst>
                <a:ext uri="{FF2B5EF4-FFF2-40B4-BE49-F238E27FC236}">
                  <a16:creationId xmlns:a16="http://schemas.microsoft.com/office/drawing/2014/main" id="{05894134-6DDC-1A3A-E830-969C408C16E4}"/>
                </a:ext>
              </a:extLst>
            </p:cNvPr>
            <p:cNvSpPr/>
            <p:nvPr/>
          </p:nvSpPr>
          <p:spPr>
            <a:xfrm>
              <a:off x="5799125" y="1190550"/>
              <a:ext cx="62350" cy="53425"/>
            </a:xfrm>
            <a:custGeom>
              <a:avLst/>
              <a:gdLst/>
              <a:ahLst/>
              <a:cxnLst/>
              <a:rect l="l" t="t" r="r" b="b"/>
              <a:pathLst>
                <a:path w="2494" h="2137" extrusionOk="0">
                  <a:moveTo>
                    <a:pt x="1063" y="0"/>
                  </a:moveTo>
                  <a:cubicBezTo>
                    <a:pt x="478" y="0"/>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7" name="Google Shape;4468;p55">
              <a:extLst>
                <a:ext uri="{FF2B5EF4-FFF2-40B4-BE49-F238E27FC236}">
                  <a16:creationId xmlns:a16="http://schemas.microsoft.com/office/drawing/2014/main" id="{1C00F59C-BD12-372B-F037-58A3AC83A544}"/>
                </a:ext>
              </a:extLst>
            </p:cNvPr>
            <p:cNvSpPr/>
            <p:nvPr/>
          </p:nvSpPr>
          <p:spPr>
            <a:xfrm>
              <a:off x="5723050"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8" name="Google Shape;4469;p55">
              <a:extLst>
                <a:ext uri="{FF2B5EF4-FFF2-40B4-BE49-F238E27FC236}">
                  <a16:creationId xmlns:a16="http://schemas.microsoft.com/office/drawing/2014/main" id="{43B284F1-C9D3-499D-228E-48478A0B4D47}"/>
                </a:ext>
              </a:extLst>
            </p:cNvPr>
            <p:cNvSpPr/>
            <p:nvPr/>
          </p:nvSpPr>
          <p:spPr>
            <a:xfrm>
              <a:off x="5723050" y="3018650"/>
              <a:ext cx="62225" cy="53425"/>
            </a:xfrm>
            <a:custGeom>
              <a:avLst/>
              <a:gdLst/>
              <a:ahLst/>
              <a:cxnLst/>
              <a:rect l="l" t="t" r="r" b="b"/>
              <a:pathLst>
                <a:path w="2489" h="2137" extrusionOk="0">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9" name="Google Shape;4470;p55">
              <a:extLst>
                <a:ext uri="{FF2B5EF4-FFF2-40B4-BE49-F238E27FC236}">
                  <a16:creationId xmlns:a16="http://schemas.microsoft.com/office/drawing/2014/main" id="{C6FD1DC0-5253-34CB-A72F-C11F2E2B98D4}"/>
                </a:ext>
              </a:extLst>
            </p:cNvPr>
            <p:cNvSpPr/>
            <p:nvPr/>
          </p:nvSpPr>
          <p:spPr>
            <a:xfrm>
              <a:off x="5723050" y="2942425"/>
              <a:ext cx="62225" cy="53450"/>
            </a:xfrm>
            <a:custGeom>
              <a:avLst/>
              <a:gdLst/>
              <a:ahLst/>
              <a:cxnLst/>
              <a:rect l="l" t="t" r="r" b="b"/>
              <a:pathLst>
                <a:path w="2489" h="2138" extrusionOk="0">
                  <a:moveTo>
                    <a:pt x="1065" y="1"/>
                  </a:moveTo>
                  <a:cubicBezTo>
                    <a:pt x="472" y="9"/>
                    <a:pt x="0" y="480"/>
                    <a:pt x="0" y="1074"/>
                  </a:cubicBezTo>
                  <a:cubicBezTo>
                    <a:pt x="0" y="1712"/>
                    <a:pt x="525" y="2137"/>
                    <a:pt x="1071"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0" name="Google Shape;4471;p55">
              <a:extLst>
                <a:ext uri="{FF2B5EF4-FFF2-40B4-BE49-F238E27FC236}">
                  <a16:creationId xmlns:a16="http://schemas.microsoft.com/office/drawing/2014/main" id="{0E89F327-9227-3812-17D6-FB1CA1292414}"/>
                </a:ext>
              </a:extLst>
            </p:cNvPr>
            <p:cNvSpPr/>
            <p:nvPr/>
          </p:nvSpPr>
          <p:spPr>
            <a:xfrm>
              <a:off x="5723050" y="271400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1" name="Google Shape;4472;p55">
              <a:extLst>
                <a:ext uri="{FF2B5EF4-FFF2-40B4-BE49-F238E27FC236}">
                  <a16:creationId xmlns:a16="http://schemas.microsoft.com/office/drawing/2014/main" id="{CC445763-2D3E-FCB1-8DDB-DD40552C00FB}"/>
                </a:ext>
              </a:extLst>
            </p:cNvPr>
            <p:cNvSpPr/>
            <p:nvPr/>
          </p:nvSpPr>
          <p:spPr>
            <a:xfrm>
              <a:off x="5723050" y="1342750"/>
              <a:ext cx="62225" cy="53450"/>
            </a:xfrm>
            <a:custGeom>
              <a:avLst/>
              <a:gdLst/>
              <a:ahLst/>
              <a:cxnLst/>
              <a:rect l="l" t="t" r="r" b="b"/>
              <a:pathLst>
                <a:path w="2489" h="2138" extrusionOk="0">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2" name="Google Shape;4473;p55">
              <a:extLst>
                <a:ext uri="{FF2B5EF4-FFF2-40B4-BE49-F238E27FC236}">
                  <a16:creationId xmlns:a16="http://schemas.microsoft.com/office/drawing/2014/main" id="{5E232B86-2FE5-7DDD-292F-C3FBD64D2F6A}"/>
                </a:ext>
              </a:extLst>
            </p:cNvPr>
            <p:cNvSpPr/>
            <p:nvPr/>
          </p:nvSpPr>
          <p:spPr>
            <a:xfrm>
              <a:off x="5722900" y="1190550"/>
              <a:ext cx="62375" cy="53425"/>
            </a:xfrm>
            <a:custGeom>
              <a:avLst/>
              <a:gdLst/>
              <a:ahLst/>
              <a:cxnLst/>
              <a:rect l="l" t="t" r="r" b="b"/>
              <a:pathLst>
                <a:path w="2495" h="2137" extrusionOk="0">
                  <a:moveTo>
                    <a:pt x="1071" y="0"/>
                  </a:moveTo>
                  <a:cubicBezTo>
                    <a:pt x="478" y="0"/>
                    <a:pt x="6" y="480"/>
                    <a:pt x="6" y="1065"/>
                  </a:cubicBezTo>
                  <a:cubicBezTo>
                    <a:pt x="1" y="1709"/>
                    <a:pt x="524" y="2137"/>
                    <a:pt x="1072" y="2137"/>
                  </a:cubicBezTo>
                  <a:cubicBezTo>
                    <a:pt x="1334" y="2137"/>
                    <a:pt x="1601" y="2039"/>
                    <a:pt x="1819" y="1821"/>
                  </a:cubicBezTo>
                  <a:cubicBezTo>
                    <a:pt x="2494" y="1146"/>
                    <a:pt x="2014"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3" name="Google Shape;4474;p55">
              <a:extLst>
                <a:ext uri="{FF2B5EF4-FFF2-40B4-BE49-F238E27FC236}">
                  <a16:creationId xmlns:a16="http://schemas.microsoft.com/office/drawing/2014/main" id="{155FE35E-EFA2-F58E-BCB3-055E2F0B0E1E}"/>
                </a:ext>
              </a:extLst>
            </p:cNvPr>
            <p:cNvSpPr/>
            <p:nvPr/>
          </p:nvSpPr>
          <p:spPr>
            <a:xfrm>
              <a:off x="5646825" y="3018650"/>
              <a:ext cx="62225" cy="53425"/>
            </a:xfrm>
            <a:custGeom>
              <a:avLst/>
              <a:gdLst/>
              <a:ahLst/>
              <a:cxnLst/>
              <a:rect l="l" t="t" r="r" b="b"/>
              <a:pathLst>
                <a:path w="2489" h="2137" extrusionOk="0">
                  <a:moveTo>
                    <a:pt x="1066" y="0"/>
                  </a:moveTo>
                  <a:cubicBezTo>
                    <a:pt x="472" y="0"/>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4" name="Google Shape;4475;p55">
              <a:extLst>
                <a:ext uri="{FF2B5EF4-FFF2-40B4-BE49-F238E27FC236}">
                  <a16:creationId xmlns:a16="http://schemas.microsoft.com/office/drawing/2014/main" id="{65D3024D-5885-1BE3-F15D-F0D7C3106333}"/>
                </a:ext>
              </a:extLst>
            </p:cNvPr>
            <p:cNvSpPr/>
            <p:nvPr/>
          </p:nvSpPr>
          <p:spPr>
            <a:xfrm>
              <a:off x="5646825" y="2866425"/>
              <a:ext cx="62225" cy="53275"/>
            </a:xfrm>
            <a:custGeom>
              <a:avLst/>
              <a:gdLst/>
              <a:ahLst/>
              <a:cxnLst/>
              <a:rect l="l" t="t" r="r" b="b"/>
              <a:pathLst>
                <a:path w="2489" h="2131" extrusionOk="0">
                  <a:moveTo>
                    <a:pt x="1066" y="0"/>
                  </a:moveTo>
                  <a:cubicBezTo>
                    <a:pt x="472" y="0"/>
                    <a:pt x="1" y="472"/>
                    <a:pt x="1" y="1065"/>
                  </a:cubicBezTo>
                  <a:cubicBezTo>
                    <a:pt x="1" y="1707"/>
                    <a:pt x="523" y="2131"/>
                    <a:pt x="1068" y="2131"/>
                  </a:cubicBezTo>
                  <a:cubicBezTo>
                    <a:pt x="1330" y="2131"/>
                    <a:pt x="1597" y="2032"/>
                    <a:pt x="1814" y="1813"/>
                  </a:cubicBezTo>
                  <a:cubicBezTo>
                    <a:pt x="2489"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5" name="Google Shape;4476;p55">
              <a:extLst>
                <a:ext uri="{FF2B5EF4-FFF2-40B4-BE49-F238E27FC236}">
                  <a16:creationId xmlns:a16="http://schemas.microsoft.com/office/drawing/2014/main" id="{1CFD6209-D945-88CF-F658-E772B480B733}"/>
                </a:ext>
              </a:extLst>
            </p:cNvPr>
            <p:cNvSpPr/>
            <p:nvPr/>
          </p:nvSpPr>
          <p:spPr>
            <a:xfrm>
              <a:off x="5646825"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6" name="Google Shape;4477;p55">
              <a:extLst>
                <a:ext uri="{FF2B5EF4-FFF2-40B4-BE49-F238E27FC236}">
                  <a16:creationId xmlns:a16="http://schemas.microsoft.com/office/drawing/2014/main" id="{23647CFA-4AFC-CB63-ECA8-77D35D46FC9B}"/>
                </a:ext>
              </a:extLst>
            </p:cNvPr>
            <p:cNvSpPr/>
            <p:nvPr/>
          </p:nvSpPr>
          <p:spPr>
            <a:xfrm>
              <a:off x="564682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7" name="Google Shape;4478;p55">
              <a:extLst>
                <a:ext uri="{FF2B5EF4-FFF2-40B4-BE49-F238E27FC236}">
                  <a16:creationId xmlns:a16="http://schemas.microsoft.com/office/drawing/2014/main" id="{86F564F8-E653-A6C1-75CC-4A0F21B640EF}"/>
                </a:ext>
              </a:extLst>
            </p:cNvPr>
            <p:cNvSpPr/>
            <p:nvPr/>
          </p:nvSpPr>
          <p:spPr>
            <a:xfrm>
              <a:off x="564682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9"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8" name="Google Shape;4479;p55">
              <a:extLst>
                <a:ext uri="{FF2B5EF4-FFF2-40B4-BE49-F238E27FC236}">
                  <a16:creationId xmlns:a16="http://schemas.microsoft.com/office/drawing/2014/main" id="{65DFD41C-5EBC-12B8-87B2-B01EDF3076E6}"/>
                </a:ext>
              </a:extLst>
            </p:cNvPr>
            <p:cNvSpPr/>
            <p:nvPr/>
          </p:nvSpPr>
          <p:spPr>
            <a:xfrm>
              <a:off x="5646700" y="1190550"/>
              <a:ext cx="62350" cy="53425"/>
            </a:xfrm>
            <a:custGeom>
              <a:avLst/>
              <a:gdLst/>
              <a:ahLst/>
              <a:cxnLst/>
              <a:rect l="l" t="t" r="r" b="b"/>
              <a:pathLst>
                <a:path w="2494" h="2137" extrusionOk="0">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9" name="Google Shape;4480;p55">
              <a:extLst>
                <a:ext uri="{FF2B5EF4-FFF2-40B4-BE49-F238E27FC236}">
                  <a16:creationId xmlns:a16="http://schemas.microsoft.com/office/drawing/2014/main" id="{E04758B5-99F2-554D-E504-34C8587C906E}"/>
                </a:ext>
              </a:extLst>
            </p:cNvPr>
            <p:cNvSpPr/>
            <p:nvPr/>
          </p:nvSpPr>
          <p:spPr>
            <a:xfrm>
              <a:off x="5570625" y="3018650"/>
              <a:ext cx="62200" cy="53425"/>
            </a:xfrm>
            <a:custGeom>
              <a:avLst/>
              <a:gdLst/>
              <a:ahLst/>
              <a:cxnLst/>
              <a:rect l="l" t="t" r="r" b="b"/>
              <a:pathLst>
                <a:path w="2488" h="2137" extrusionOk="0">
                  <a:moveTo>
                    <a:pt x="1065" y="0"/>
                  </a:moveTo>
                  <a:cubicBezTo>
                    <a:pt x="472" y="0"/>
                    <a:pt x="0" y="480"/>
                    <a:pt x="0" y="1065"/>
                  </a:cubicBezTo>
                  <a:cubicBezTo>
                    <a:pt x="0" y="1709"/>
                    <a:pt x="526" y="2137"/>
                    <a:pt x="1072" y="2137"/>
                  </a:cubicBezTo>
                  <a:cubicBezTo>
                    <a:pt x="1332" y="2137"/>
                    <a:pt x="1598" y="2039"/>
                    <a:pt x="1813"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0" name="Google Shape;4481;p55">
              <a:extLst>
                <a:ext uri="{FF2B5EF4-FFF2-40B4-BE49-F238E27FC236}">
                  <a16:creationId xmlns:a16="http://schemas.microsoft.com/office/drawing/2014/main" id="{6199D3C0-77F0-6737-94E7-AF8408188B9E}"/>
                </a:ext>
              </a:extLst>
            </p:cNvPr>
            <p:cNvSpPr/>
            <p:nvPr/>
          </p:nvSpPr>
          <p:spPr>
            <a:xfrm>
              <a:off x="5570625" y="2942425"/>
              <a:ext cx="62200" cy="53450"/>
            </a:xfrm>
            <a:custGeom>
              <a:avLst/>
              <a:gdLst/>
              <a:ahLst/>
              <a:cxnLst/>
              <a:rect l="l" t="t" r="r" b="b"/>
              <a:pathLst>
                <a:path w="2488" h="2138" extrusionOk="0">
                  <a:moveTo>
                    <a:pt x="1065" y="1"/>
                  </a:moveTo>
                  <a:cubicBezTo>
                    <a:pt x="472" y="1"/>
                    <a:pt x="0" y="480"/>
                    <a:pt x="0" y="1074"/>
                  </a:cubicBezTo>
                  <a:cubicBezTo>
                    <a:pt x="0" y="1712"/>
                    <a:pt x="525" y="2137"/>
                    <a:pt x="1071" y="2137"/>
                  </a:cubicBezTo>
                  <a:cubicBezTo>
                    <a:pt x="1332" y="2137"/>
                    <a:pt x="1598" y="2040"/>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1" name="Google Shape;4482;p55">
              <a:extLst>
                <a:ext uri="{FF2B5EF4-FFF2-40B4-BE49-F238E27FC236}">
                  <a16:creationId xmlns:a16="http://schemas.microsoft.com/office/drawing/2014/main" id="{0BE483A7-99C8-974C-EBD4-5EFE2B101679}"/>
                </a:ext>
              </a:extLst>
            </p:cNvPr>
            <p:cNvSpPr/>
            <p:nvPr/>
          </p:nvSpPr>
          <p:spPr>
            <a:xfrm>
              <a:off x="5570475" y="1190550"/>
              <a:ext cx="62350" cy="53325"/>
            </a:xfrm>
            <a:custGeom>
              <a:avLst/>
              <a:gdLst/>
              <a:ahLst/>
              <a:cxnLst/>
              <a:rect l="l" t="t" r="r" b="b"/>
              <a:pathLst>
                <a:path w="2494" h="2133" extrusionOk="0">
                  <a:moveTo>
                    <a:pt x="1071" y="0"/>
                  </a:moveTo>
                  <a:cubicBezTo>
                    <a:pt x="486" y="0"/>
                    <a:pt x="6" y="472"/>
                    <a:pt x="6" y="1065"/>
                  </a:cubicBezTo>
                  <a:cubicBezTo>
                    <a:pt x="1" y="1709"/>
                    <a:pt x="524" y="2133"/>
                    <a:pt x="1073" y="2133"/>
                  </a:cubicBezTo>
                  <a:cubicBezTo>
                    <a:pt x="1334" y="2133"/>
                    <a:pt x="1601" y="2036"/>
                    <a:pt x="1819" y="1821"/>
                  </a:cubicBezTo>
                  <a:cubicBezTo>
                    <a:pt x="2494" y="1154"/>
                    <a:pt x="2022"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2" name="Google Shape;4483;p55">
              <a:extLst>
                <a:ext uri="{FF2B5EF4-FFF2-40B4-BE49-F238E27FC236}">
                  <a16:creationId xmlns:a16="http://schemas.microsoft.com/office/drawing/2014/main" id="{D10406EA-2C9B-748F-338D-1A67BADE02B0}"/>
                </a:ext>
              </a:extLst>
            </p:cNvPr>
            <p:cNvSpPr/>
            <p:nvPr/>
          </p:nvSpPr>
          <p:spPr>
            <a:xfrm>
              <a:off x="5494400" y="29424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7" y="2137"/>
                    <a:pt x="1604"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3" name="Google Shape;4484;p55">
              <a:extLst>
                <a:ext uri="{FF2B5EF4-FFF2-40B4-BE49-F238E27FC236}">
                  <a16:creationId xmlns:a16="http://schemas.microsoft.com/office/drawing/2014/main" id="{AE009D07-449D-10AF-1F2F-D1B3E169F92F}"/>
                </a:ext>
              </a:extLst>
            </p:cNvPr>
            <p:cNvSpPr/>
            <p:nvPr/>
          </p:nvSpPr>
          <p:spPr>
            <a:xfrm>
              <a:off x="5494400"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3" y="2032"/>
                    <a:pt x="1822" y="1813"/>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4" name="Google Shape;4485;p55">
              <a:extLst>
                <a:ext uri="{FF2B5EF4-FFF2-40B4-BE49-F238E27FC236}">
                  <a16:creationId xmlns:a16="http://schemas.microsoft.com/office/drawing/2014/main" id="{A64B0158-4EB9-520A-1997-2FDA7B232820}"/>
                </a:ext>
              </a:extLst>
            </p:cNvPr>
            <p:cNvSpPr/>
            <p:nvPr/>
          </p:nvSpPr>
          <p:spPr>
            <a:xfrm>
              <a:off x="5494275" y="1190550"/>
              <a:ext cx="62350" cy="53325"/>
            </a:xfrm>
            <a:custGeom>
              <a:avLst/>
              <a:gdLst/>
              <a:ahLst/>
              <a:cxnLst/>
              <a:rect l="l" t="t" r="r" b="b"/>
              <a:pathLst>
                <a:path w="2494" h="2133" extrusionOk="0">
                  <a:moveTo>
                    <a:pt x="1071" y="0"/>
                  </a:moveTo>
                  <a:cubicBezTo>
                    <a:pt x="485" y="0"/>
                    <a:pt x="6" y="472"/>
                    <a:pt x="6" y="1065"/>
                  </a:cubicBezTo>
                  <a:cubicBezTo>
                    <a:pt x="0" y="1709"/>
                    <a:pt x="524" y="2133"/>
                    <a:pt x="1072" y="2133"/>
                  </a:cubicBezTo>
                  <a:cubicBezTo>
                    <a:pt x="1334" y="2133"/>
                    <a:pt x="1601" y="2036"/>
                    <a:pt x="1819" y="1821"/>
                  </a:cubicBezTo>
                  <a:cubicBezTo>
                    <a:pt x="2493" y="1154"/>
                    <a:pt x="2022" y="0"/>
                    <a:pt x="1071"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5" name="Google Shape;4486;p55">
              <a:extLst>
                <a:ext uri="{FF2B5EF4-FFF2-40B4-BE49-F238E27FC236}">
                  <a16:creationId xmlns:a16="http://schemas.microsoft.com/office/drawing/2014/main" id="{DB6B7D83-2B02-917E-A36F-5AF583853C26}"/>
                </a:ext>
              </a:extLst>
            </p:cNvPr>
            <p:cNvSpPr/>
            <p:nvPr/>
          </p:nvSpPr>
          <p:spPr>
            <a:xfrm>
              <a:off x="5418200" y="2866425"/>
              <a:ext cx="62425" cy="53275"/>
            </a:xfrm>
            <a:custGeom>
              <a:avLst/>
              <a:gdLst/>
              <a:ahLst/>
              <a:cxnLst/>
              <a:rect l="l" t="t" r="r" b="b"/>
              <a:pathLst>
                <a:path w="2497" h="2131" extrusionOk="0">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6" name="Google Shape;4487;p55">
              <a:extLst>
                <a:ext uri="{FF2B5EF4-FFF2-40B4-BE49-F238E27FC236}">
                  <a16:creationId xmlns:a16="http://schemas.microsoft.com/office/drawing/2014/main" id="{6F858C31-69A5-2011-3CB5-0412F6854869}"/>
                </a:ext>
              </a:extLst>
            </p:cNvPr>
            <p:cNvSpPr/>
            <p:nvPr/>
          </p:nvSpPr>
          <p:spPr>
            <a:xfrm>
              <a:off x="5418200"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7" name="Google Shape;4488;p55">
              <a:extLst>
                <a:ext uri="{FF2B5EF4-FFF2-40B4-BE49-F238E27FC236}">
                  <a16:creationId xmlns:a16="http://schemas.microsoft.com/office/drawing/2014/main" id="{9D99F6D1-6DE9-7130-7A0E-0CEF8909CCCE}"/>
                </a:ext>
              </a:extLst>
            </p:cNvPr>
            <p:cNvSpPr/>
            <p:nvPr/>
          </p:nvSpPr>
          <p:spPr>
            <a:xfrm>
              <a:off x="5418200" y="1266550"/>
              <a:ext cx="62425" cy="53450"/>
            </a:xfrm>
            <a:custGeom>
              <a:avLst/>
              <a:gdLst/>
              <a:ahLst/>
              <a:cxnLst/>
              <a:rect l="l" t="t" r="r" b="b"/>
              <a:pathLst>
                <a:path w="2497" h="2138" extrusionOk="0">
                  <a:moveTo>
                    <a:pt x="1065" y="0"/>
                  </a:moveTo>
                  <a:cubicBezTo>
                    <a:pt x="480" y="9"/>
                    <a:pt x="0"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8" name="Google Shape;4489;p55">
              <a:extLst>
                <a:ext uri="{FF2B5EF4-FFF2-40B4-BE49-F238E27FC236}">
                  <a16:creationId xmlns:a16="http://schemas.microsoft.com/office/drawing/2014/main" id="{E97B16FD-146E-E950-E63B-1A75484B9EB1}"/>
                </a:ext>
              </a:extLst>
            </p:cNvPr>
            <p:cNvSpPr/>
            <p:nvPr/>
          </p:nvSpPr>
          <p:spPr>
            <a:xfrm>
              <a:off x="5418200" y="11905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9" name="Google Shape;4490;p55">
              <a:extLst>
                <a:ext uri="{FF2B5EF4-FFF2-40B4-BE49-F238E27FC236}">
                  <a16:creationId xmlns:a16="http://schemas.microsoft.com/office/drawing/2014/main" id="{DBAD56C8-5789-2616-EC6D-B7300302BA2D}"/>
                </a:ext>
              </a:extLst>
            </p:cNvPr>
            <p:cNvSpPr/>
            <p:nvPr/>
          </p:nvSpPr>
          <p:spPr>
            <a:xfrm>
              <a:off x="5341975" y="271400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0" name="Google Shape;4491;p55">
              <a:extLst>
                <a:ext uri="{FF2B5EF4-FFF2-40B4-BE49-F238E27FC236}">
                  <a16:creationId xmlns:a16="http://schemas.microsoft.com/office/drawing/2014/main" id="{3D9E51B4-9EF8-A294-12D0-966F530B034E}"/>
                </a:ext>
              </a:extLst>
            </p:cNvPr>
            <p:cNvSpPr/>
            <p:nvPr/>
          </p:nvSpPr>
          <p:spPr>
            <a:xfrm>
              <a:off x="5341975" y="1266550"/>
              <a:ext cx="62425" cy="53450"/>
            </a:xfrm>
            <a:custGeom>
              <a:avLst/>
              <a:gdLst/>
              <a:ahLst/>
              <a:cxnLst/>
              <a:rect l="l" t="t" r="r" b="b"/>
              <a:pathLst>
                <a:path w="2497" h="2138" extrusionOk="0">
                  <a:moveTo>
                    <a:pt x="1074" y="0"/>
                  </a:moveTo>
                  <a:cubicBezTo>
                    <a:pt x="480"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1" name="Google Shape;4492;p55">
              <a:extLst>
                <a:ext uri="{FF2B5EF4-FFF2-40B4-BE49-F238E27FC236}">
                  <a16:creationId xmlns:a16="http://schemas.microsoft.com/office/drawing/2014/main" id="{E493C203-470B-3C6C-9C4B-B71471A38D63}"/>
                </a:ext>
              </a:extLst>
            </p:cNvPr>
            <p:cNvSpPr/>
            <p:nvPr/>
          </p:nvSpPr>
          <p:spPr>
            <a:xfrm>
              <a:off x="5265775" y="2790200"/>
              <a:ext cx="62200" cy="53350"/>
            </a:xfrm>
            <a:custGeom>
              <a:avLst/>
              <a:gdLst/>
              <a:ahLst/>
              <a:cxnLst/>
              <a:rect l="l" t="t" r="r" b="b"/>
              <a:pathLst>
                <a:path w="2488" h="2134" extrusionOk="0">
                  <a:moveTo>
                    <a:pt x="1065" y="1"/>
                  </a:moveTo>
                  <a:cubicBezTo>
                    <a:pt x="480" y="1"/>
                    <a:pt x="0" y="472"/>
                    <a:pt x="0" y="1066"/>
                  </a:cubicBezTo>
                  <a:cubicBezTo>
                    <a:pt x="0" y="1709"/>
                    <a:pt x="522" y="2134"/>
                    <a:pt x="1068" y="2134"/>
                  </a:cubicBezTo>
                  <a:cubicBezTo>
                    <a:pt x="1329" y="2134"/>
                    <a:pt x="1595" y="2037"/>
                    <a:pt x="1813"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2" name="Google Shape;4493;p55">
              <a:extLst>
                <a:ext uri="{FF2B5EF4-FFF2-40B4-BE49-F238E27FC236}">
                  <a16:creationId xmlns:a16="http://schemas.microsoft.com/office/drawing/2014/main" id="{E1DBE436-9734-8795-EACA-6C9F62833F3F}"/>
                </a:ext>
              </a:extLst>
            </p:cNvPr>
            <p:cNvSpPr/>
            <p:nvPr/>
          </p:nvSpPr>
          <p:spPr>
            <a:xfrm>
              <a:off x="5265775" y="2714000"/>
              <a:ext cx="62200" cy="53350"/>
            </a:xfrm>
            <a:custGeom>
              <a:avLst/>
              <a:gdLst/>
              <a:ahLst/>
              <a:cxnLst/>
              <a:rect l="l" t="t" r="r" b="b"/>
              <a:pathLst>
                <a:path w="2488" h="2134" extrusionOk="0">
                  <a:moveTo>
                    <a:pt x="1065" y="0"/>
                  </a:moveTo>
                  <a:cubicBezTo>
                    <a:pt x="480" y="0"/>
                    <a:pt x="0" y="480"/>
                    <a:pt x="0" y="1065"/>
                  </a:cubicBezTo>
                  <a:cubicBezTo>
                    <a:pt x="0" y="1709"/>
                    <a:pt x="522" y="2133"/>
                    <a:pt x="1068" y="2133"/>
                  </a:cubicBezTo>
                  <a:cubicBezTo>
                    <a:pt x="1329" y="2133"/>
                    <a:pt x="1595" y="2036"/>
                    <a:pt x="1813" y="1821"/>
                  </a:cubicBezTo>
                  <a:cubicBezTo>
                    <a:pt x="2488" y="1155"/>
                    <a:pt x="2016" y="8"/>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3" name="Google Shape;4494;p55">
              <a:extLst>
                <a:ext uri="{FF2B5EF4-FFF2-40B4-BE49-F238E27FC236}">
                  <a16:creationId xmlns:a16="http://schemas.microsoft.com/office/drawing/2014/main" id="{1AF316B9-2E4E-26A6-D4D3-CC07370BC049}"/>
                </a:ext>
              </a:extLst>
            </p:cNvPr>
            <p:cNvSpPr/>
            <p:nvPr/>
          </p:nvSpPr>
          <p:spPr>
            <a:xfrm>
              <a:off x="5265775" y="1266550"/>
              <a:ext cx="62200" cy="53450"/>
            </a:xfrm>
            <a:custGeom>
              <a:avLst/>
              <a:gdLst/>
              <a:ahLst/>
              <a:cxnLst/>
              <a:rect l="l" t="t" r="r" b="b"/>
              <a:pathLst>
                <a:path w="2488" h="2138" extrusionOk="0">
                  <a:moveTo>
                    <a:pt x="1065" y="0"/>
                  </a:moveTo>
                  <a:cubicBezTo>
                    <a:pt x="480" y="0"/>
                    <a:pt x="0" y="480"/>
                    <a:pt x="0" y="1074"/>
                  </a:cubicBezTo>
                  <a:cubicBezTo>
                    <a:pt x="0" y="1711"/>
                    <a:pt x="521" y="2137"/>
                    <a:pt x="1067" y="2137"/>
                  </a:cubicBezTo>
                  <a:cubicBezTo>
                    <a:pt x="1328" y="2137"/>
                    <a:pt x="1595" y="2040"/>
                    <a:pt x="1813" y="1821"/>
                  </a:cubicBezTo>
                  <a:cubicBezTo>
                    <a:pt x="2488" y="1155"/>
                    <a:pt x="2016" y="9"/>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4" name="Google Shape;4495;p55">
              <a:extLst>
                <a:ext uri="{FF2B5EF4-FFF2-40B4-BE49-F238E27FC236}">
                  <a16:creationId xmlns:a16="http://schemas.microsoft.com/office/drawing/2014/main" id="{37BFD9EB-B49D-3C75-E99E-9FF9E8F1849B}"/>
                </a:ext>
              </a:extLst>
            </p:cNvPr>
            <p:cNvSpPr/>
            <p:nvPr/>
          </p:nvSpPr>
          <p:spPr>
            <a:xfrm>
              <a:off x="5189550" y="2866425"/>
              <a:ext cx="62425" cy="53275"/>
            </a:xfrm>
            <a:custGeom>
              <a:avLst/>
              <a:gdLst/>
              <a:ahLst/>
              <a:cxnLst/>
              <a:rect l="l" t="t" r="r" b="b"/>
              <a:pathLst>
                <a:path w="2497" h="2131" extrusionOk="0">
                  <a:moveTo>
                    <a:pt x="1066" y="0"/>
                  </a:moveTo>
                  <a:cubicBezTo>
                    <a:pt x="480" y="0"/>
                    <a:pt x="1" y="472"/>
                    <a:pt x="1" y="1065"/>
                  </a:cubicBezTo>
                  <a:cubicBezTo>
                    <a:pt x="1" y="1707"/>
                    <a:pt x="523" y="2131"/>
                    <a:pt x="1070" y="2131"/>
                  </a:cubicBezTo>
                  <a:cubicBezTo>
                    <a:pt x="1333" y="2131"/>
                    <a:pt x="1602" y="2032"/>
                    <a:pt x="1822" y="1813"/>
                  </a:cubicBezTo>
                  <a:cubicBezTo>
                    <a:pt x="2496"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5" name="Google Shape;4496;p55">
              <a:extLst>
                <a:ext uri="{FF2B5EF4-FFF2-40B4-BE49-F238E27FC236}">
                  <a16:creationId xmlns:a16="http://schemas.microsoft.com/office/drawing/2014/main" id="{B2E2153B-550C-A3CB-0276-77B74D6B4851}"/>
                </a:ext>
              </a:extLst>
            </p:cNvPr>
            <p:cNvSpPr/>
            <p:nvPr/>
          </p:nvSpPr>
          <p:spPr>
            <a:xfrm>
              <a:off x="5189550" y="2790200"/>
              <a:ext cx="62225" cy="53350"/>
            </a:xfrm>
            <a:custGeom>
              <a:avLst/>
              <a:gdLst/>
              <a:ahLst/>
              <a:cxnLst/>
              <a:rect l="l" t="t" r="r" b="b"/>
              <a:pathLst>
                <a:path w="2489" h="2134" extrusionOk="0">
                  <a:moveTo>
                    <a:pt x="1066" y="1"/>
                  </a:moveTo>
                  <a:cubicBezTo>
                    <a:pt x="480" y="1"/>
                    <a:pt x="1" y="472"/>
                    <a:pt x="1" y="1066"/>
                  </a:cubicBezTo>
                  <a:cubicBezTo>
                    <a:pt x="1" y="1709"/>
                    <a:pt x="522" y="2134"/>
                    <a:pt x="1069" y="2134"/>
                  </a:cubicBezTo>
                  <a:cubicBezTo>
                    <a:pt x="1329" y="2134"/>
                    <a:pt x="1596" y="2037"/>
                    <a:pt x="1814"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6" name="Google Shape;4497;p55">
              <a:extLst>
                <a:ext uri="{FF2B5EF4-FFF2-40B4-BE49-F238E27FC236}">
                  <a16:creationId xmlns:a16="http://schemas.microsoft.com/office/drawing/2014/main" id="{68ACBAE2-EE03-A813-F9AB-53B4D6DF8644}"/>
                </a:ext>
              </a:extLst>
            </p:cNvPr>
            <p:cNvSpPr/>
            <p:nvPr/>
          </p:nvSpPr>
          <p:spPr>
            <a:xfrm>
              <a:off x="5189550" y="1342750"/>
              <a:ext cx="62225" cy="53350"/>
            </a:xfrm>
            <a:custGeom>
              <a:avLst/>
              <a:gdLst/>
              <a:ahLst/>
              <a:cxnLst/>
              <a:rect l="l" t="t" r="r" b="b"/>
              <a:pathLst>
                <a:path w="2489" h="2134" extrusionOk="0">
                  <a:moveTo>
                    <a:pt x="1066" y="1"/>
                  </a:moveTo>
                  <a:cubicBezTo>
                    <a:pt x="480" y="1"/>
                    <a:pt x="1" y="481"/>
                    <a:pt x="1" y="1066"/>
                  </a:cubicBezTo>
                  <a:cubicBezTo>
                    <a:pt x="1" y="1710"/>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7" name="Google Shape;4498;p55">
              <a:extLst>
                <a:ext uri="{FF2B5EF4-FFF2-40B4-BE49-F238E27FC236}">
                  <a16:creationId xmlns:a16="http://schemas.microsoft.com/office/drawing/2014/main" id="{B11FD13D-CBCD-7C83-5052-E81F79ECE8CE}"/>
                </a:ext>
              </a:extLst>
            </p:cNvPr>
            <p:cNvSpPr/>
            <p:nvPr/>
          </p:nvSpPr>
          <p:spPr>
            <a:xfrm>
              <a:off x="5113350" y="3094850"/>
              <a:ext cx="62400" cy="53350"/>
            </a:xfrm>
            <a:custGeom>
              <a:avLst/>
              <a:gdLst/>
              <a:ahLst/>
              <a:cxnLst/>
              <a:rect l="l" t="t" r="r" b="b"/>
              <a:pathLst>
                <a:path w="2496" h="2134" extrusionOk="0">
                  <a:moveTo>
                    <a:pt x="1073" y="1"/>
                  </a:moveTo>
                  <a:cubicBezTo>
                    <a:pt x="480" y="1"/>
                    <a:pt x="0"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8" name="Google Shape;4499;p55">
              <a:extLst>
                <a:ext uri="{FF2B5EF4-FFF2-40B4-BE49-F238E27FC236}">
                  <a16:creationId xmlns:a16="http://schemas.microsoft.com/office/drawing/2014/main" id="{30EB1C2C-14AF-F76D-828E-799B1F8198D9}"/>
                </a:ext>
              </a:extLst>
            </p:cNvPr>
            <p:cNvSpPr/>
            <p:nvPr/>
          </p:nvSpPr>
          <p:spPr>
            <a:xfrm>
              <a:off x="5113350" y="3018650"/>
              <a:ext cx="62400" cy="53425"/>
            </a:xfrm>
            <a:custGeom>
              <a:avLst/>
              <a:gdLst/>
              <a:ahLst/>
              <a:cxnLst/>
              <a:rect l="l" t="t" r="r" b="b"/>
              <a:pathLst>
                <a:path w="2496" h="2137" extrusionOk="0">
                  <a:moveTo>
                    <a:pt x="1073" y="0"/>
                  </a:moveTo>
                  <a:cubicBezTo>
                    <a:pt x="480" y="0"/>
                    <a:pt x="0" y="480"/>
                    <a:pt x="0" y="1065"/>
                  </a:cubicBezTo>
                  <a:cubicBezTo>
                    <a:pt x="0" y="1709"/>
                    <a:pt x="529" y="2137"/>
                    <a:pt x="1078" y="2137"/>
                  </a:cubicBezTo>
                  <a:cubicBezTo>
                    <a:pt x="1339" y="2137"/>
                    <a:pt x="1606" y="2039"/>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9" name="Google Shape;4500;p55">
              <a:extLst>
                <a:ext uri="{FF2B5EF4-FFF2-40B4-BE49-F238E27FC236}">
                  <a16:creationId xmlns:a16="http://schemas.microsoft.com/office/drawing/2014/main" id="{77F8F51D-14B4-A48A-4236-49DE480ED5BF}"/>
                </a:ext>
              </a:extLst>
            </p:cNvPr>
            <p:cNvSpPr/>
            <p:nvPr/>
          </p:nvSpPr>
          <p:spPr>
            <a:xfrm>
              <a:off x="5113350" y="2942425"/>
              <a:ext cx="62400" cy="53450"/>
            </a:xfrm>
            <a:custGeom>
              <a:avLst/>
              <a:gdLst/>
              <a:ahLst/>
              <a:cxnLst/>
              <a:rect l="l" t="t" r="r" b="b"/>
              <a:pathLst>
                <a:path w="2496" h="2138" extrusionOk="0">
                  <a:moveTo>
                    <a:pt x="1073" y="1"/>
                  </a:moveTo>
                  <a:cubicBezTo>
                    <a:pt x="480" y="1"/>
                    <a:pt x="8" y="480"/>
                    <a:pt x="0" y="1066"/>
                  </a:cubicBezTo>
                  <a:cubicBezTo>
                    <a:pt x="0" y="1709"/>
                    <a:pt x="525" y="2137"/>
                    <a:pt x="1074" y="2137"/>
                  </a:cubicBezTo>
                  <a:cubicBezTo>
                    <a:pt x="1336" y="2137"/>
                    <a:pt x="1603" y="2040"/>
                    <a:pt x="1821" y="1822"/>
                  </a:cubicBezTo>
                  <a:cubicBezTo>
                    <a:pt x="2496" y="1155"/>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0" name="Google Shape;4501;p55">
              <a:extLst>
                <a:ext uri="{FF2B5EF4-FFF2-40B4-BE49-F238E27FC236}">
                  <a16:creationId xmlns:a16="http://schemas.microsoft.com/office/drawing/2014/main" id="{1440A9B9-A47F-35F0-8AA3-9F75CB414A76}"/>
                </a:ext>
              </a:extLst>
            </p:cNvPr>
            <p:cNvSpPr/>
            <p:nvPr/>
          </p:nvSpPr>
          <p:spPr>
            <a:xfrm>
              <a:off x="5113350" y="2866425"/>
              <a:ext cx="62400" cy="53275"/>
            </a:xfrm>
            <a:custGeom>
              <a:avLst/>
              <a:gdLst/>
              <a:ahLst/>
              <a:cxnLst/>
              <a:rect l="l" t="t" r="r" b="b"/>
              <a:pathLst>
                <a:path w="2496" h="2131" extrusionOk="0">
                  <a:moveTo>
                    <a:pt x="1073" y="0"/>
                  </a:moveTo>
                  <a:cubicBezTo>
                    <a:pt x="480" y="0"/>
                    <a:pt x="0" y="472"/>
                    <a:pt x="0" y="1065"/>
                  </a:cubicBezTo>
                  <a:cubicBezTo>
                    <a:pt x="0" y="1707"/>
                    <a:pt x="526" y="2131"/>
                    <a:pt x="1073" y="2131"/>
                  </a:cubicBezTo>
                  <a:cubicBezTo>
                    <a:pt x="1336" y="2131"/>
                    <a:pt x="1604" y="2032"/>
                    <a:pt x="1821" y="1813"/>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1" name="Google Shape;4502;p55">
              <a:extLst>
                <a:ext uri="{FF2B5EF4-FFF2-40B4-BE49-F238E27FC236}">
                  <a16:creationId xmlns:a16="http://schemas.microsoft.com/office/drawing/2014/main" id="{7E44D8E5-4C90-3BD5-674A-8C5157614AA5}"/>
                </a:ext>
              </a:extLst>
            </p:cNvPr>
            <p:cNvSpPr/>
            <p:nvPr/>
          </p:nvSpPr>
          <p:spPr>
            <a:xfrm>
              <a:off x="5113350" y="2790200"/>
              <a:ext cx="62400" cy="53350"/>
            </a:xfrm>
            <a:custGeom>
              <a:avLst/>
              <a:gdLst/>
              <a:ahLst/>
              <a:cxnLst/>
              <a:rect l="l" t="t" r="r" b="b"/>
              <a:pathLst>
                <a:path w="2496" h="2134" extrusionOk="0">
                  <a:moveTo>
                    <a:pt x="1073" y="1"/>
                  </a:moveTo>
                  <a:cubicBezTo>
                    <a:pt x="480" y="1"/>
                    <a:pt x="8"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2" name="Google Shape;4503;p55">
              <a:extLst>
                <a:ext uri="{FF2B5EF4-FFF2-40B4-BE49-F238E27FC236}">
                  <a16:creationId xmlns:a16="http://schemas.microsoft.com/office/drawing/2014/main" id="{6818359F-F48C-9282-F8B0-2AA1D9C4D93E}"/>
                </a:ext>
              </a:extLst>
            </p:cNvPr>
            <p:cNvSpPr/>
            <p:nvPr/>
          </p:nvSpPr>
          <p:spPr>
            <a:xfrm>
              <a:off x="5113350" y="2714000"/>
              <a:ext cx="62400" cy="53350"/>
            </a:xfrm>
            <a:custGeom>
              <a:avLst/>
              <a:gdLst/>
              <a:ahLst/>
              <a:cxnLst/>
              <a:rect l="l" t="t" r="r" b="b"/>
              <a:pathLst>
                <a:path w="2496" h="2134" extrusionOk="0">
                  <a:moveTo>
                    <a:pt x="1073" y="0"/>
                  </a:moveTo>
                  <a:cubicBezTo>
                    <a:pt x="480" y="0"/>
                    <a:pt x="0"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3" name="Google Shape;4504;p55">
              <a:extLst>
                <a:ext uri="{FF2B5EF4-FFF2-40B4-BE49-F238E27FC236}">
                  <a16:creationId xmlns:a16="http://schemas.microsoft.com/office/drawing/2014/main" id="{EF94E952-4BAF-A93E-B7C3-BCB936867114}"/>
                </a:ext>
              </a:extLst>
            </p:cNvPr>
            <p:cNvSpPr/>
            <p:nvPr/>
          </p:nvSpPr>
          <p:spPr>
            <a:xfrm>
              <a:off x="5113350" y="1418975"/>
              <a:ext cx="62400" cy="53350"/>
            </a:xfrm>
            <a:custGeom>
              <a:avLst/>
              <a:gdLst/>
              <a:ahLst/>
              <a:cxnLst/>
              <a:rect l="l" t="t" r="r" b="b"/>
              <a:pathLst>
                <a:path w="2496" h="2134" extrusionOk="0">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4" name="Google Shape;4505;p55">
              <a:extLst>
                <a:ext uri="{FF2B5EF4-FFF2-40B4-BE49-F238E27FC236}">
                  <a16:creationId xmlns:a16="http://schemas.microsoft.com/office/drawing/2014/main" id="{FA6984DA-0D3B-C626-75E3-37EDCC7CF9A3}"/>
                </a:ext>
              </a:extLst>
            </p:cNvPr>
            <p:cNvSpPr/>
            <p:nvPr/>
          </p:nvSpPr>
          <p:spPr>
            <a:xfrm>
              <a:off x="5113350" y="1342750"/>
              <a:ext cx="62400" cy="53450"/>
            </a:xfrm>
            <a:custGeom>
              <a:avLst/>
              <a:gdLst/>
              <a:ahLst/>
              <a:cxnLst/>
              <a:rect l="l" t="t" r="r" b="b"/>
              <a:pathLst>
                <a:path w="2496" h="2138" extrusionOk="0">
                  <a:moveTo>
                    <a:pt x="1073" y="1"/>
                  </a:moveTo>
                  <a:cubicBezTo>
                    <a:pt x="480" y="1"/>
                    <a:pt x="8" y="481"/>
                    <a:pt x="0" y="1066"/>
                  </a:cubicBezTo>
                  <a:cubicBezTo>
                    <a:pt x="0" y="1710"/>
                    <a:pt x="525" y="2138"/>
                    <a:pt x="1074" y="2138"/>
                  </a:cubicBezTo>
                  <a:cubicBezTo>
                    <a:pt x="1336" y="2138"/>
                    <a:pt x="1603" y="2040"/>
                    <a:pt x="1821" y="1822"/>
                  </a:cubicBezTo>
                  <a:cubicBezTo>
                    <a:pt x="2496" y="1147"/>
                    <a:pt x="2016" y="1"/>
                    <a:pt x="1073"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5" name="Google Shape;4506;p55">
              <a:extLst>
                <a:ext uri="{FF2B5EF4-FFF2-40B4-BE49-F238E27FC236}">
                  <a16:creationId xmlns:a16="http://schemas.microsoft.com/office/drawing/2014/main" id="{52896748-B6E0-826F-EF9D-9797B1D48719}"/>
                </a:ext>
              </a:extLst>
            </p:cNvPr>
            <p:cNvSpPr/>
            <p:nvPr/>
          </p:nvSpPr>
          <p:spPr>
            <a:xfrm>
              <a:off x="5037325" y="3018650"/>
              <a:ext cx="62225" cy="53425"/>
            </a:xfrm>
            <a:custGeom>
              <a:avLst/>
              <a:gdLst/>
              <a:ahLst/>
              <a:cxnLst/>
              <a:rect l="l" t="t" r="r" b="b"/>
              <a:pathLst>
                <a:path w="2489" h="2137" extrusionOk="0">
                  <a:moveTo>
                    <a:pt x="1066" y="0"/>
                  </a:moveTo>
                  <a:cubicBezTo>
                    <a:pt x="472" y="0"/>
                    <a:pt x="1" y="480"/>
                    <a:pt x="1" y="1065"/>
                  </a:cubicBezTo>
                  <a:cubicBezTo>
                    <a:pt x="1" y="1709"/>
                    <a:pt x="526" y="2137"/>
                    <a:pt x="1072" y="2137"/>
                  </a:cubicBezTo>
                  <a:cubicBezTo>
                    <a:pt x="1333" y="2137"/>
                    <a:pt x="1598" y="2039"/>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6" name="Google Shape;4507;p55">
              <a:extLst>
                <a:ext uri="{FF2B5EF4-FFF2-40B4-BE49-F238E27FC236}">
                  <a16:creationId xmlns:a16="http://schemas.microsoft.com/office/drawing/2014/main" id="{97502C08-9851-DC3D-227C-B4C622B0D4C6}"/>
                </a:ext>
              </a:extLst>
            </p:cNvPr>
            <p:cNvSpPr/>
            <p:nvPr/>
          </p:nvSpPr>
          <p:spPr>
            <a:xfrm>
              <a:off x="5037325"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7" name="Google Shape;4508;p55">
              <a:extLst>
                <a:ext uri="{FF2B5EF4-FFF2-40B4-BE49-F238E27FC236}">
                  <a16:creationId xmlns:a16="http://schemas.microsoft.com/office/drawing/2014/main" id="{A894B733-3993-2CFD-4AD0-B8C267BD4882}"/>
                </a:ext>
              </a:extLst>
            </p:cNvPr>
            <p:cNvSpPr/>
            <p:nvPr/>
          </p:nvSpPr>
          <p:spPr>
            <a:xfrm>
              <a:off x="5037325" y="2866425"/>
              <a:ext cx="62225" cy="53275"/>
            </a:xfrm>
            <a:custGeom>
              <a:avLst/>
              <a:gdLst/>
              <a:ahLst/>
              <a:cxnLst/>
              <a:rect l="l" t="t" r="r" b="b"/>
              <a:pathLst>
                <a:path w="2489" h="2131" extrusionOk="0">
                  <a:moveTo>
                    <a:pt x="1066" y="0"/>
                  </a:moveTo>
                  <a:cubicBezTo>
                    <a:pt x="472" y="0"/>
                    <a:pt x="1" y="472"/>
                    <a:pt x="1" y="1065"/>
                  </a:cubicBezTo>
                  <a:cubicBezTo>
                    <a:pt x="1" y="1707"/>
                    <a:pt x="523" y="2131"/>
                    <a:pt x="1067" y="2131"/>
                  </a:cubicBezTo>
                  <a:cubicBezTo>
                    <a:pt x="1330" y="2131"/>
                    <a:pt x="1597" y="2032"/>
                    <a:pt x="1814" y="1813"/>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8" name="Google Shape;4509;p55">
              <a:extLst>
                <a:ext uri="{FF2B5EF4-FFF2-40B4-BE49-F238E27FC236}">
                  <a16:creationId xmlns:a16="http://schemas.microsoft.com/office/drawing/2014/main" id="{79CE49D6-44C0-3824-6AF4-560785E452E6}"/>
                </a:ext>
              </a:extLst>
            </p:cNvPr>
            <p:cNvSpPr/>
            <p:nvPr/>
          </p:nvSpPr>
          <p:spPr>
            <a:xfrm>
              <a:off x="5037325"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9" name="Google Shape;4510;p55">
              <a:extLst>
                <a:ext uri="{FF2B5EF4-FFF2-40B4-BE49-F238E27FC236}">
                  <a16:creationId xmlns:a16="http://schemas.microsoft.com/office/drawing/2014/main" id="{5F337785-F4FD-6B56-1288-8555AD70D497}"/>
                </a:ext>
              </a:extLst>
            </p:cNvPr>
            <p:cNvSpPr/>
            <p:nvPr/>
          </p:nvSpPr>
          <p:spPr>
            <a:xfrm>
              <a:off x="5037325"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0" name="Google Shape;4511;p55">
              <a:extLst>
                <a:ext uri="{FF2B5EF4-FFF2-40B4-BE49-F238E27FC236}">
                  <a16:creationId xmlns:a16="http://schemas.microsoft.com/office/drawing/2014/main" id="{7905B0E7-AB4D-4B3E-1021-3C6E33DDDD68}"/>
                </a:ext>
              </a:extLst>
            </p:cNvPr>
            <p:cNvSpPr/>
            <p:nvPr/>
          </p:nvSpPr>
          <p:spPr>
            <a:xfrm>
              <a:off x="5037325" y="2637775"/>
              <a:ext cx="62225" cy="53450"/>
            </a:xfrm>
            <a:custGeom>
              <a:avLst/>
              <a:gdLst/>
              <a:ahLst/>
              <a:cxnLst/>
              <a:rect l="l" t="t" r="r" b="b"/>
              <a:pathLst>
                <a:path w="2489" h="2138" extrusionOk="0">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1" name="Google Shape;4512;p55">
              <a:extLst>
                <a:ext uri="{FF2B5EF4-FFF2-40B4-BE49-F238E27FC236}">
                  <a16:creationId xmlns:a16="http://schemas.microsoft.com/office/drawing/2014/main" id="{6E8B2234-E1DE-AF8B-3073-863362C0909D}"/>
                </a:ext>
              </a:extLst>
            </p:cNvPr>
            <p:cNvSpPr/>
            <p:nvPr/>
          </p:nvSpPr>
          <p:spPr>
            <a:xfrm>
              <a:off x="50373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2" name="Google Shape;4513;p55">
              <a:extLst>
                <a:ext uri="{FF2B5EF4-FFF2-40B4-BE49-F238E27FC236}">
                  <a16:creationId xmlns:a16="http://schemas.microsoft.com/office/drawing/2014/main" id="{0AE25ADD-2720-ECFB-39F9-FDC610E1F77E}"/>
                </a:ext>
              </a:extLst>
            </p:cNvPr>
            <p:cNvSpPr/>
            <p:nvPr/>
          </p:nvSpPr>
          <p:spPr>
            <a:xfrm>
              <a:off x="4961125" y="271400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3" name="Google Shape;4514;p55">
              <a:extLst>
                <a:ext uri="{FF2B5EF4-FFF2-40B4-BE49-F238E27FC236}">
                  <a16:creationId xmlns:a16="http://schemas.microsoft.com/office/drawing/2014/main" id="{65145D3F-606C-A68F-B7CF-89A4D4393E3D}"/>
                </a:ext>
              </a:extLst>
            </p:cNvPr>
            <p:cNvSpPr/>
            <p:nvPr/>
          </p:nvSpPr>
          <p:spPr>
            <a:xfrm>
              <a:off x="4961125"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4" name="Google Shape;4515;p55">
              <a:extLst>
                <a:ext uri="{FF2B5EF4-FFF2-40B4-BE49-F238E27FC236}">
                  <a16:creationId xmlns:a16="http://schemas.microsoft.com/office/drawing/2014/main" id="{13AA6BED-81E2-8BAC-4880-C1DEAD62E2BE}"/>
                </a:ext>
              </a:extLst>
            </p:cNvPr>
            <p:cNvSpPr/>
            <p:nvPr/>
          </p:nvSpPr>
          <p:spPr>
            <a:xfrm>
              <a:off x="496112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5" name="Google Shape;4516;p55">
              <a:extLst>
                <a:ext uri="{FF2B5EF4-FFF2-40B4-BE49-F238E27FC236}">
                  <a16:creationId xmlns:a16="http://schemas.microsoft.com/office/drawing/2014/main" id="{7E493D31-8C9D-EF9B-75D9-DE301D789EF1}"/>
                </a:ext>
              </a:extLst>
            </p:cNvPr>
            <p:cNvSpPr/>
            <p:nvPr/>
          </p:nvSpPr>
          <p:spPr>
            <a:xfrm>
              <a:off x="496112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6" name="Google Shape;4517;p55">
              <a:extLst>
                <a:ext uri="{FF2B5EF4-FFF2-40B4-BE49-F238E27FC236}">
                  <a16:creationId xmlns:a16="http://schemas.microsoft.com/office/drawing/2014/main" id="{837FC95F-5979-1F08-5728-1B600E738A2C}"/>
                </a:ext>
              </a:extLst>
            </p:cNvPr>
            <p:cNvSpPr/>
            <p:nvPr/>
          </p:nvSpPr>
          <p:spPr>
            <a:xfrm>
              <a:off x="496112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7" name="Google Shape;4518;p55">
              <a:extLst>
                <a:ext uri="{FF2B5EF4-FFF2-40B4-BE49-F238E27FC236}">
                  <a16:creationId xmlns:a16="http://schemas.microsoft.com/office/drawing/2014/main" id="{F0F554DA-1AAC-9D00-AAC5-181362640706}"/>
                </a:ext>
              </a:extLst>
            </p:cNvPr>
            <p:cNvSpPr/>
            <p:nvPr/>
          </p:nvSpPr>
          <p:spPr>
            <a:xfrm>
              <a:off x="496112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8" name="Google Shape;4519;p55">
              <a:extLst>
                <a:ext uri="{FF2B5EF4-FFF2-40B4-BE49-F238E27FC236}">
                  <a16:creationId xmlns:a16="http://schemas.microsoft.com/office/drawing/2014/main" id="{816663AA-997C-E556-214A-E19CB995415D}"/>
                </a:ext>
              </a:extLst>
            </p:cNvPr>
            <p:cNvSpPr/>
            <p:nvPr/>
          </p:nvSpPr>
          <p:spPr>
            <a:xfrm>
              <a:off x="4884900" y="2637775"/>
              <a:ext cx="62225" cy="53450"/>
            </a:xfrm>
            <a:custGeom>
              <a:avLst/>
              <a:gdLst/>
              <a:ahLst/>
              <a:cxnLst/>
              <a:rect l="l" t="t" r="r" b="b"/>
              <a:pathLst>
                <a:path w="2489" h="2138" extrusionOk="0">
                  <a:moveTo>
                    <a:pt x="1066" y="1"/>
                  </a:moveTo>
                  <a:cubicBezTo>
                    <a:pt x="480" y="1"/>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9" name="Google Shape;4520;p55">
              <a:extLst>
                <a:ext uri="{FF2B5EF4-FFF2-40B4-BE49-F238E27FC236}">
                  <a16:creationId xmlns:a16="http://schemas.microsoft.com/office/drawing/2014/main" id="{83F0EA5F-554E-BEEA-4863-9AC14992A2EF}"/>
                </a:ext>
              </a:extLst>
            </p:cNvPr>
            <p:cNvSpPr/>
            <p:nvPr/>
          </p:nvSpPr>
          <p:spPr>
            <a:xfrm>
              <a:off x="48849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0" name="Google Shape;4521;p55">
              <a:extLst>
                <a:ext uri="{FF2B5EF4-FFF2-40B4-BE49-F238E27FC236}">
                  <a16:creationId xmlns:a16="http://schemas.microsoft.com/office/drawing/2014/main" id="{D5BE1632-6B4E-ADB1-247C-D0EA6B0CEB85}"/>
                </a:ext>
              </a:extLst>
            </p:cNvPr>
            <p:cNvSpPr/>
            <p:nvPr/>
          </p:nvSpPr>
          <p:spPr>
            <a:xfrm>
              <a:off x="488490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1" name="Google Shape;4522;p55">
              <a:extLst>
                <a:ext uri="{FF2B5EF4-FFF2-40B4-BE49-F238E27FC236}">
                  <a16:creationId xmlns:a16="http://schemas.microsoft.com/office/drawing/2014/main" id="{111D0F0F-8D5B-20CD-E7DA-8F716F9A4698}"/>
                </a:ext>
              </a:extLst>
            </p:cNvPr>
            <p:cNvSpPr/>
            <p:nvPr/>
          </p:nvSpPr>
          <p:spPr>
            <a:xfrm>
              <a:off x="4884900"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2" name="Google Shape;4523;p55">
              <a:extLst>
                <a:ext uri="{FF2B5EF4-FFF2-40B4-BE49-F238E27FC236}">
                  <a16:creationId xmlns:a16="http://schemas.microsoft.com/office/drawing/2014/main" id="{DD2C080A-0600-36B7-F5CA-A943E7CA07A3}"/>
                </a:ext>
              </a:extLst>
            </p:cNvPr>
            <p:cNvSpPr/>
            <p:nvPr/>
          </p:nvSpPr>
          <p:spPr>
            <a:xfrm>
              <a:off x="4808700" y="2637775"/>
              <a:ext cx="62400" cy="53450"/>
            </a:xfrm>
            <a:custGeom>
              <a:avLst/>
              <a:gdLst/>
              <a:ahLst/>
              <a:cxnLst/>
              <a:rect l="l" t="t" r="r" b="b"/>
              <a:pathLst>
                <a:path w="2496" h="2138" extrusionOk="0">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3" name="Google Shape;4524;p55">
              <a:extLst>
                <a:ext uri="{FF2B5EF4-FFF2-40B4-BE49-F238E27FC236}">
                  <a16:creationId xmlns:a16="http://schemas.microsoft.com/office/drawing/2014/main" id="{E8269BFD-5EFF-7A89-F25E-3896F206E842}"/>
                </a:ext>
              </a:extLst>
            </p:cNvPr>
            <p:cNvSpPr/>
            <p:nvPr/>
          </p:nvSpPr>
          <p:spPr>
            <a:xfrm>
              <a:off x="4808700" y="2561575"/>
              <a:ext cx="62400" cy="53425"/>
            </a:xfrm>
            <a:custGeom>
              <a:avLst/>
              <a:gdLst/>
              <a:ahLst/>
              <a:cxnLst/>
              <a:rect l="l" t="t" r="r" b="b"/>
              <a:pathLst>
                <a:path w="2496"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4" name="Google Shape;4525;p55">
              <a:extLst>
                <a:ext uri="{FF2B5EF4-FFF2-40B4-BE49-F238E27FC236}">
                  <a16:creationId xmlns:a16="http://schemas.microsoft.com/office/drawing/2014/main" id="{4EAFC167-E1AF-1C12-AE4C-8BA6F749511A}"/>
                </a:ext>
              </a:extLst>
            </p:cNvPr>
            <p:cNvSpPr/>
            <p:nvPr/>
          </p:nvSpPr>
          <p:spPr>
            <a:xfrm>
              <a:off x="4808700" y="141897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5" name="Google Shape;4526;p55">
              <a:extLst>
                <a:ext uri="{FF2B5EF4-FFF2-40B4-BE49-F238E27FC236}">
                  <a16:creationId xmlns:a16="http://schemas.microsoft.com/office/drawing/2014/main" id="{78069CF8-F1ED-6083-CAF9-655EED6CDD01}"/>
                </a:ext>
              </a:extLst>
            </p:cNvPr>
            <p:cNvSpPr/>
            <p:nvPr/>
          </p:nvSpPr>
          <p:spPr>
            <a:xfrm>
              <a:off x="4808700"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6" name="Google Shape;4527;p55">
              <a:extLst>
                <a:ext uri="{FF2B5EF4-FFF2-40B4-BE49-F238E27FC236}">
                  <a16:creationId xmlns:a16="http://schemas.microsoft.com/office/drawing/2014/main" id="{6D693214-840B-3F1C-8AEF-9E275BF3BD91}"/>
                </a:ext>
              </a:extLst>
            </p:cNvPr>
            <p:cNvSpPr/>
            <p:nvPr/>
          </p:nvSpPr>
          <p:spPr>
            <a:xfrm>
              <a:off x="4808700" y="11905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7" name="Google Shape;4528;p55">
              <a:extLst>
                <a:ext uri="{FF2B5EF4-FFF2-40B4-BE49-F238E27FC236}">
                  <a16:creationId xmlns:a16="http://schemas.microsoft.com/office/drawing/2014/main" id="{54A2E7E6-8980-E31E-E881-A2786316A118}"/>
                </a:ext>
              </a:extLst>
            </p:cNvPr>
            <p:cNvSpPr/>
            <p:nvPr/>
          </p:nvSpPr>
          <p:spPr>
            <a:xfrm>
              <a:off x="4808700" y="1038125"/>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8" name="Google Shape;4529;p55">
              <a:extLst>
                <a:ext uri="{FF2B5EF4-FFF2-40B4-BE49-F238E27FC236}">
                  <a16:creationId xmlns:a16="http://schemas.microsoft.com/office/drawing/2014/main" id="{B51B1448-9BFB-A54E-23B6-693C50D2DCDD}"/>
                </a:ext>
              </a:extLst>
            </p:cNvPr>
            <p:cNvSpPr/>
            <p:nvPr/>
          </p:nvSpPr>
          <p:spPr>
            <a:xfrm>
              <a:off x="4732475" y="2790200"/>
              <a:ext cx="62425" cy="53350"/>
            </a:xfrm>
            <a:custGeom>
              <a:avLst/>
              <a:gdLst/>
              <a:ahLst/>
              <a:cxnLst/>
              <a:rect l="l" t="t" r="r" b="b"/>
              <a:pathLst>
                <a:path w="2497" h="2134" extrusionOk="0">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9" name="Google Shape;4530;p55">
              <a:extLst>
                <a:ext uri="{FF2B5EF4-FFF2-40B4-BE49-F238E27FC236}">
                  <a16:creationId xmlns:a16="http://schemas.microsoft.com/office/drawing/2014/main" id="{50A81504-1B9A-9E1C-A7DB-7C5E160396E7}"/>
                </a:ext>
              </a:extLst>
            </p:cNvPr>
            <p:cNvSpPr/>
            <p:nvPr/>
          </p:nvSpPr>
          <p:spPr>
            <a:xfrm>
              <a:off x="4732475" y="2714000"/>
              <a:ext cx="62425" cy="53350"/>
            </a:xfrm>
            <a:custGeom>
              <a:avLst/>
              <a:gdLst/>
              <a:ahLst/>
              <a:cxnLst/>
              <a:rect l="l" t="t" r="r" b="b"/>
              <a:pathLst>
                <a:path w="2497" h="2134" extrusionOk="0">
                  <a:moveTo>
                    <a:pt x="1074" y="0"/>
                  </a:moveTo>
                  <a:cubicBezTo>
                    <a:pt x="480" y="0"/>
                    <a:pt x="1"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0" name="Google Shape;4531;p55">
              <a:extLst>
                <a:ext uri="{FF2B5EF4-FFF2-40B4-BE49-F238E27FC236}">
                  <a16:creationId xmlns:a16="http://schemas.microsoft.com/office/drawing/2014/main" id="{6A98209E-03A1-029B-C12C-2A5508EB3025}"/>
                </a:ext>
              </a:extLst>
            </p:cNvPr>
            <p:cNvSpPr/>
            <p:nvPr/>
          </p:nvSpPr>
          <p:spPr>
            <a:xfrm>
              <a:off x="4732475" y="2561575"/>
              <a:ext cx="62425" cy="53425"/>
            </a:xfrm>
            <a:custGeom>
              <a:avLst/>
              <a:gdLst/>
              <a:ahLst/>
              <a:cxnLst/>
              <a:rect l="l" t="t" r="r" b="b"/>
              <a:pathLst>
                <a:path w="2497" h="2137" extrusionOk="0">
                  <a:moveTo>
                    <a:pt x="1074" y="0"/>
                  </a:moveTo>
                  <a:cubicBezTo>
                    <a:pt x="480" y="8"/>
                    <a:pt x="9" y="480"/>
                    <a:pt x="1" y="1073"/>
                  </a:cubicBezTo>
                  <a:cubicBezTo>
                    <a:pt x="1" y="1711"/>
                    <a:pt x="525" y="2137"/>
                    <a:pt x="1073" y="2137"/>
                  </a:cubicBezTo>
                  <a:cubicBezTo>
                    <a:pt x="1335" y="2137"/>
                    <a:pt x="1603" y="2039"/>
                    <a:pt x="1822" y="1821"/>
                  </a:cubicBezTo>
                  <a:cubicBezTo>
                    <a:pt x="2496" y="1154"/>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1" name="Google Shape;4532;p55">
              <a:extLst>
                <a:ext uri="{FF2B5EF4-FFF2-40B4-BE49-F238E27FC236}">
                  <a16:creationId xmlns:a16="http://schemas.microsoft.com/office/drawing/2014/main" id="{671C0E93-B06C-1396-1015-31B741D2252D}"/>
                </a:ext>
              </a:extLst>
            </p:cNvPr>
            <p:cNvSpPr/>
            <p:nvPr/>
          </p:nvSpPr>
          <p:spPr>
            <a:xfrm>
              <a:off x="4732475" y="141897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2" name="Google Shape;4533;p55">
              <a:extLst>
                <a:ext uri="{FF2B5EF4-FFF2-40B4-BE49-F238E27FC236}">
                  <a16:creationId xmlns:a16="http://schemas.microsoft.com/office/drawing/2014/main" id="{A914710B-5B5F-A558-BC35-47366B03925B}"/>
                </a:ext>
              </a:extLst>
            </p:cNvPr>
            <p:cNvSpPr/>
            <p:nvPr/>
          </p:nvSpPr>
          <p:spPr>
            <a:xfrm>
              <a:off x="4732475" y="11905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3" name="Google Shape;4534;p55">
              <a:extLst>
                <a:ext uri="{FF2B5EF4-FFF2-40B4-BE49-F238E27FC236}">
                  <a16:creationId xmlns:a16="http://schemas.microsoft.com/office/drawing/2014/main" id="{186D6C52-2C81-3923-7DB4-7062E6E9D4E7}"/>
                </a:ext>
              </a:extLst>
            </p:cNvPr>
            <p:cNvSpPr/>
            <p:nvPr/>
          </p:nvSpPr>
          <p:spPr>
            <a:xfrm>
              <a:off x="4656475" y="2866425"/>
              <a:ext cx="62200" cy="53275"/>
            </a:xfrm>
            <a:custGeom>
              <a:avLst/>
              <a:gdLst/>
              <a:ahLst/>
              <a:cxnLst/>
              <a:rect l="l" t="t" r="r" b="b"/>
              <a:pathLst>
                <a:path w="2488" h="2131" extrusionOk="0">
                  <a:moveTo>
                    <a:pt x="1065" y="0"/>
                  </a:moveTo>
                  <a:cubicBezTo>
                    <a:pt x="472"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4" name="Google Shape;4535;p55">
              <a:extLst>
                <a:ext uri="{FF2B5EF4-FFF2-40B4-BE49-F238E27FC236}">
                  <a16:creationId xmlns:a16="http://schemas.microsoft.com/office/drawing/2014/main" id="{7822ACE2-150D-68BE-B694-9AD93685881B}"/>
                </a:ext>
              </a:extLst>
            </p:cNvPr>
            <p:cNvSpPr/>
            <p:nvPr/>
          </p:nvSpPr>
          <p:spPr>
            <a:xfrm>
              <a:off x="4656475" y="2790200"/>
              <a:ext cx="62200" cy="53350"/>
            </a:xfrm>
            <a:custGeom>
              <a:avLst/>
              <a:gdLst/>
              <a:ahLst/>
              <a:cxnLst/>
              <a:rect l="l" t="t" r="r" b="b"/>
              <a:pathLst>
                <a:path w="2488" h="2134" extrusionOk="0">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5" name="Google Shape;4536;p55">
              <a:extLst>
                <a:ext uri="{FF2B5EF4-FFF2-40B4-BE49-F238E27FC236}">
                  <a16:creationId xmlns:a16="http://schemas.microsoft.com/office/drawing/2014/main" id="{1D645768-F58F-558A-F441-E061B821B0E7}"/>
                </a:ext>
              </a:extLst>
            </p:cNvPr>
            <p:cNvSpPr/>
            <p:nvPr/>
          </p:nvSpPr>
          <p:spPr>
            <a:xfrm>
              <a:off x="4656475" y="2714000"/>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6" name="Google Shape;4537;p55">
              <a:extLst>
                <a:ext uri="{FF2B5EF4-FFF2-40B4-BE49-F238E27FC236}">
                  <a16:creationId xmlns:a16="http://schemas.microsoft.com/office/drawing/2014/main" id="{AD101324-248A-0E54-4198-3878FAC56949}"/>
                </a:ext>
              </a:extLst>
            </p:cNvPr>
            <p:cNvSpPr/>
            <p:nvPr/>
          </p:nvSpPr>
          <p:spPr>
            <a:xfrm>
              <a:off x="4656475" y="2485550"/>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7" name="Google Shape;4538;p55">
              <a:extLst>
                <a:ext uri="{FF2B5EF4-FFF2-40B4-BE49-F238E27FC236}">
                  <a16:creationId xmlns:a16="http://schemas.microsoft.com/office/drawing/2014/main" id="{2E0CD961-4AE8-9894-95AA-325000C97847}"/>
                </a:ext>
              </a:extLst>
            </p:cNvPr>
            <p:cNvSpPr/>
            <p:nvPr/>
          </p:nvSpPr>
          <p:spPr>
            <a:xfrm>
              <a:off x="4656475" y="14952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8" name="Google Shape;4539;p55">
              <a:extLst>
                <a:ext uri="{FF2B5EF4-FFF2-40B4-BE49-F238E27FC236}">
                  <a16:creationId xmlns:a16="http://schemas.microsoft.com/office/drawing/2014/main" id="{3ABE49C6-3C30-5AF1-6DB5-CDD2D9694C0C}"/>
                </a:ext>
              </a:extLst>
            </p:cNvPr>
            <p:cNvSpPr/>
            <p:nvPr/>
          </p:nvSpPr>
          <p:spPr>
            <a:xfrm>
              <a:off x="4656475" y="141897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9" name="Google Shape;4540;p55">
              <a:extLst>
                <a:ext uri="{FF2B5EF4-FFF2-40B4-BE49-F238E27FC236}">
                  <a16:creationId xmlns:a16="http://schemas.microsoft.com/office/drawing/2014/main" id="{2F7370E5-0762-1205-477F-31F21DB34E6D}"/>
                </a:ext>
              </a:extLst>
            </p:cNvPr>
            <p:cNvSpPr/>
            <p:nvPr/>
          </p:nvSpPr>
          <p:spPr>
            <a:xfrm>
              <a:off x="4656475" y="1266550"/>
              <a:ext cx="62200" cy="53450"/>
            </a:xfrm>
            <a:custGeom>
              <a:avLst/>
              <a:gdLst/>
              <a:ahLst/>
              <a:cxnLst/>
              <a:rect l="l" t="t" r="r" b="b"/>
              <a:pathLst>
                <a:path w="2488" h="2138" extrusionOk="0">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0" name="Google Shape;4541;p55">
              <a:extLst>
                <a:ext uri="{FF2B5EF4-FFF2-40B4-BE49-F238E27FC236}">
                  <a16:creationId xmlns:a16="http://schemas.microsoft.com/office/drawing/2014/main" id="{F8E33890-78DC-1779-364C-E60383199192}"/>
                </a:ext>
              </a:extLst>
            </p:cNvPr>
            <p:cNvSpPr/>
            <p:nvPr/>
          </p:nvSpPr>
          <p:spPr>
            <a:xfrm>
              <a:off x="4656475" y="1038125"/>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1" name="Google Shape;4542;p55">
              <a:extLst>
                <a:ext uri="{FF2B5EF4-FFF2-40B4-BE49-F238E27FC236}">
                  <a16:creationId xmlns:a16="http://schemas.microsoft.com/office/drawing/2014/main" id="{48198063-D928-B6A4-D9E5-81FCF1E81D62}"/>
                </a:ext>
              </a:extLst>
            </p:cNvPr>
            <p:cNvSpPr/>
            <p:nvPr/>
          </p:nvSpPr>
          <p:spPr>
            <a:xfrm>
              <a:off x="4580250" y="29424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2" name="Google Shape;4543;p55">
              <a:extLst>
                <a:ext uri="{FF2B5EF4-FFF2-40B4-BE49-F238E27FC236}">
                  <a16:creationId xmlns:a16="http://schemas.microsoft.com/office/drawing/2014/main" id="{4EC5C56C-54BC-3AE6-6F8A-B657BA6AAB5F}"/>
                </a:ext>
              </a:extLst>
            </p:cNvPr>
            <p:cNvSpPr/>
            <p:nvPr/>
          </p:nvSpPr>
          <p:spPr>
            <a:xfrm>
              <a:off x="4580250"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3" name="Google Shape;4544;p55">
              <a:extLst>
                <a:ext uri="{FF2B5EF4-FFF2-40B4-BE49-F238E27FC236}">
                  <a16:creationId xmlns:a16="http://schemas.microsoft.com/office/drawing/2014/main" id="{E09B0045-3184-8D04-D7CE-672086851545}"/>
                </a:ext>
              </a:extLst>
            </p:cNvPr>
            <p:cNvSpPr/>
            <p:nvPr/>
          </p:nvSpPr>
          <p:spPr>
            <a:xfrm>
              <a:off x="4580250"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4" name="Google Shape;4545;p55">
              <a:extLst>
                <a:ext uri="{FF2B5EF4-FFF2-40B4-BE49-F238E27FC236}">
                  <a16:creationId xmlns:a16="http://schemas.microsoft.com/office/drawing/2014/main" id="{A2960235-6BA7-9CB7-BCD7-B5AD0B955D98}"/>
                </a:ext>
              </a:extLst>
            </p:cNvPr>
            <p:cNvSpPr/>
            <p:nvPr/>
          </p:nvSpPr>
          <p:spPr>
            <a:xfrm>
              <a:off x="4580250"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5" name="Google Shape;4546;p55">
              <a:extLst>
                <a:ext uri="{FF2B5EF4-FFF2-40B4-BE49-F238E27FC236}">
                  <a16:creationId xmlns:a16="http://schemas.microsoft.com/office/drawing/2014/main" id="{A37E39BB-82F8-25BE-243D-839E989A7185}"/>
                </a:ext>
              </a:extLst>
            </p:cNvPr>
            <p:cNvSpPr/>
            <p:nvPr/>
          </p:nvSpPr>
          <p:spPr>
            <a:xfrm>
              <a:off x="458025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6" name="Google Shape;4547;p55">
              <a:extLst>
                <a:ext uri="{FF2B5EF4-FFF2-40B4-BE49-F238E27FC236}">
                  <a16:creationId xmlns:a16="http://schemas.microsoft.com/office/drawing/2014/main" id="{08F0ECD3-C124-2DBA-8811-D1FADC78B639}"/>
                </a:ext>
              </a:extLst>
            </p:cNvPr>
            <p:cNvSpPr/>
            <p:nvPr/>
          </p:nvSpPr>
          <p:spPr>
            <a:xfrm>
              <a:off x="458025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7" name="Google Shape;4548;p55">
              <a:extLst>
                <a:ext uri="{FF2B5EF4-FFF2-40B4-BE49-F238E27FC236}">
                  <a16:creationId xmlns:a16="http://schemas.microsoft.com/office/drawing/2014/main" id="{CCF1DD76-2633-DC9B-1C4B-96A83CAB8F3D}"/>
                </a:ext>
              </a:extLst>
            </p:cNvPr>
            <p:cNvSpPr/>
            <p:nvPr/>
          </p:nvSpPr>
          <p:spPr>
            <a:xfrm>
              <a:off x="458025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8" name="Google Shape;4549;p55">
              <a:extLst>
                <a:ext uri="{FF2B5EF4-FFF2-40B4-BE49-F238E27FC236}">
                  <a16:creationId xmlns:a16="http://schemas.microsoft.com/office/drawing/2014/main" id="{F80B5F01-3480-5B37-FB5F-511CAA5B6C76}"/>
                </a:ext>
              </a:extLst>
            </p:cNvPr>
            <p:cNvSpPr/>
            <p:nvPr/>
          </p:nvSpPr>
          <p:spPr>
            <a:xfrm>
              <a:off x="458025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9" name="Google Shape;4550;p55">
              <a:extLst>
                <a:ext uri="{FF2B5EF4-FFF2-40B4-BE49-F238E27FC236}">
                  <a16:creationId xmlns:a16="http://schemas.microsoft.com/office/drawing/2014/main" id="{538A45AB-ACD0-33FB-CAAD-B93141F35E39}"/>
                </a:ext>
              </a:extLst>
            </p:cNvPr>
            <p:cNvSpPr/>
            <p:nvPr/>
          </p:nvSpPr>
          <p:spPr>
            <a:xfrm>
              <a:off x="4504050" y="29424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0" name="Google Shape;4551;p55">
              <a:extLst>
                <a:ext uri="{FF2B5EF4-FFF2-40B4-BE49-F238E27FC236}">
                  <a16:creationId xmlns:a16="http://schemas.microsoft.com/office/drawing/2014/main" id="{B09A9798-ED72-A23F-2B29-7780B33E5BF0}"/>
                </a:ext>
              </a:extLst>
            </p:cNvPr>
            <p:cNvSpPr/>
            <p:nvPr/>
          </p:nvSpPr>
          <p:spPr>
            <a:xfrm>
              <a:off x="4504050" y="2637775"/>
              <a:ext cx="62200" cy="53450"/>
            </a:xfrm>
            <a:custGeom>
              <a:avLst/>
              <a:gdLst/>
              <a:ahLst/>
              <a:cxnLst/>
              <a:rect l="l" t="t" r="r" b="b"/>
              <a:pathLst>
                <a:path w="2488"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1" name="Google Shape;4552;p55">
              <a:extLst>
                <a:ext uri="{FF2B5EF4-FFF2-40B4-BE49-F238E27FC236}">
                  <a16:creationId xmlns:a16="http://schemas.microsoft.com/office/drawing/2014/main" id="{7F78034B-7792-51AE-4DD9-EB36EE41E704}"/>
                </a:ext>
              </a:extLst>
            </p:cNvPr>
            <p:cNvSpPr/>
            <p:nvPr/>
          </p:nvSpPr>
          <p:spPr>
            <a:xfrm>
              <a:off x="450405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2" name="Google Shape;4553;p55">
              <a:extLst>
                <a:ext uri="{FF2B5EF4-FFF2-40B4-BE49-F238E27FC236}">
                  <a16:creationId xmlns:a16="http://schemas.microsoft.com/office/drawing/2014/main" id="{ECE8A524-CD2B-712A-6EB4-829E0FE776BE}"/>
                </a:ext>
              </a:extLst>
            </p:cNvPr>
            <p:cNvSpPr/>
            <p:nvPr/>
          </p:nvSpPr>
          <p:spPr>
            <a:xfrm>
              <a:off x="4504050" y="2485550"/>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3" name="Google Shape;4554;p55">
              <a:extLst>
                <a:ext uri="{FF2B5EF4-FFF2-40B4-BE49-F238E27FC236}">
                  <a16:creationId xmlns:a16="http://schemas.microsoft.com/office/drawing/2014/main" id="{A252FD90-B3BC-33CB-141E-F66689487B47}"/>
                </a:ext>
              </a:extLst>
            </p:cNvPr>
            <p:cNvSpPr/>
            <p:nvPr/>
          </p:nvSpPr>
          <p:spPr>
            <a:xfrm>
              <a:off x="450405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4" name="Google Shape;4555;p55">
              <a:extLst>
                <a:ext uri="{FF2B5EF4-FFF2-40B4-BE49-F238E27FC236}">
                  <a16:creationId xmlns:a16="http://schemas.microsoft.com/office/drawing/2014/main" id="{AE0A8CA2-8FBF-8654-9A88-D589AD183B32}"/>
                </a:ext>
              </a:extLst>
            </p:cNvPr>
            <p:cNvSpPr/>
            <p:nvPr/>
          </p:nvSpPr>
          <p:spPr>
            <a:xfrm>
              <a:off x="4504050"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5" name="Google Shape;4556;p55">
              <a:extLst>
                <a:ext uri="{FF2B5EF4-FFF2-40B4-BE49-F238E27FC236}">
                  <a16:creationId xmlns:a16="http://schemas.microsoft.com/office/drawing/2014/main" id="{1BBE66A0-0287-648C-2900-D82450B4CACE}"/>
                </a:ext>
              </a:extLst>
            </p:cNvPr>
            <p:cNvSpPr/>
            <p:nvPr/>
          </p:nvSpPr>
          <p:spPr>
            <a:xfrm>
              <a:off x="4427825" y="2942425"/>
              <a:ext cx="62425" cy="53450"/>
            </a:xfrm>
            <a:custGeom>
              <a:avLst/>
              <a:gdLst/>
              <a:ahLst/>
              <a:cxnLst/>
              <a:rect l="l" t="t" r="r" b="b"/>
              <a:pathLst>
                <a:path w="2497" h="2138" extrusionOk="0">
                  <a:moveTo>
                    <a:pt x="1065" y="1"/>
                  </a:moveTo>
                  <a:cubicBezTo>
                    <a:pt x="480" y="9"/>
                    <a:pt x="9"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6" name="Google Shape;4557;p55">
              <a:extLst>
                <a:ext uri="{FF2B5EF4-FFF2-40B4-BE49-F238E27FC236}">
                  <a16:creationId xmlns:a16="http://schemas.microsoft.com/office/drawing/2014/main" id="{30E599C2-61DC-1059-2308-0BC78547009F}"/>
                </a:ext>
              </a:extLst>
            </p:cNvPr>
            <p:cNvSpPr/>
            <p:nvPr/>
          </p:nvSpPr>
          <p:spPr>
            <a:xfrm>
              <a:off x="4427825" y="2866425"/>
              <a:ext cx="62425" cy="53275"/>
            </a:xfrm>
            <a:custGeom>
              <a:avLst/>
              <a:gdLst/>
              <a:ahLst/>
              <a:cxnLst/>
              <a:rect l="l" t="t" r="r" b="b"/>
              <a:pathLst>
                <a:path w="2497" h="2131" extrusionOk="0">
                  <a:moveTo>
                    <a:pt x="1065" y="0"/>
                  </a:moveTo>
                  <a:cubicBezTo>
                    <a:pt x="480" y="0"/>
                    <a:pt x="1" y="472"/>
                    <a:pt x="1" y="1065"/>
                  </a:cubicBezTo>
                  <a:cubicBezTo>
                    <a:pt x="1" y="1707"/>
                    <a:pt x="526" y="2131"/>
                    <a:pt x="1073" y="2131"/>
                  </a:cubicBezTo>
                  <a:cubicBezTo>
                    <a:pt x="1337" y="2131"/>
                    <a:pt x="1605" y="2032"/>
                    <a:pt x="1822" y="1813"/>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7" name="Google Shape;4558;p55">
              <a:extLst>
                <a:ext uri="{FF2B5EF4-FFF2-40B4-BE49-F238E27FC236}">
                  <a16:creationId xmlns:a16="http://schemas.microsoft.com/office/drawing/2014/main" id="{E429B18A-6CE8-81CA-F097-B252FEEC2B59}"/>
                </a:ext>
              </a:extLst>
            </p:cNvPr>
            <p:cNvSpPr/>
            <p:nvPr/>
          </p:nvSpPr>
          <p:spPr>
            <a:xfrm>
              <a:off x="4427825" y="2790200"/>
              <a:ext cx="62425" cy="53350"/>
            </a:xfrm>
            <a:custGeom>
              <a:avLst/>
              <a:gdLst/>
              <a:ahLst/>
              <a:cxnLst/>
              <a:rect l="l" t="t" r="r" b="b"/>
              <a:pathLst>
                <a:path w="2497" h="2134" extrusionOk="0">
                  <a:moveTo>
                    <a:pt x="1065" y="1"/>
                  </a:moveTo>
                  <a:cubicBezTo>
                    <a:pt x="480" y="1"/>
                    <a:pt x="9"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8" name="Google Shape;4559;p55">
              <a:extLst>
                <a:ext uri="{FF2B5EF4-FFF2-40B4-BE49-F238E27FC236}">
                  <a16:creationId xmlns:a16="http://schemas.microsoft.com/office/drawing/2014/main" id="{7683A451-21D1-820C-AB92-D8ACA0DDA10C}"/>
                </a:ext>
              </a:extLst>
            </p:cNvPr>
            <p:cNvSpPr/>
            <p:nvPr/>
          </p:nvSpPr>
          <p:spPr>
            <a:xfrm>
              <a:off x="4427825" y="2561575"/>
              <a:ext cx="62425" cy="53425"/>
            </a:xfrm>
            <a:custGeom>
              <a:avLst/>
              <a:gdLst/>
              <a:ahLst/>
              <a:cxnLst/>
              <a:rect l="l" t="t" r="r" b="b"/>
              <a:pathLst>
                <a:path w="2497" h="2137" extrusionOk="0">
                  <a:moveTo>
                    <a:pt x="1065" y="0"/>
                  </a:moveTo>
                  <a:cubicBezTo>
                    <a:pt x="480" y="8"/>
                    <a:pt x="9" y="480"/>
                    <a:pt x="1" y="1073"/>
                  </a:cubicBezTo>
                  <a:cubicBezTo>
                    <a:pt x="1" y="1711"/>
                    <a:pt x="525" y="2137"/>
                    <a:pt x="1073" y="2137"/>
                  </a:cubicBezTo>
                  <a:cubicBezTo>
                    <a:pt x="1335" y="2137"/>
                    <a:pt x="1603" y="2039"/>
                    <a:pt x="1822" y="1821"/>
                  </a:cubicBezTo>
                  <a:cubicBezTo>
                    <a:pt x="2496" y="1154"/>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9" name="Google Shape;4560;p55">
              <a:extLst>
                <a:ext uri="{FF2B5EF4-FFF2-40B4-BE49-F238E27FC236}">
                  <a16:creationId xmlns:a16="http://schemas.microsoft.com/office/drawing/2014/main" id="{538DECDB-89FF-3197-A32D-418FC5421767}"/>
                </a:ext>
              </a:extLst>
            </p:cNvPr>
            <p:cNvSpPr/>
            <p:nvPr/>
          </p:nvSpPr>
          <p:spPr>
            <a:xfrm>
              <a:off x="4427825" y="2485550"/>
              <a:ext cx="62425" cy="53300"/>
            </a:xfrm>
            <a:custGeom>
              <a:avLst/>
              <a:gdLst/>
              <a:ahLst/>
              <a:cxnLst/>
              <a:rect l="l" t="t" r="r" b="b"/>
              <a:pathLst>
                <a:path w="2497" h="2132" extrusionOk="0">
                  <a:moveTo>
                    <a:pt x="1065" y="1"/>
                  </a:moveTo>
                  <a:cubicBezTo>
                    <a:pt x="480" y="1"/>
                    <a:pt x="1" y="480"/>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0" name="Google Shape;4561;p55">
              <a:extLst>
                <a:ext uri="{FF2B5EF4-FFF2-40B4-BE49-F238E27FC236}">
                  <a16:creationId xmlns:a16="http://schemas.microsoft.com/office/drawing/2014/main" id="{2E6D6800-B4AA-9552-B736-F9D7196542BC}"/>
                </a:ext>
              </a:extLst>
            </p:cNvPr>
            <p:cNvSpPr/>
            <p:nvPr/>
          </p:nvSpPr>
          <p:spPr>
            <a:xfrm>
              <a:off x="4427825" y="2409350"/>
              <a:ext cx="62425" cy="53350"/>
            </a:xfrm>
            <a:custGeom>
              <a:avLst/>
              <a:gdLst/>
              <a:ahLst/>
              <a:cxnLst/>
              <a:rect l="l" t="t" r="r" b="b"/>
              <a:pathLst>
                <a:path w="2497" h="2134"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1" name="Google Shape;4562;p55">
              <a:extLst>
                <a:ext uri="{FF2B5EF4-FFF2-40B4-BE49-F238E27FC236}">
                  <a16:creationId xmlns:a16="http://schemas.microsoft.com/office/drawing/2014/main" id="{5A75D945-4E52-1460-3A12-644F02CD6129}"/>
                </a:ext>
              </a:extLst>
            </p:cNvPr>
            <p:cNvSpPr/>
            <p:nvPr/>
          </p:nvSpPr>
          <p:spPr>
            <a:xfrm>
              <a:off x="4351600" y="27902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2" name="Google Shape;4563;p55">
              <a:extLst>
                <a:ext uri="{FF2B5EF4-FFF2-40B4-BE49-F238E27FC236}">
                  <a16:creationId xmlns:a16="http://schemas.microsoft.com/office/drawing/2014/main" id="{6754F985-5C90-38DB-72E9-2CD00B83DE51}"/>
                </a:ext>
              </a:extLst>
            </p:cNvPr>
            <p:cNvSpPr/>
            <p:nvPr/>
          </p:nvSpPr>
          <p:spPr>
            <a:xfrm>
              <a:off x="4351600" y="271400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3" name="Google Shape;4564;p55">
              <a:extLst>
                <a:ext uri="{FF2B5EF4-FFF2-40B4-BE49-F238E27FC236}">
                  <a16:creationId xmlns:a16="http://schemas.microsoft.com/office/drawing/2014/main" id="{3A452AAB-99EF-7A0C-20F8-CA29D8D5FCBC}"/>
                </a:ext>
              </a:extLst>
            </p:cNvPr>
            <p:cNvSpPr/>
            <p:nvPr/>
          </p:nvSpPr>
          <p:spPr>
            <a:xfrm>
              <a:off x="4351600" y="2637775"/>
              <a:ext cx="62425" cy="53450"/>
            </a:xfrm>
            <a:custGeom>
              <a:avLst/>
              <a:gdLst/>
              <a:ahLst/>
              <a:cxnLst/>
              <a:rect l="l" t="t" r="r" b="b"/>
              <a:pathLst>
                <a:path w="2497" h="2138" extrusionOk="0">
                  <a:moveTo>
                    <a:pt x="1074" y="1"/>
                  </a:moveTo>
                  <a:cubicBezTo>
                    <a:pt x="481" y="1"/>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4" name="Google Shape;4565;p55">
              <a:extLst>
                <a:ext uri="{FF2B5EF4-FFF2-40B4-BE49-F238E27FC236}">
                  <a16:creationId xmlns:a16="http://schemas.microsoft.com/office/drawing/2014/main" id="{BAB52DDB-DB6C-7401-299F-515074396B51}"/>
                </a:ext>
              </a:extLst>
            </p:cNvPr>
            <p:cNvSpPr/>
            <p:nvPr/>
          </p:nvSpPr>
          <p:spPr>
            <a:xfrm>
              <a:off x="4351600" y="2561575"/>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5" name="Google Shape;4566;p55">
              <a:extLst>
                <a:ext uri="{FF2B5EF4-FFF2-40B4-BE49-F238E27FC236}">
                  <a16:creationId xmlns:a16="http://schemas.microsoft.com/office/drawing/2014/main" id="{767ABC50-DA75-556E-8922-F9FBDCF79DCB}"/>
                </a:ext>
              </a:extLst>
            </p:cNvPr>
            <p:cNvSpPr/>
            <p:nvPr/>
          </p:nvSpPr>
          <p:spPr>
            <a:xfrm>
              <a:off x="4275600" y="2637775"/>
              <a:ext cx="62225" cy="53450"/>
            </a:xfrm>
            <a:custGeom>
              <a:avLst/>
              <a:gdLst/>
              <a:ahLst/>
              <a:cxnLst/>
              <a:rect l="l" t="t" r="r" b="b"/>
              <a:pathLst>
                <a:path w="2489" h="2138" extrusionOk="0">
                  <a:moveTo>
                    <a:pt x="1066" y="1"/>
                  </a:moveTo>
                  <a:cubicBezTo>
                    <a:pt x="472"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6" name="Google Shape;4567;p55">
              <a:extLst>
                <a:ext uri="{FF2B5EF4-FFF2-40B4-BE49-F238E27FC236}">
                  <a16:creationId xmlns:a16="http://schemas.microsoft.com/office/drawing/2014/main" id="{102CEC0A-6537-0247-AAB1-D3B7BD5CEF88}"/>
                </a:ext>
              </a:extLst>
            </p:cNvPr>
            <p:cNvSpPr/>
            <p:nvPr/>
          </p:nvSpPr>
          <p:spPr>
            <a:xfrm>
              <a:off x="427560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3" y="1821"/>
                  </a:cubicBezTo>
                  <a:cubicBezTo>
                    <a:pt x="2488" y="1154"/>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7" name="Google Shape;4568;p55">
              <a:extLst>
                <a:ext uri="{FF2B5EF4-FFF2-40B4-BE49-F238E27FC236}">
                  <a16:creationId xmlns:a16="http://schemas.microsoft.com/office/drawing/2014/main" id="{0863E759-0366-72EA-C469-122B213754D8}"/>
                </a:ext>
              </a:extLst>
            </p:cNvPr>
            <p:cNvSpPr/>
            <p:nvPr/>
          </p:nvSpPr>
          <p:spPr>
            <a:xfrm>
              <a:off x="4275600"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8" name="Google Shape;4569;p55">
              <a:extLst>
                <a:ext uri="{FF2B5EF4-FFF2-40B4-BE49-F238E27FC236}">
                  <a16:creationId xmlns:a16="http://schemas.microsoft.com/office/drawing/2014/main" id="{0FDDE6F9-008F-95F6-8C46-1F80ACED5B0D}"/>
                </a:ext>
              </a:extLst>
            </p:cNvPr>
            <p:cNvSpPr/>
            <p:nvPr/>
          </p:nvSpPr>
          <p:spPr>
            <a:xfrm>
              <a:off x="427560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9" name="Google Shape;4570;p55">
              <a:extLst>
                <a:ext uri="{FF2B5EF4-FFF2-40B4-BE49-F238E27FC236}">
                  <a16:creationId xmlns:a16="http://schemas.microsoft.com/office/drawing/2014/main" id="{7C726BB0-3B3F-F675-F329-5E1A1DB8423B}"/>
                </a:ext>
              </a:extLst>
            </p:cNvPr>
            <p:cNvSpPr/>
            <p:nvPr/>
          </p:nvSpPr>
          <p:spPr>
            <a:xfrm>
              <a:off x="427560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80" name="Google Shape;4571;p55">
              <a:extLst>
                <a:ext uri="{FF2B5EF4-FFF2-40B4-BE49-F238E27FC236}">
                  <a16:creationId xmlns:a16="http://schemas.microsoft.com/office/drawing/2014/main" id="{B06CBDDB-65EA-8A12-53D1-7770B5689E14}"/>
                </a:ext>
              </a:extLst>
            </p:cNvPr>
            <p:cNvSpPr/>
            <p:nvPr/>
          </p:nvSpPr>
          <p:spPr>
            <a:xfrm>
              <a:off x="4275600" y="2256925"/>
              <a:ext cx="62350" cy="53425"/>
            </a:xfrm>
            <a:custGeom>
              <a:avLst/>
              <a:gdLst/>
              <a:ahLst/>
              <a:cxnLst/>
              <a:rect l="l" t="t" r="r" b="b"/>
              <a:pathLst>
                <a:path w="2494" h="2137" extrusionOk="0">
                  <a:moveTo>
                    <a:pt x="1076" y="0"/>
                  </a:moveTo>
                  <a:cubicBezTo>
                    <a:pt x="1072" y="0"/>
                    <a:pt x="1069" y="0"/>
                    <a:pt x="1066" y="0"/>
                  </a:cubicBezTo>
                  <a:cubicBezTo>
                    <a:pt x="472" y="0"/>
                    <a:pt x="1" y="480"/>
                    <a:pt x="1" y="1065"/>
                  </a:cubicBezTo>
                  <a:cubicBezTo>
                    <a:pt x="1" y="1709"/>
                    <a:pt x="526" y="2137"/>
                    <a:pt x="1074" y="2137"/>
                  </a:cubicBezTo>
                  <a:cubicBezTo>
                    <a:pt x="1336" y="2137"/>
                    <a:pt x="1604" y="2039"/>
                    <a:pt x="1822" y="1821"/>
                  </a:cubicBezTo>
                  <a:cubicBezTo>
                    <a:pt x="2494" y="1149"/>
                    <a:pt x="2020"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81" name="Google Shape;4572;p55">
              <a:extLst>
                <a:ext uri="{FF2B5EF4-FFF2-40B4-BE49-F238E27FC236}">
                  <a16:creationId xmlns:a16="http://schemas.microsoft.com/office/drawing/2014/main" id="{E090E093-16FB-A7E6-4428-661C4B67445F}"/>
                </a:ext>
              </a:extLst>
            </p:cNvPr>
            <p:cNvSpPr/>
            <p:nvPr/>
          </p:nvSpPr>
          <p:spPr>
            <a:xfrm>
              <a:off x="4199400" y="2485550"/>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82" name="Google Shape;4573;p55">
              <a:extLst>
                <a:ext uri="{FF2B5EF4-FFF2-40B4-BE49-F238E27FC236}">
                  <a16:creationId xmlns:a16="http://schemas.microsoft.com/office/drawing/2014/main" id="{8C4EF188-7877-87F8-927B-15EC9B55B32A}"/>
                </a:ext>
              </a:extLst>
            </p:cNvPr>
            <p:cNvSpPr/>
            <p:nvPr/>
          </p:nvSpPr>
          <p:spPr>
            <a:xfrm>
              <a:off x="419940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83" name="Google Shape;4574;p55">
              <a:extLst>
                <a:ext uri="{FF2B5EF4-FFF2-40B4-BE49-F238E27FC236}">
                  <a16:creationId xmlns:a16="http://schemas.microsoft.com/office/drawing/2014/main" id="{817A0C6B-2054-4BDB-FEC6-E895FC801129}"/>
                </a:ext>
              </a:extLst>
            </p:cNvPr>
            <p:cNvSpPr/>
            <p:nvPr/>
          </p:nvSpPr>
          <p:spPr>
            <a:xfrm>
              <a:off x="4199400" y="2256925"/>
              <a:ext cx="62350" cy="53425"/>
            </a:xfrm>
            <a:custGeom>
              <a:avLst/>
              <a:gdLst/>
              <a:ahLst/>
              <a:cxnLst/>
              <a:rect l="l" t="t" r="r" b="b"/>
              <a:pathLst>
                <a:path w="2494"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19" y="0"/>
                    <a:pt x="1075"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84" name="Google Shape;4575;p55">
              <a:extLst>
                <a:ext uri="{FF2B5EF4-FFF2-40B4-BE49-F238E27FC236}">
                  <a16:creationId xmlns:a16="http://schemas.microsoft.com/office/drawing/2014/main" id="{B53D4889-5E2B-0BF0-A638-03B910747293}"/>
                </a:ext>
              </a:extLst>
            </p:cNvPr>
            <p:cNvSpPr/>
            <p:nvPr/>
          </p:nvSpPr>
          <p:spPr>
            <a:xfrm>
              <a:off x="4123175" y="2333125"/>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85" name="Google Shape;4576;p55">
              <a:extLst>
                <a:ext uri="{FF2B5EF4-FFF2-40B4-BE49-F238E27FC236}">
                  <a16:creationId xmlns:a16="http://schemas.microsoft.com/office/drawing/2014/main" id="{FEA577B1-F377-C519-7E92-6FA8A0139337}"/>
                </a:ext>
              </a:extLst>
            </p:cNvPr>
            <p:cNvSpPr/>
            <p:nvPr/>
          </p:nvSpPr>
          <p:spPr>
            <a:xfrm>
              <a:off x="4123175" y="2256925"/>
              <a:ext cx="62350" cy="53425"/>
            </a:xfrm>
            <a:custGeom>
              <a:avLst/>
              <a:gdLst/>
              <a:ahLst/>
              <a:cxnLst/>
              <a:rect l="l" t="t" r="r" b="b"/>
              <a:pathLst>
                <a:path w="2494" h="2137" extrusionOk="0">
                  <a:moveTo>
                    <a:pt x="1076"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8" y="0"/>
                    <a:pt x="1076" y="0"/>
                  </a:cubicBezTo>
                  <a:close/>
                </a:path>
              </a:pathLst>
            </a:custGeom>
            <a:solidFill>
              <a:srgbClr val="5F819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886618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9505F-DB74-8711-70FB-14AEDA20E5F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9C3A4C7-04A9-194E-1484-6668FD63D0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95564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81D8B-A7FB-B050-88B1-D23AB208B81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4BE05D6-755A-12A4-D2C2-A4FB2F994841}"/>
              </a:ext>
            </a:extLst>
          </p:cNvPr>
          <p:cNvPicPr>
            <a:picLocks noChangeAspect="1"/>
          </p:cNvPicPr>
          <p:nvPr/>
        </p:nvPicPr>
        <p:blipFill>
          <a:blip r:embed="rId2"/>
          <a:srcRect b="7539"/>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1874827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6235736-3B5B-4D14-B826-3AF6FA2DB434}"/>
              </a:ext>
            </a:extLst>
          </p:cNvPr>
          <p:cNvSpPr txBox="1"/>
          <p:nvPr/>
        </p:nvSpPr>
        <p:spPr>
          <a:xfrm>
            <a:off x="0" y="-2824"/>
            <a:ext cx="12192000" cy="1200329"/>
          </a:xfrm>
          <a:prstGeom prst="rect">
            <a:avLst/>
          </a:prstGeom>
          <a:solidFill>
            <a:srgbClr val="00205C"/>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95B75E5C-6C96-4156-BE2A-F2411940A65B}"/>
              </a:ext>
            </a:extLst>
          </p:cNvPr>
          <p:cNvSpPr/>
          <p:nvPr/>
        </p:nvSpPr>
        <p:spPr>
          <a:xfrm>
            <a:off x="0" y="6264172"/>
            <a:ext cx="12192000" cy="593828"/>
          </a:xfrm>
          <a:prstGeom prst="rect">
            <a:avLst/>
          </a:prstGeom>
          <a:solidFill>
            <a:srgbClr val="002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Subtitle 2"/>
          <p:cNvSpPr txBox="1">
            <a:spLocks/>
          </p:cNvSpPr>
          <p:nvPr/>
        </p:nvSpPr>
        <p:spPr>
          <a:xfrm>
            <a:off x="914400" y="3768922"/>
            <a:ext cx="9296400" cy="990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3200" b="0" i="0" u="none" strike="noStrike" kern="1200" cap="none" spc="0" normalizeH="0" baseline="0" noProof="0">
              <a:ln>
                <a:noFill/>
              </a:ln>
              <a:solidFill>
                <a:prstClr val="black"/>
              </a:solidFill>
              <a:effectLst/>
              <a:uLnTx/>
              <a:uFillTx/>
              <a:latin typeface="Bahnschrift" panose="020B0502040204020203" pitchFamily="34" charset="0"/>
              <a:ea typeface="+mn-ea"/>
              <a:cs typeface="+mn-cs"/>
            </a:endParaRPr>
          </a:p>
        </p:txBody>
      </p:sp>
      <p:pic>
        <p:nvPicPr>
          <p:cNvPr id="12" name="Picture 11" descr="Text&#10;&#10;Description automatically generated with medium confidence">
            <a:extLst>
              <a:ext uri="{FF2B5EF4-FFF2-40B4-BE49-F238E27FC236}">
                <a16:creationId xmlns:a16="http://schemas.microsoft.com/office/drawing/2014/main" id="{C745F546-8AFD-4C97-B28C-7171137997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591800" y="6290983"/>
            <a:ext cx="1143000" cy="529759"/>
          </a:xfrm>
          <a:prstGeom prst="rect">
            <a:avLst/>
          </a:prstGeom>
        </p:spPr>
      </p:pic>
      <p:graphicFrame>
        <p:nvGraphicFramePr>
          <p:cNvPr id="7" name="Object 6">
            <a:extLst>
              <a:ext uri="{FF2B5EF4-FFF2-40B4-BE49-F238E27FC236}">
                <a16:creationId xmlns:a16="http://schemas.microsoft.com/office/drawing/2014/main" id="{12D6B981-D8DB-45D1-BE34-66978F5CFED5}"/>
              </a:ext>
            </a:extLst>
          </p:cNvPr>
          <p:cNvGraphicFramePr>
            <a:graphicFrameLocks noChangeAspect="1"/>
          </p:cNvGraphicFramePr>
          <p:nvPr/>
        </p:nvGraphicFramePr>
        <p:xfrm>
          <a:off x="7848600" y="0"/>
          <a:ext cx="4343400" cy="3768922"/>
        </p:xfrm>
        <a:graphic>
          <a:graphicData uri="http://schemas.openxmlformats.org/presentationml/2006/ole">
            <mc:AlternateContent xmlns:mc="http://schemas.openxmlformats.org/markup-compatibility/2006">
              <mc:Choice xmlns:v="urn:schemas-microsoft-com:vml" Requires="v">
                <p:oleObj r:id="rId3" imgW="1584720" imgH="1374480" progId="">
                  <p:embed/>
                </p:oleObj>
              </mc:Choice>
              <mc:Fallback>
                <p:oleObj r:id="rId3" imgW="1584720" imgH="1374480" progId="">
                  <p:embed/>
                  <p:pic>
                    <p:nvPicPr>
                      <p:cNvPr id="7" name="Object 6">
                        <a:extLst>
                          <a:ext uri="{FF2B5EF4-FFF2-40B4-BE49-F238E27FC236}">
                            <a16:creationId xmlns:a16="http://schemas.microsoft.com/office/drawing/2014/main" id="{12D6B981-D8DB-45D1-BE34-66978F5CFED5}"/>
                          </a:ext>
                        </a:extLst>
                      </p:cNvPr>
                      <p:cNvPicPr/>
                      <p:nvPr/>
                    </p:nvPicPr>
                    <p:blipFill>
                      <a:blip r:embed="rId4"/>
                      <a:stretch>
                        <a:fillRect/>
                      </a:stretch>
                    </p:blipFill>
                    <p:spPr>
                      <a:xfrm>
                        <a:off x="7848600" y="0"/>
                        <a:ext cx="4343400" cy="3768922"/>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C1FCEC3-956C-4443-D686-D2398EDF9496}"/>
              </a:ext>
            </a:extLst>
          </p:cNvPr>
          <p:cNvSpPr txBox="1">
            <a:spLocks/>
          </p:cNvSpPr>
          <p:nvPr/>
        </p:nvSpPr>
        <p:spPr>
          <a:xfrm>
            <a:off x="-181708" y="3210626"/>
            <a:ext cx="99060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a:ln>
                <a:noFill/>
              </a:ln>
              <a:solidFill>
                <a:prstClr val="black"/>
              </a:solidFill>
              <a:effectLst/>
              <a:uLnTx/>
              <a:uFillTx/>
              <a:latin typeface="Edwardian Script ITC" panose="030303020407070D0804" pitchFamily="66" charset="0"/>
              <a:ea typeface="+mj-ea"/>
              <a:cs typeface="Dreaming Outloud Script Pro" panose="020F0502020204030204" pitchFamily="66" charset="0"/>
            </a:endParaRPr>
          </a:p>
        </p:txBody>
      </p:sp>
      <p:sp>
        <p:nvSpPr>
          <p:cNvPr id="19" name="Text Placeholder 18">
            <a:extLst>
              <a:ext uri="{FF2B5EF4-FFF2-40B4-BE49-F238E27FC236}">
                <a16:creationId xmlns:a16="http://schemas.microsoft.com/office/drawing/2014/main" id="{5C8E5BEB-F499-52A4-0E40-911733E13B55}"/>
              </a:ext>
            </a:extLst>
          </p:cNvPr>
          <p:cNvSpPr>
            <a:spLocks noGrp="1"/>
          </p:cNvSpPr>
          <p:nvPr>
            <p:ph type="body" sz="quarter" idx="10"/>
          </p:nvPr>
        </p:nvSpPr>
        <p:spPr>
          <a:xfrm>
            <a:off x="447675" y="2600325"/>
            <a:ext cx="9695566" cy="1470025"/>
          </a:xfrm>
        </p:spPr>
        <p:txBody>
          <a:bodyPr>
            <a:normAutofit fontScale="85000" lnSpcReduction="10000"/>
          </a:bodyPr>
          <a:lstStyle/>
          <a:p>
            <a:pPr algn="ctr">
              <a:lnSpc>
                <a:spcPct val="110000"/>
              </a:lnSpc>
            </a:pPr>
            <a:r>
              <a:rPr lang="en-US" sz="4800" b="1" dirty="0" err="1"/>
              <a:t>Cập</a:t>
            </a:r>
            <a:r>
              <a:rPr lang="en-US" sz="4800" b="1" dirty="0"/>
              <a:t> </a:t>
            </a:r>
            <a:r>
              <a:rPr lang="en-US" sz="4800" b="1" dirty="0" err="1"/>
              <a:t>nhật</a:t>
            </a:r>
            <a:r>
              <a:rPr lang="en-US" sz="4800" b="1" dirty="0"/>
              <a:t> </a:t>
            </a:r>
            <a:r>
              <a:rPr lang="en-US" sz="4800" b="1" dirty="0" err="1"/>
              <a:t>gánh</a:t>
            </a:r>
            <a:r>
              <a:rPr lang="en-US" sz="4800" b="1" dirty="0"/>
              <a:t> </a:t>
            </a:r>
            <a:r>
              <a:rPr lang="en-US" sz="4800" b="1" dirty="0" err="1"/>
              <a:t>nặng</a:t>
            </a:r>
            <a:r>
              <a:rPr lang="en-US" sz="4800" b="1" dirty="0"/>
              <a:t> bệnh </a:t>
            </a:r>
            <a:r>
              <a:rPr lang="en-US" sz="4800" b="1" dirty="0" err="1"/>
              <a:t>tật</a:t>
            </a:r>
            <a:r>
              <a:rPr lang="en-US" sz="4800" b="1" dirty="0"/>
              <a:t> do HBV </a:t>
            </a:r>
            <a:r>
              <a:rPr lang="en-US" sz="4800" b="1" dirty="0" err="1"/>
              <a:t>và</a:t>
            </a:r>
            <a:r>
              <a:rPr lang="en-US" sz="4800" b="1" dirty="0"/>
              <a:t> HCV </a:t>
            </a:r>
            <a:r>
              <a:rPr lang="en-US" sz="4800" b="1" dirty="0" err="1"/>
              <a:t>trên</a:t>
            </a:r>
            <a:r>
              <a:rPr lang="en-US" sz="4800" b="1" dirty="0"/>
              <a:t> </a:t>
            </a:r>
            <a:r>
              <a:rPr lang="en-US" sz="4800" b="1" dirty="0" err="1"/>
              <a:t>toàn</a:t>
            </a:r>
            <a:r>
              <a:rPr lang="en-US" sz="4800" b="1" dirty="0"/>
              <a:t> </a:t>
            </a:r>
            <a:r>
              <a:rPr lang="en-US" sz="4800" b="1" dirty="0" err="1"/>
              <a:t>cầu</a:t>
            </a:r>
            <a:r>
              <a:rPr lang="en-US" sz="4800" b="1" dirty="0"/>
              <a:t>, Khu </a:t>
            </a:r>
            <a:r>
              <a:rPr lang="en-US" sz="4800" b="1" dirty="0" err="1"/>
              <a:t>vực</a:t>
            </a:r>
            <a:r>
              <a:rPr lang="en-US" sz="4800" b="1" dirty="0"/>
              <a:t> </a:t>
            </a:r>
            <a:r>
              <a:rPr lang="en-US" sz="4800" b="1" dirty="0" err="1"/>
              <a:t>và</a:t>
            </a:r>
            <a:r>
              <a:rPr lang="en-US" sz="4800" b="1" dirty="0"/>
              <a:t> Việt Nam </a:t>
            </a:r>
          </a:p>
        </p:txBody>
      </p:sp>
      <p:sp>
        <p:nvSpPr>
          <p:cNvPr id="20" name="Text Placeholder 19">
            <a:extLst>
              <a:ext uri="{FF2B5EF4-FFF2-40B4-BE49-F238E27FC236}">
                <a16:creationId xmlns:a16="http://schemas.microsoft.com/office/drawing/2014/main" id="{A6955AE8-3D53-D483-D50B-AAFEFA6C1A83}"/>
              </a:ext>
            </a:extLst>
          </p:cNvPr>
          <p:cNvSpPr>
            <a:spLocks noGrp="1"/>
          </p:cNvSpPr>
          <p:nvPr>
            <p:ph type="body" sz="quarter" idx="11"/>
          </p:nvPr>
        </p:nvSpPr>
        <p:spPr/>
        <p:txBody>
          <a:bodyPr/>
          <a:lstStyle/>
          <a:p>
            <a:endParaRPr lang="en-US"/>
          </a:p>
        </p:txBody>
      </p:sp>
      <p:sp>
        <p:nvSpPr>
          <p:cNvPr id="22" name="Text Placeholder 21">
            <a:extLst>
              <a:ext uri="{FF2B5EF4-FFF2-40B4-BE49-F238E27FC236}">
                <a16:creationId xmlns:a16="http://schemas.microsoft.com/office/drawing/2014/main" id="{A9907680-DF0E-24A9-FDD0-711EDAA40449}"/>
              </a:ext>
            </a:extLst>
          </p:cNvPr>
          <p:cNvSpPr>
            <a:spLocks noGrp="1"/>
          </p:cNvSpPr>
          <p:nvPr>
            <p:ph type="body" sz="quarter" idx="13"/>
          </p:nvPr>
        </p:nvSpPr>
        <p:spPr>
          <a:xfrm>
            <a:off x="738432" y="4996453"/>
            <a:ext cx="9054792" cy="842963"/>
          </a:xfrm>
        </p:spPr>
        <p:txBody>
          <a:bodyPr/>
          <a:lstStyle/>
          <a:p>
            <a:r>
              <a:rPr lang="en-US" b="1" dirty="0"/>
              <a:t>TS. BS Nguyễn Thị Thúy Vân</a:t>
            </a:r>
          </a:p>
          <a:p>
            <a:r>
              <a:rPr lang="en-US" b="1" dirty="0" err="1"/>
              <a:t>Tổ</a:t>
            </a:r>
            <a:r>
              <a:rPr lang="en-US" b="1" dirty="0"/>
              <a:t> </a:t>
            </a:r>
            <a:r>
              <a:rPr lang="en-US" b="1" dirty="0" err="1"/>
              <a:t>chức</a:t>
            </a:r>
            <a:r>
              <a:rPr lang="en-US" b="1" dirty="0"/>
              <a:t> Y </a:t>
            </a:r>
            <a:r>
              <a:rPr lang="en-US" b="1" dirty="0" err="1"/>
              <a:t>tế</a:t>
            </a:r>
            <a:r>
              <a:rPr lang="en-US" b="1" dirty="0"/>
              <a:t> Thế </a:t>
            </a:r>
            <a:r>
              <a:rPr lang="en-US" b="1" dirty="0" err="1"/>
              <a:t>giới</a:t>
            </a:r>
            <a:r>
              <a:rPr lang="en-US" b="1" dirty="0"/>
              <a:t> </a:t>
            </a:r>
            <a:r>
              <a:rPr lang="en-US" b="1" dirty="0" err="1"/>
              <a:t>tại</a:t>
            </a:r>
            <a:r>
              <a:rPr lang="en-US" b="1" dirty="0"/>
              <a:t> Việt Nam</a:t>
            </a:r>
          </a:p>
        </p:txBody>
      </p:sp>
      <p:sp>
        <p:nvSpPr>
          <p:cNvPr id="21" name="Text Placeholder 20">
            <a:extLst>
              <a:ext uri="{FF2B5EF4-FFF2-40B4-BE49-F238E27FC236}">
                <a16:creationId xmlns:a16="http://schemas.microsoft.com/office/drawing/2014/main" id="{68D71CDB-E5DF-D29D-C03C-9593E84C12A8}"/>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691901373"/>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81065-10D1-BC51-AC00-A77AFB64ED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1991A1-1365-1AF2-82D7-FF97B47C0D96}"/>
              </a:ext>
            </a:extLst>
          </p:cNvPr>
          <p:cNvSpPr>
            <a:spLocks noGrp="1"/>
          </p:cNvSpPr>
          <p:nvPr>
            <p:ph type="title"/>
          </p:nvPr>
        </p:nvSpPr>
        <p:spPr>
          <a:xfrm>
            <a:off x="757084" y="694600"/>
            <a:ext cx="10977716" cy="1171201"/>
          </a:xfrm>
        </p:spPr>
        <p:txBody>
          <a:bodyPr>
            <a:normAutofit/>
          </a:bodyPr>
          <a:lstStyle/>
          <a:p>
            <a:r>
              <a:rPr lang="en-US" sz="4400" dirty="0"/>
              <a:t>Nội dung  </a:t>
            </a:r>
          </a:p>
        </p:txBody>
      </p:sp>
      <p:sp>
        <p:nvSpPr>
          <p:cNvPr id="5" name="Slide Number Placeholder 3">
            <a:extLst>
              <a:ext uri="{FF2B5EF4-FFF2-40B4-BE49-F238E27FC236}">
                <a16:creationId xmlns:a16="http://schemas.microsoft.com/office/drawing/2014/main" id="{1598B087-6CD9-E3A5-A709-2B7ED9CE243B}"/>
              </a:ext>
            </a:extLst>
          </p:cNvPr>
          <p:cNvSpPr txBox="1">
            <a:spLocks/>
          </p:cNvSpPr>
          <p:nvPr/>
        </p:nvSpPr>
        <p:spPr>
          <a:xfrm>
            <a:off x="11812035" y="6707868"/>
            <a:ext cx="379412" cy="32067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14BF2E0-EE3B-6A4E-9FB9-82DE86E1F02F}" type="slidenum">
              <a:rPr kumimoji="0" lang="en-US" sz="900" b="0" i="0" u="none" strike="noStrike" kern="1200" cap="none" spc="0" normalizeH="0" baseline="0" noProof="0" smtClean="0">
                <a:ln>
                  <a:noFill/>
                </a:ln>
                <a:solidFill>
                  <a:srgbClr val="00205C"/>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a:ln>
                <a:noFill/>
              </a:ln>
              <a:solidFill>
                <a:srgbClr val="00205C"/>
              </a:solidFill>
              <a:effectLst/>
              <a:uLnTx/>
              <a:uFillTx/>
              <a:latin typeface="Trebuchet MS" panose="020B0603020202020204"/>
              <a:ea typeface="+mn-ea"/>
              <a:cs typeface="+mn-cs"/>
            </a:endParaRPr>
          </a:p>
        </p:txBody>
      </p:sp>
      <p:pic>
        <p:nvPicPr>
          <p:cNvPr id="3" name="Picture 2" descr="A green and orange cover with white text&#10;&#10;AI-generated content may be incorrect.">
            <a:extLst>
              <a:ext uri="{FF2B5EF4-FFF2-40B4-BE49-F238E27FC236}">
                <a16:creationId xmlns:a16="http://schemas.microsoft.com/office/drawing/2014/main" id="{DDDD4EBA-BE49-2099-7C5A-F2219A2484C6}"/>
              </a:ext>
            </a:extLst>
          </p:cNvPr>
          <p:cNvPicPr>
            <a:picLocks noChangeAspect="1"/>
          </p:cNvPicPr>
          <p:nvPr/>
        </p:nvPicPr>
        <p:blipFill>
          <a:blip r:embed="rId3"/>
          <a:stretch>
            <a:fillRect/>
          </a:stretch>
        </p:blipFill>
        <p:spPr>
          <a:xfrm>
            <a:off x="8268290" y="781161"/>
            <a:ext cx="3733451" cy="5295677"/>
          </a:xfrm>
          <a:prstGeom prst="rect">
            <a:avLst/>
          </a:prstGeom>
          <a:effectLst>
            <a:outerShdw blurRad="63500" sx="102000" sy="102000" algn="ctr" rotWithShape="0">
              <a:prstClr val="black">
                <a:alpha val="40000"/>
              </a:prstClr>
            </a:outerShdw>
          </a:effectLst>
        </p:spPr>
      </p:pic>
      <p:sp>
        <p:nvSpPr>
          <p:cNvPr id="6" name="Subtitle 5">
            <a:extLst>
              <a:ext uri="{FF2B5EF4-FFF2-40B4-BE49-F238E27FC236}">
                <a16:creationId xmlns:a16="http://schemas.microsoft.com/office/drawing/2014/main" id="{91B93A1E-4A93-2020-DC51-E27DB956E933}"/>
              </a:ext>
            </a:extLst>
          </p:cNvPr>
          <p:cNvSpPr txBox="1">
            <a:spLocks/>
          </p:cNvSpPr>
          <p:nvPr/>
        </p:nvSpPr>
        <p:spPr>
          <a:xfrm>
            <a:off x="757084" y="1911231"/>
            <a:ext cx="7128387" cy="4165607"/>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bg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v"/>
              <a:tabLst/>
              <a:defRPr/>
            </a:pP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Tình</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hình</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và</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xu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hướng</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dịch</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p>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v"/>
              <a:tabLst/>
              <a:defRPr/>
            </a:pP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Tiêm</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vắc</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xin</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viêm</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gan</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B </a:t>
            </a:r>
          </a:p>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v"/>
              <a:tabLst/>
              <a:defRPr/>
            </a:pP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Chẩn</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đoán</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&amp; Điều </a:t>
            </a:r>
            <a:r>
              <a:rPr kumimoji="0" lang="en-US" sz="3600" b="1" i="0" u="none" strike="noStrike" kern="1200" cap="none" spc="0" normalizeH="0" baseline="0" noProof="0" dirty="0" err="1">
                <a:ln>
                  <a:noFill/>
                </a:ln>
                <a:solidFill>
                  <a:srgbClr val="156082"/>
                </a:solidFill>
                <a:effectLst/>
                <a:uLnTx/>
                <a:uFillTx/>
                <a:latin typeface="Aptos" panose="02110004020202020204"/>
                <a:ea typeface="+mn-ea"/>
                <a:cs typeface="+mn-cs"/>
              </a:rPr>
              <a:t>trị</a:t>
            </a:r>
            <a:r>
              <a:rPr kumimoji="0" lang="en-US" sz="3600" b="1" i="0" u="none" strike="noStrike" kern="1200" cap="none" spc="0" normalizeH="0" baseline="0" noProof="0" dirty="0">
                <a:ln>
                  <a:noFill/>
                </a:ln>
                <a:solidFill>
                  <a:srgbClr val="156082"/>
                </a:solidFill>
                <a:effectLst/>
                <a:uLnTx/>
                <a:uFillTx/>
                <a:latin typeface="Aptos" panose="02110004020202020204"/>
                <a:ea typeface="+mn-ea"/>
                <a:cs typeface="+mn-cs"/>
              </a:rPr>
              <a:t> </a:t>
            </a:r>
          </a:p>
        </p:txBody>
      </p:sp>
    </p:spTree>
    <p:extLst>
      <p:ext uri="{BB962C8B-B14F-4D97-AF65-F5344CB8AC3E}">
        <p14:creationId xmlns:p14="http://schemas.microsoft.com/office/powerpoint/2010/main" val="2638208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EE8589F-CA5A-53DE-45B3-34D8A82C79CB}"/>
              </a:ext>
            </a:extLst>
          </p:cNvPr>
          <p:cNvGraphicFramePr>
            <a:graphicFrameLocks noGrp="1"/>
          </p:cNvGraphicFramePr>
          <p:nvPr>
            <p:extLst>
              <p:ext uri="{D42A27DB-BD31-4B8C-83A1-F6EECF244321}">
                <p14:modId xmlns:p14="http://schemas.microsoft.com/office/powerpoint/2010/main" val="1025910152"/>
              </p:ext>
            </p:extLst>
          </p:nvPr>
        </p:nvGraphicFramePr>
        <p:xfrm>
          <a:off x="1399032" y="1261872"/>
          <a:ext cx="9628632" cy="4800599"/>
        </p:xfrm>
        <a:graphic>
          <a:graphicData uri="http://schemas.openxmlformats.org/drawingml/2006/table">
            <a:tbl>
              <a:tblPr firstRow="1" firstCol="1" bandRow="1">
                <a:tableStyleId>{5C22544A-7EE6-4342-B048-85BDC9FD1C3A}</a:tableStyleId>
              </a:tblPr>
              <a:tblGrid>
                <a:gridCol w="1726133">
                  <a:extLst>
                    <a:ext uri="{9D8B030D-6E8A-4147-A177-3AD203B41FA5}">
                      <a16:colId xmlns:a16="http://schemas.microsoft.com/office/drawing/2014/main" val="3270950833"/>
                    </a:ext>
                  </a:extLst>
                </a:gridCol>
                <a:gridCol w="4692955">
                  <a:extLst>
                    <a:ext uri="{9D8B030D-6E8A-4147-A177-3AD203B41FA5}">
                      <a16:colId xmlns:a16="http://schemas.microsoft.com/office/drawing/2014/main" val="742810798"/>
                    </a:ext>
                  </a:extLst>
                </a:gridCol>
                <a:gridCol w="3209544">
                  <a:extLst>
                    <a:ext uri="{9D8B030D-6E8A-4147-A177-3AD203B41FA5}">
                      <a16:colId xmlns:a16="http://schemas.microsoft.com/office/drawing/2014/main" val="140258846"/>
                    </a:ext>
                  </a:extLst>
                </a:gridCol>
              </a:tblGrid>
              <a:tr h="344117">
                <a:tc>
                  <a:txBody>
                    <a:bodyPr/>
                    <a:lstStyle/>
                    <a:p>
                      <a:pPr marL="0" marR="0" algn="ctr">
                        <a:lnSpc>
                          <a:spcPct val="115000"/>
                        </a:lnSpc>
                        <a:spcAft>
                          <a:spcPts val="1000"/>
                        </a:spcAft>
                        <a:buNone/>
                      </a:pPr>
                      <a:r>
                        <a:rPr lang="en-US" sz="1800">
                          <a:effectLst/>
                        </a:rPr>
                        <a:t>Thời gian</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gn="ctr">
                        <a:lnSpc>
                          <a:spcPct val="115000"/>
                        </a:lnSpc>
                        <a:spcAft>
                          <a:spcPts val="1000"/>
                        </a:spcAft>
                        <a:buNone/>
                      </a:pPr>
                      <a:r>
                        <a:rPr lang="en-US" sz="1800">
                          <a:effectLst/>
                        </a:rPr>
                        <a:t>Nội dung</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gn="ctr">
                        <a:lnSpc>
                          <a:spcPct val="115000"/>
                        </a:lnSpc>
                        <a:spcAft>
                          <a:spcPts val="1000"/>
                        </a:spcAft>
                        <a:buNone/>
                      </a:pPr>
                      <a:r>
                        <a:rPr lang="en-US" sz="1800" dirty="0" err="1">
                          <a:effectLst/>
                        </a:rPr>
                        <a:t>Diễn</a:t>
                      </a:r>
                      <a:r>
                        <a:rPr lang="en-US" sz="1800" dirty="0">
                          <a:effectLst/>
                        </a:rPr>
                        <a:t> </a:t>
                      </a:r>
                      <a:r>
                        <a:rPr lang="en-US" sz="1800" dirty="0" err="1">
                          <a:effectLst/>
                        </a:rPr>
                        <a:t>giả</a:t>
                      </a:r>
                      <a:endParaRPr lang="en-US" sz="180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801510209"/>
                  </a:ext>
                </a:extLst>
              </a:tr>
              <a:tr h="690313">
                <a:tc>
                  <a:txBody>
                    <a:bodyPr/>
                    <a:lstStyle/>
                    <a:p>
                      <a:pPr marL="0" marR="0" algn="ctr">
                        <a:lnSpc>
                          <a:spcPct val="115000"/>
                        </a:lnSpc>
                        <a:spcAft>
                          <a:spcPts val="1000"/>
                        </a:spcAft>
                        <a:buNone/>
                      </a:pPr>
                      <a:r>
                        <a:rPr lang="en-US" sz="1800" dirty="0">
                          <a:effectLst/>
                        </a:rPr>
                        <a:t>13:30–13:35</a:t>
                      </a:r>
                      <a:endParaRPr lang="en-US" sz="180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Khai mạc, giới thiệu chương trình</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Cục Phòng bệnh</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541245955"/>
                  </a:ext>
                </a:extLst>
              </a:tr>
              <a:tr h="334973">
                <a:tc>
                  <a:txBody>
                    <a:bodyPr/>
                    <a:lstStyle/>
                    <a:p>
                      <a:pPr marL="0" marR="0" algn="ctr">
                        <a:lnSpc>
                          <a:spcPct val="115000"/>
                        </a:lnSpc>
                        <a:spcAft>
                          <a:spcPts val="1000"/>
                        </a:spcAft>
                        <a:buNone/>
                      </a:pPr>
                      <a:r>
                        <a:rPr lang="en-US" sz="1800">
                          <a:effectLst/>
                        </a:rPr>
                        <a:t>13:35–13:45</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Phát biểu khai mạc</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Lãnh đạo Cục Phòng bệnh</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541423993"/>
                  </a:ext>
                </a:extLst>
              </a:tr>
              <a:tr h="334973">
                <a:tc>
                  <a:txBody>
                    <a:bodyPr/>
                    <a:lstStyle/>
                    <a:p>
                      <a:pPr marL="0" marR="0" algn="ctr">
                        <a:lnSpc>
                          <a:spcPct val="115000"/>
                        </a:lnSpc>
                        <a:spcAft>
                          <a:spcPts val="1000"/>
                        </a:spcAft>
                        <a:buNone/>
                      </a:pPr>
                      <a:r>
                        <a:rPr lang="en-US" sz="1800" dirty="0">
                          <a:effectLst/>
                        </a:rPr>
                        <a:t>13:45–13:50</a:t>
                      </a:r>
                      <a:endParaRPr lang="en-US" sz="180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Phát biểu của WHO</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WHO</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959278730"/>
                  </a:ext>
                </a:extLst>
              </a:tr>
              <a:tr h="690313">
                <a:tc>
                  <a:txBody>
                    <a:bodyPr/>
                    <a:lstStyle/>
                    <a:p>
                      <a:pPr marL="0" marR="0" algn="ctr">
                        <a:lnSpc>
                          <a:spcPct val="115000"/>
                        </a:lnSpc>
                        <a:spcAft>
                          <a:spcPts val="1000"/>
                        </a:spcAft>
                        <a:buNone/>
                      </a:pPr>
                      <a:r>
                        <a:rPr lang="en-US" sz="1800">
                          <a:effectLst/>
                        </a:rPr>
                        <a:t>13:50–14:10</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dirty="0" err="1">
                          <a:effectLst/>
                        </a:rPr>
                        <a:t>Gánh</a:t>
                      </a:r>
                      <a:r>
                        <a:rPr lang="en-US" sz="1800" dirty="0">
                          <a:effectLst/>
                        </a:rPr>
                        <a:t> </a:t>
                      </a:r>
                      <a:r>
                        <a:rPr lang="en-US" sz="1800" dirty="0" err="1">
                          <a:effectLst/>
                        </a:rPr>
                        <a:t>nặng</a:t>
                      </a:r>
                      <a:r>
                        <a:rPr lang="en-US" sz="1800" dirty="0">
                          <a:effectLst/>
                        </a:rPr>
                        <a:t> </a:t>
                      </a:r>
                      <a:r>
                        <a:rPr lang="en-US" sz="1800" dirty="0" err="1">
                          <a:effectLst/>
                        </a:rPr>
                        <a:t>bệnh</a:t>
                      </a:r>
                      <a:r>
                        <a:rPr lang="en-US" sz="1800" dirty="0">
                          <a:effectLst/>
                        </a:rPr>
                        <a:t> </a:t>
                      </a:r>
                      <a:r>
                        <a:rPr lang="en-US" sz="1800" dirty="0" err="1">
                          <a:effectLst/>
                        </a:rPr>
                        <a:t>tật</a:t>
                      </a:r>
                      <a:r>
                        <a:rPr lang="en-US" sz="1800" dirty="0">
                          <a:effectLst/>
                        </a:rPr>
                        <a:t> và </a:t>
                      </a:r>
                      <a:r>
                        <a:rPr lang="en-US" sz="1800" dirty="0" err="1">
                          <a:effectLst/>
                        </a:rPr>
                        <a:t>mục</a:t>
                      </a:r>
                      <a:r>
                        <a:rPr lang="en-US" sz="1800" dirty="0">
                          <a:effectLst/>
                        </a:rPr>
                        <a:t> </a:t>
                      </a:r>
                      <a:r>
                        <a:rPr lang="en-US" sz="1800" dirty="0" err="1">
                          <a:effectLst/>
                        </a:rPr>
                        <a:t>tiêu</a:t>
                      </a:r>
                      <a:r>
                        <a:rPr lang="en-US" sz="1800" dirty="0">
                          <a:effectLst/>
                        </a:rPr>
                        <a:t> </a:t>
                      </a:r>
                      <a:r>
                        <a:rPr lang="en-US" sz="1800" dirty="0" err="1">
                          <a:effectLst/>
                        </a:rPr>
                        <a:t>loại</a:t>
                      </a:r>
                      <a:r>
                        <a:rPr lang="en-US" sz="1800" dirty="0">
                          <a:effectLst/>
                        </a:rPr>
                        <a:t> </a:t>
                      </a:r>
                      <a:r>
                        <a:rPr lang="en-US" sz="1800" dirty="0" err="1">
                          <a:effectLst/>
                        </a:rPr>
                        <a:t>trừ</a:t>
                      </a:r>
                      <a:r>
                        <a:rPr lang="en-US" sz="1800" dirty="0">
                          <a:effectLst/>
                        </a:rPr>
                        <a:t> </a:t>
                      </a:r>
                      <a:r>
                        <a:rPr lang="en-US" sz="1800" dirty="0" err="1">
                          <a:effectLst/>
                        </a:rPr>
                        <a:t>viêm</a:t>
                      </a:r>
                      <a:r>
                        <a:rPr lang="en-US" sz="1800" dirty="0">
                          <a:effectLst/>
                        </a:rPr>
                        <a:t> </a:t>
                      </a:r>
                      <a:r>
                        <a:rPr lang="en-US" sz="1800" dirty="0" err="1">
                          <a:effectLst/>
                        </a:rPr>
                        <a:t>gan</a:t>
                      </a:r>
                      <a:r>
                        <a:rPr lang="en-US" sz="1800" dirty="0">
                          <a:effectLst/>
                        </a:rPr>
                        <a:t> vi </a:t>
                      </a:r>
                      <a:r>
                        <a:rPr lang="en-US" sz="1800" dirty="0" err="1">
                          <a:effectLst/>
                        </a:rPr>
                        <a:t>rút</a:t>
                      </a:r>
                      <a:endParaRPr lang="en-US" sz="180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TS. Nguyễn Thị Thúy Vân</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12394913"/>
                  </a:ext>
                </a:extLst>
              </a:tr>
              <a:tr h="1045651">
                <a:tc>
                  <a:txBody>
                    <a:bodyPr/>
                    <a:lstStyle/>
                    <a:p>
                      <a:pPr marL="0" marR="0" algn="ctr">
                        <a:lnSpc>
                          <a:spcPct val="115000"/>
                        </a:lnSpc>
                        <a:spcAft>
                          <a:spcPts val="1000"/>
                        </a:spcAft>
                        <a:buNone/>
                      </a:pPr>
                      <a:r>
                        <a:rPr lang="en-US" sz="1800" dirty="0">
                          <a:effectLst/>
                        </a:rPr>
                        <a:t>14:10–14:30</a:t>
                      </a:r>
                      <a:endParaRPr lang="en-US" sz="180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Tăng cường dự phòng: Tiêm vắc xin viêm gan B và dự phòng lây truyền mẹ con</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TS.BS. Cao Thị Thanh Thủy</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298327984"/>
                  </a:ext>
                </a:extLst>
              </a:tr>
              <a:tr h="690313">
                <a:tc>
                  <a:txBody>
                    <a:bodyPr/>
                    <a:lstStyle/>
                    <a:p>
                      <a:pPr marL="0" marR="0" algn="ctr">
                        <a:lnSpc>
                          <a:spcPct val="115000"/>
                        </a:lnSpc>
                        <a:spcAft>
                          <a:spcPts val="1000"/>
                        </a:spcAft>
                        <a:buNone/>
                      </a:pPr>
                      <a:r>
                        <a:rPr lang="en-US" sz="1800" dirty="0">
                          <a:effectLst/>
                        </a:rPr>
                        <a:t>14:30–14:45</a:t>
                      </a:r>
                      <a:endParaRPr lang="en-US" sz="180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Phát hiện sớm, điều trị kịp thời</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Đại diện cộng đồng</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785920501"/>
                  </a:ext>
                </a:extLst>
              </a:tr>
              <a:tr h="334973">
                <a:tc>
                  <a:txBody>
                    <a:bodyPr/>
                    <a:lstStyle/>
                    <a:p>
                      <a:pPr marL="0" marR="0" algn="ctr">
                        <a:lnSpc>
                          <a:spcPct val="115000"/>
                        </a:lnSpc>
                        <a:spcAft>
                          <a:spcPts val="1000"/>
                        </a:spcAft>
                        <a:buNone/>
                      </a:pPr>
                      <a:r>
                        <a:rPr lang="en-US" sz="1800" dirty="0">
                          <a:effectLst/>
                        </a:rPr>
                        <a:t>14:45–15:00</a:t>
                      </a:r>
                      <a:endParaRPr lang="en-US" sz="180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Thảo luận</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Toàn thể đại biểu</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567797075"/>
                  </a:ext>
                </a:extLst>
              </a:tr>
              <a:tr h="334973">
                <a:tc>
                  <a:txBody>
                    <a:bodyPr/>
                    <a:lstStyle/>
                    <a:p>
                      <a:pPr marL="0" marR="0" algn="ctr">
                        <a:lnSpc>
                          <a:spcPct val="115000"/>
                        </a:lnSpc>
                        <a:spcAft>
                          <a:spcPts val="1000"/>
                        </a:spcAft>
                        <a:buNone/>
                      </a:pPr>
                      <a:r>
                        <a:rPr lang="en-US" sz="1800" dirty="0">
                          <a:effectLst/>
                        </a:rPr>
                        <a:t>15:00–15:05</a:t>
                      </a:r>
                      <a:endParaRPr lang="en-US" sz="180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a:effectLst/>
                        </a:rPr>
                        <a:t>Bế mạc</a:t>
                      </a:r>
                      <a:endParaRPr lang="en-US" sz="180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a:lnSpc>
                          <a:spcPct val="115000"/>
                        </a:lnSpc>
                        <a:spcAft>
                          <a:spcPts val="1000"/>
                        </a:spcAft>
                        <a:buNone/>
                      </a:pPr>
                      <a:r>
                        <a:rPr lang="en-US" sz="1800" dirty="0" err="1">
                          <a:effectLst/>
                        </a:rPr>
                        <a:t>Cục</a:t>
                      </a:r>
                      <a:r>
                        <a:rPr lang="en-US" sz="1800" dirty="0">
                          <a:effectLst/>
                        </a:rPr>
                        <a:t> Phòng </a:t>
                      </a:r>
                      <a:r>
                        <a:rPr lang="en-US" sz="1800" dirty="0" err="1">
                          <a:effectLst/>
                        </a:rPr>
                        <a:t>bệnh</a:t>
                      </a:r>
                      <a:endParaRPr lang="en-US" sz="180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890846420"/>
                  </a:ext>
                </a:extLst>
              </a:tr>
            </a:tbl>
          </a:graphicData>
        </a:graphic>
      </p:graphicFrame>
      <p:sp>
        <p:nvSpPr>
          <p:cNvPr id="4" name="TextBox 3">
            <a:extLst>
              <a:ext uri="{FF2B5EF4-FFF2-40B4-BE49-F238E27FC236}">
                <a16:creationId xmlns:a16="http://schemas.microsoft.com/office/drawing/2014/main" id="{DF7197EB-22DB-D518-A74D-C3D4F3965C7E}"/>
              </a:ext>
            </a:extLst>
          </p:cNvPr>
          <p:cNvSpPr txBox="1"/>
          <p:nvPr/>
        </p:nvSpPr>
        <p:spPr>
          <a:xfrm>
            <a:off x="1298448" y="473703"/>
            <a:ext cx="5166360" cy="461665"/>
          </a:xfrm>
          <a:prstGeom prst="rect">
            <a:avLst/>
          </a:prstGeom>
          <a:noFill/>
        </p:spPr>
        <p:txBody>
          <a:bodyPr wrap="square" rtlCol="0">
            <a:spAutoFit/>
          </a:bodyPr>
          <a:lstStyle/>
          <a:p>
            <a:r>
              <a:rPr lang="en-US" sz="2400" b="1" dirty="0">
                <a:solidFill>
                  <a:srgbClr val="002060"/>
                </a:solidFill>
                <a:latin typeface="Arial" panose="020B0604020202020204" pitchFamily="34" charset="0"/>
                <a:cs typeface="Arial" panose="020B0604020202020204" pitchFamily="34" charset="0"/>
              </a:rPr>
              <a:t>Chương trình </a:t>
            </a:r>
            <a:r>
              <a:rPr lang="en-US" sz="2400" b="1" dirty="0" err="1">
                <a:solidFill>
                  <a:srgbClr val="002060"/>
                </a:solidFill>
                <a:latin typeface="Arial" panose="020B0604020202020204" pitchFamily="34" charset="0"/>
                <a:cs typeface="Arial" panose="020B0604020202020204" pitchFamily="34" charset="0"/>
              </a:rPr>
              <a:t>Cuộc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họp</a:t>
            </a:r>
            <a:r>
              <a:rPr lang="en-US" sz="2400" b="1" dirty="0">
                <a:solidFill>
                  <a:srgbClr val="00206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08973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0045C-9513-FAA4-2596-76636AE5177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E3CCE1-3BD2-9651-B387-754704492ACB}"/>
              </a:ext>
            </a:extLst>
          </p:cNvPr>
          <p:cNvSpPr>
            <a:spLocks noGrp="1"/>
          </p:cNvSpPr>
          <p:nvPr>
            <p:ph type="sldNum" sz="quarter" idx="4294967295"/>
          </p:nvPr>
        </p:nvSpPr>
        <p:spPr>
          <a:xfrm>
            <a:off x="11812588" y="6397625"/>
            <a:ext cx="379412" cy="32067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14BF2E0-EE3B-6A4E-9FB9-82DE86E1F02F}" type="slidenum">
              <a:rPr kumimoji="0" lang="en-US" sz="1800" b="0" i="0" u="none" strike="noStrike" kern="1200" cap="none" spc="0" normalizeH="0" baseline="0" noProof="0" smtClean="0">
                <a:ln>
                  <a:noFill/>
                </a:ln>
                <a:solidFill>
                  <a:srgbClr val="000000"/>
                </a:solidFill>
                <a:effectLst/>
                <a:uLnTx/>
                <a:uFillTx/>
                <a:latin typeface="Trebuchet MS" panose="020B0603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srgbClr val="000000"/>
              </a:solidFill>
              <a:effectLst/>
              <a:uLnTx/>
              <a:uFillTx/>
              <a:latin typeface="Trebuchet MS" panose="020B0603020202020204"/>
              <a:ea typeface="+mn-ea"/>
              <a:cs typeface="+mn-cs"/>
            </a:endParaRPr>
          </a:p>
        </p:txBody>
      </p:sp>
      <p:sp>
        <p:nvSpPr>
          <p:cNvPr id="7" name="Subtitle 5">
            <a:extLst>
              <a:ext uri="{FF2B5EF4-FFF2-40B4-BE49-F238E27FC236}">
                <a16:creationId xmlns:a16="http://schemas.microsoft.com/office/drawing/2014/main" id="{60E7B7C9-ABE0-36D1-A447-DB5C51ECF073}"/>
              </a:ext>
            </a:extLst>
          </p:cNvPr>
          <p:cNvSpPr txBox="1">
            <a:spLocks/>
          </p:cNvSpPr>
          <p:nvPr/>
        </p:nvSpPr>
        <p:spPr>
          <a:xfrm>
            <a:off x="1002890" y="1487948"/>
            <a:ext cx="6862915" cy="307421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bg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630238" marR="0" lvl="0" indent="-630238" algn="l" defTabSz="914400" rtl="0" eaLnBrk="1" fontAlgn="auto" latinLnBrk="0" hangingPunct="1">
              <a:lnSpc>
                <a:spcPct val="100000"/>
              </a:lnSpc>
              <a:spcBef>
                <a:spcPts val="1000"/>
              </a:spcBef>
              <a:spcAft>
                <a:spcPts val="0"/>
              </a:spcAft>
              <a:buClrTx/>
              <a:buSzTx/>
              <a:buFont typeface="Wingdings" panose="05000000000000000000" pitchFamily="2" charset="2"/>
              <a:buChar char="v"/>
              <a:tabLst/>
              <a:defRPr/>
            </a:pPr>
            <a:r>
              <a:rPr kumimoji="0" lang="en-US" sz="4800" b="1" i="0" u="none" strike="noStrike" kern="1200" cap="none" spc="0" normalizeH="0" baseline="0" noProof="0" dirty="0" err="1">
                <a:ln>
                  <a:noFill/>
                </a:ln>
                <a:solidFill>
                  <a:srgbClr val="156082"/>
                </a:solidFill>
                <a:effectLst/>
                <a:uLnTx/>
                <a:uFillTx/>
                <a:latin typeface="Aptos" panose="02110004020202020204"/>
                <a:ea typeface="+mn-ea"/>
                <a:cs typeface="+mn-cs"/>
              </a:rPr>
              <a:t>Tình</a:t>
            </a:r>
            <a:r>
              <a:rPr kumimoji="0" lang="en-US" sz="48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4800" b="1" i="0" u="none" strike="noStrike" kern="1200" cap="none" spc="0" normalizeH="0" baseline="0" noProof="0" dirty="0" err="1">
                <a:ln>
                  <a:noFill/>
                </a:ln>
                <a:solidFill>
                  <a:srgbClr val="156082"/>
                </a:solidFill>
                <a:effectLst/>
                <a:uLnTx/>
                <a:uFillTx/>
                <a:latin typeface="Aptos" panose="02110004020202020204"/>
                <a:ea typeface="+mn-ea"/>
                <a:cs typeface="+mn-cs"/>
              </a:rPr>
              <a:t>hình</a:t>
            </a:r>
            <a:r>
              <a:rPr kumimoji="0" lang="en-US" sz="48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4800" b="1" i="0" u="none" strike="noStrike" kern="1200" cap="none" spc="0" normalizeH="0" baseline="0" noProof="0" dirty="0" err="1">
                <a:ln>
                  <a:noFill/>
                </a:ln>
                <a:solidFill>
                  <a:srgbClr val="156082"/>
                </a:solidFill>
                <a:effectLst/>
                <a:uLnTx/>
                <a:uFillTx/>
                <a:latin typeface="Aptos" panose="02110004020202020204"/>
                <a:ea typeface="+mn-ea"/>
                <a:cs typeface="+mn-cs"/>
              </a:rPr>
              <a:t>và</a:t>
            </a:r>
            <a:r>
              <a:rPr kumimoji="0" lang="en-US" sz="4800" b="1" i="0" u="none" strike="noStrike" kern="1200" cap="none" spc="0" normalizeH="0" baseline="0" noProof="0" dirty="0">
                <a:ln>
                  <a:noFill/>
                </a:ln>
                <a:solidFill>
                  <a:srgbClr val="156082"/>
                </a:solidFill>
                <a:effectLst/>
                <a:uLnTx/>
                <a:uFillTx/>
                <a:latin typeface="Aptos" panose="02110004020202020204"/>
                <a:ea typeface="+mn-ea"/>
                <a:cs typeface="+mn-cs"/>
              </a:rPr>
              <a:t> xu </a:t>
            </a:r>
            <a:r>
              <a:rPr kumimoji="0" lang="en-US" sz="4800" b="1" i="0" u="none" strike="noStrike" kern="1200" cap="none" spc="0" normalizeH="0" baseline="0" noProof="0" dirty="0" err="1">
                <a:ln>
                  <a:noFill/>
                </a:ln>
                <a:solidFill>
                  <a:srgbClr val="156082"/>
                </a:solidFill>
                <a:effectLst/>
                <a:uLnTx/>
                <a:uFillTx/>
                <a:latin typeface="Aptos" panose="02110004020202020204"/>
                <a:ea typeface="+mn-ea"/>
                <a:cs typeface="+mn-cs"/>
              </a:rPr>
              <a:t>hướng</a:t>
            </a:r>
            <a:r>
              <a:rPr kumimoji="0" lang="en-US" sz="48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4800" b="1" i="0" u="none" strike="noStrike" kern="1200" cap="none" spc="0" normalizeH="0" baseline="0" noProof="0" dirty="0" err="1">
                <a:ln>
                  <a:noFill/>
                </a:ln>
                <a:solidFill>
                  <a:srgbClr val="156082"/>
                </a:solidFill>
                <a:effectLst/>
                <a:uLnTx/>
                <a:uFillTx/>
                <a:latin typeface="Aptos" panose="02110004020202020204"/>
                <a:ea typeface="+mn-ea"/>
                <a:cs typeface="+mn-cs"/>
              </a:rPr>
              <a:t>dịch</a:t>
            </a:r>
            <a:r>
              <a:rPr kumimoji="0" lang="en-US" sz="4800" b="1" i="0" u="none" strike="noStrike" kern="1200" cap="none" spc="0" normalizeH="0" baseline="0" noProof="0" dirty="0">
                <a:ln>
                  <a:noFill/>
                </a:ln>
                <a:solidFill>
                  <a:srgbClr val="156082"/>
                </a:solidFill>
                <a:effectLst/>
                <a:uLnTx/>
                <a:uFillTx/>
                <a:latin typeface="Aptos" panose="02110004020202020204"/>
                <a:ea typeface="+mn-ea"/>
                <a:cs typeface="+mn-cs"/>
              </a:rPr>
              <a:t> bệnh</a:t>
            </a:r>
          </a:p>
        </p:txBody>
      </p:sp>
      <p:pic>
        <p:nvPicPr>
          <p:cNvPr id="6" name="Picture 5" descr="A green and orange cover with white text&#10;&#10;AI-generated content may be incorrect.">
            <a:extLst>
              <a:ext uri="{FF2B5EF4-FFF2-40B4-BE49-F238E27FC236}">
                <a16:creationId xmlns:a16="http://schemas.microsoft.com/office/drawing/2014/main" id="{3EF58FC0-D0F7-62BF-C481-932101DF0E9E}"/>
              </a:ext>
            </a:extLst>
          </p:cNvPr>
          <p:cNvPicPr>
            <a:picLocks noChangeAspect="1"/>
          </p:cNvPicPr>
          <p:nvPr/>
        </p:nvPicPr>
        <p:blipFill>
          <a:blip r:embed="rId3"/>
          <a:stretch>
            <a:fillRect/>
          </a:stretch>
        </p:blipFill>
        <p:spPr>
          <a:xfrm>
            <a:off x="8268290" y="781161"/>
            <a:ext cx="3733451" cy="52956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48595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6C98B-FE66-CE96-9B7C-B560218E7B0F}"/>
              </a:ext>
            </a:extLst>
          </p:cNvPr>
          <p:cNvSpPr>
            <a:spLocks noGrp="1"/>
          </p:cNvSpPr>
          <p:nvPr>
            <p:ph type="title"/>
          </p:nvPr>
        </p:nvSpPr>
        <p:spPr>
          <a:xfrm>
            <a:off x="838200" y="100965"/>
            <a:ext cx="10515600" cy="1325563"/>
          </a:xfrm>
        </p:spPr>
        <p:txBody>
          <a:bodyPr/>
          <a:lstStyle/>
          <a:p>
            <a:pPr algn="ctr"/>
            <a:r>
              <a:rPr lang="en-US" b="1" dirty="0" err="1"/>
              <a:t>Gánh</a:t>
            </a:r>
            <a:r>
              <a:rPr lang="en-US" b="1" dirty="0"/>
              <a:t> </a:t>
            </a:r>
            <a:r>
              <a:rPr lang="en-US" b="1" dirty="0" err="1"/>
              <a:t>nặng</a:t>
            </a:r>
            <a:r>
              <a:rPr lang="en-US" b="1" dirty="0"/>
              <a:t> </a:t>
            </a:r>
            <a:r>
              <a:rPr lang="en-US" b="1" dirty="0" err="1"/>
              <a:t>toàn</a:t>
            </a:r>
            <a:r>
              <a:rPr lang="en-US" b="1" dirty="0"/>
              <a:t> </a:t>
            </a:r>
            <a:r>
              <a:rPr lang="en-US" b="1" dirty="0" err="1"/>
              <a:t>cầu</a:t>
            </a:r>
            <a:r>
              <a:rPr lang="en-US" b="1" dirty="0"/>
              <a:t>, 2024 </a:t>
            </a:r>
          </a:p>
        </p:txBody>
      </p:sp>
      <p:sp>
        <p:nvSpPr>
          <p:cNvPr id="5" name="Text Placeholder 4">
            <a:extLst>
              <a:ext uri="{FF2B5EF4-FFF2-40B4-BE49-F238E27FC236}">
                <a16:creationId xmlns:a16="http://schemas.microsoft.com/office/drawing/2014/main" id="{1BFB8CF3-2330-DF95-D479-99364B90AE92}"/>
              </a:ext>
            </a:extLst>
          </p:cNvPr>
          <p:cNvSpPr>
            <a:spLocks noGrp="1"/>
          </p:cNvSpPr>
          <p:nvPr>
            <p:ph type="body" idx="4294967295"/>
          </p:nvPr>
        </p:nvSpPr>
        <p:spPr>
          <a:xfrm>
            <a:off x="601662" y="1469703"/>
            <a:ext cx="5494338" cy="579439"/>
          </a:xfrm>
          <a:noFill/>
        </p:spPr>
        <p:txBody>
          <a:bodyPr>
            <a:noAutofit/>
          </a:bodyPr>
          <a:lstStyle/>
          <a:p>
            <a:pPr marL="0" indent="0">
              <a:buNone/>
            </a:pPr>
            <a:r>
              <a:rPr lang="en-US" sz="2000" b="1" dirty="0">
                <a:solidFill>
                  <a:srgbClr val="002060"/>
                </a:solidFill>
              </a:rPr>
              <a:t>2.9% </a:t>
            </a:r>
            <a:r>
              <a:rPr lang="en-US" sz="2000" b="1" dirty="0" err="1">
                <a:solidFill>
                  <a:srgbClr val="002060"/>
                </a:solidFill>
              </a:rPr>
              <a:t>dân</a:t>
            </a:r>
            <a:r>
              <a:rPr lang="en-US" sz="2000" b="1" dirty="0">
                <a:solidFill>
                  <a:srgbClr val="002060"/>
                </a:solidFill>
              </a:rPr>
              <a:t> </a:t>
            </a:r>
            <a:r>
              <a:rPr lang="en-US" sz="2000" b="1" dirty="0" err="1">
                <a:solidFill>
                  <a:srgbClr val="002060"/>
                </a:solidFill>
              </a:rPr>
              <a:t>số</a:t>
            </a:r>
            <a:r>
              <a:rPr lang="en-US" sz="2000" b="1" dirty="0">
                <a:solidFill>
                  <a:srgbClr val="002060"/>
                </a:solidFill>
              </a:rPr>
              <a:t> </a:t>
            </a:r>
            <a:r>
              <a:rPr lang="en-US" sz="2000" b="1" dirty="0" err="1">
                <a:solidFill>
                  <a:srgbClr val="002060"/>
                </a:solidFill>
              </a:rPr>
              <a:t>toàn</a:t>
            </a:r>
            <a:r>
              <a:rPr lang="en-US" sz="2000" b="1" dirty="0">
                <a:solidFill>
                  <a:srgbClr val="002060"/>
                </a:solidFill>
              </a:rPr>
              <a:t> </a:t>
            </a:r>
            <a:r>
              <a:rPr lang="en-US" sz="2000" b="1" dirty="0" err="1">
                <a:solidFill>
                  <a:srgbClr val="002060"/>
                </a:solidFill>
              </a:rPr>
              <a:t>cầu</a:t>
            </a:r>
            <a:r>
              <a:rPr lang="en-US" sz="2000" b="1" dirty="0">
                <a:solidFill>
                  <a:srgbClr val="002060"/>
                </a:solidFill>
              </a:rPr>
              <a:t> </a:t>
            </a:r>
            <a:r>
              <a:rPr lang="en-US" sz="2000" b="1" dirty="0" err="1">
                <a:solidFill>
                  <a:srgbClr val="002060"/>
                </a:solidFill>
              </a:rPr>
              <a:t>đang</a:t>
            </a:r>
            <a:r>
              <a:rPr lang="en-US" sz="2000" b="1" dirty="0">
                <a:solidFill>
                  <a:srgbClr val="002060"/>
                </a:solidFill>
              </a:rPr>
              <a:t> sống chung </a:t>
            </a:r>
            <a:r>
              <a:rPr lang="en-US" sz="2000" b="1" dirty="0" err="1">
                <a:solidFill>
                  <a:srgbClr val="002060"/>
                </a:solidFill>
              </a:rPr>
              <a:t>với</a:t>
            </a:r>
            <a:r>
              <a:rPr lang="en-US" sz="2000" b="1" dirty="0">
                <a:solidFill>
                  <a:srgbClr val="002060"/>
                </a:solidFill>
              </a:rPr>
              <a:t> </a:t>
            </a:r>
            <a:r>
              <a:rPr lang="en-US" sz="2000" b="1" dirty="0" err="1">
                <a:solidFill>
                  <a:srgbClr val="002060"/>
                </a:solidFill>
              </a:rPr>
              <a:t>nhiễm</a:t>
            </a:r>
            <a:r>
              <a:rPr lang="en-US" sz="2000" b="1" dirty="0">
                <a:solidFill>
                  <a:srgbClr val="002060"/>
                </a:solidFill>
              </a:rPr>
              <a:t> </a:t>
            </a:r>
            <a:r>
              <a:rPr lang="en-US" sz="2000" b="1" dirty="0">
                <a:solidFill>
                  <a:srgbClr val="34945E"/>
                </a:solidFill>
              </a:rPr>
              <a:t>HBV</a:t>
            </a:r>
            <a:r>
              <a:rPr lang="en-US" sz="2000" b="1" dirty="0">
                <a:solidFill>
                  <a:srgbClr val="002060"/>
                </a:solidFill>
              </a:rPr>
              <a:t> </a:t>
            </a:r>
            <a:r>
              <a:rPr lang="en-US" sz="2000" b="1" dirty="0" err="1">
                <a:solidFill>
                  <a:srgbClr val="002060"/>
                </a:solidFill>
              </a:rPr>
              <a:t>mạn</a:t>
            </a:r>
            <a:r>
              <a:rPr lang="en-US" sz="2000" b="1" dirty="0">
                <a:solidFill>
                  <a:srgbClr val="002060"/>
                </a:solidFill>
              </a:rPr>
              <a:t> </a:t>
            </a:r>
            <a:r>
              <a:rPr lang="en-US" sz="2000" b="1" dirty="0" err="1">
                <a:solidFill>
                  <a:srgbClr val="002060"/>
                </a:solidFill>
              </a:rPr>
              <a:t>tính</a:t>
            </a:r>
            <a:r>
              <a:rPr lang="en-US" sz="2000" b="1" dirty="0">
                <a:solidFill>
                  <a:srgbClr val="002060"/>
                </a:solidFill>
              </a:rPr>
              <a:t> </a:t>
            </a:r>
            <a:r>
              <a:rPr lang="en-US" sz="2000" b="1" dirty="0">
                <a:solidFill>
                  <a:srgbClr val="ED1D24"/>
                </a:solidFill>
              </a:rPr>
              <a:t>(240 </a:t>
            </a:r>
            <a:r>
              <a:rPr lang="en-US" sz="2000" b="1" dirty="0" err="1">
                <a:solidFill>
                  <a:srgbClr val="ED1D24"/>
                </a:solidFill>
              </a:rPr>
              <a:t>triệu</a:t>
            </a:r>
            <a:r>
              <a:rPr lang="en-US" sz="2000" b="1" dirty="0">
                <a:solidFill>
                  <a:srgbClr val="ED1D24"/>
                </a:solidFill>
              </a:rPr>
              <a:t> </a:t>
            </a:r>
            <a:r>
              <a:rPr lang="en-US" sz="2000" b="1" dirty="0" err="1">
                <a:solidFill>
                  <a:srgbClr val="ED1D24"/>
                </a:solidFill>
              </a:rPr>
              <a:t>người</a:t>
            </a:r>
            <a:r>
              <a:rPr lang="en-US" sz="2000" b="1" dirty="0">
                <a:solidFill>
                  <a:srgbClr val="ED1D24"/>
                </a:solidFill>
              </a:rPr>
              <a:t>)</a:t>
            </a:r>
          </a:p>
          <a:p>
            <a:endParaRPr lang="en-US" sz="2000" b="1" dirty="0"/>
          </a:p>
        </p:txBody>
      </p:sp>
      <p:sp>
        <p:nvSpPr>
          <p:cNvPr id="6" name="Text Placeholder 5">
            <a:extLst>
              <a:ext uri="{FF2B5EF4-FFF2-40B4-BE49-F238E27FC236}">
                <a16:creationId xmlns:a16="http://schemas.microsoft.com/office/drawing/2014/main" id="{8B7711B7-CBFC-5B04-CDE1-86326DD32F69}"/>
              </a:ext>
            </a:extLst>
          </p:cNvPr>
          <p:cNvSpPr>
            <a:spLocks noGrp="1"/>
          </p:cNvSpPr>
          <p:nvPr>
            <p:ph type="body" idx="4294967295"/>
          </p:nvPr>
        </p:nvSpPr>
        <p:spPr>
          <a:xfrm>
            <a:off x="6312694" y="1463675"/>
            <a:ext cx="5494337" cy="710358"/>
          </a:xfrm>
        </p:spPr>
        <p:txBody>
          <a:bodyPr>
            <a:noAutofit/>
          </a:bodyPr>
          <a:lstStyle/>
          <a:p>
            <a:pPr marL="0" indent="0">
              <a:buNone/>
            </a:pPr>
            <a:r>
              <a:rPr lang="en-US" sz="2000" b="1" dirty="0">
                <a:solidFill>
                  <a:srgbClr val="002060"/>
                </a:solidFill>
              </a:rPr>
              <a:t>0.6% </a:t>
            </a:r>
            <a:r>
              <a:rPr lang="en-US" sz="2000" b="1" dirty="0" err="1">
                <a:solidFill>
                  <a:srgbClr val="002060"/>
                </a:solidFill>
              </a:rPr>
              <a:t>dân</a:t>
            </a:r>
            <a:r>
              <a:rPr lang="en-US" sz="2000" b="1" dirty="0">
                <a:solidFill>
                  <a:srgbClr val="002060"/>
                </a:solidFill>
              </a:rPr>
              <a:t> </a:t>
            </a:r>
            <a:r>
              <a:rPr lang="en-US" sz="2000" b="1" dirty="0" err="1">
                <a:solidFill>
                  <a:srgbClr val="002060"/>
                </a:solidFill>
              </a:rPr>
              <a:t>số</a:t>
            </a:r>
            <a:r>
              <a:rPr lang="en-US" sz="2000" b="1" dirty="0">
                <a:solidFill>
                  <a:srgbClr val="002060"/>
                </a:solidFill>
              </a:rPr>
              <a:t> </a:t>
            </a:r>
            <a:r>
              <a:rPr lang="en-US" sz="2000" b="1" dirty="0" err="1">
                <a:solidFill>
                  <a:srgbClr val="002060"/>
                </a:solidFill>
              </a:rPr>
              <a:t>toàn</a:t>
            </a:r>
            <a:r>
              <a:rPr lang="en-US" sz="2000" b="1" dirty="0">
                <a:solidFill>
                  <a:srgbClr val="002060"/>
                </a:solidFill>
              </a:rPr>
              <a:t> </a:t>
            </a:r>
            <a:r>
              <a:rPr lang="en-US" sz="2000" b="1" dirty="0" err="1">
                <a:solidFill>
                  <a:srgbClr val="002060"/>
                </a:solidFill>
              </a:rPr>
              <a:t>cầu</a:t>
            </a:r>
            <a:r>
              <a:rPr lang="en-US" sz="2000" b="1" dirty="0">
                <a:solidFill>
                  <a:srgbClr val="002060"/>
                </a:solidFill>
              </a:rPr>
              <a:t> </a:t>
            </a:r>
            <a:r>
              <a:rPr lang="en-US" sz="2000" b="1" dirty="0" err="1">
                <a:solidFill>
                  <a:srgbClr val="002060"/>
                </a:solidFill>
              </a:rPr>
              <a:t>đang</a:t>
            </a:r>
            <a:r>
              <a:rPr lang="en-US" sz="2000" b="1" dirty="0">
                <a:solidFill>
                  <a:srgbClr val="002060"/>
                </a:solidFill>
              </a:rPr>
              <a:t> sống chung </a:t>
            </a:r>
            <a:r>
              <a:rPr lang="en-US" sz="2000" b="1" dirty="0" err="1">
                <a:solidFill>
                  <a:srgbClr val="002060"/>
                </a:solidFill>
              </a:rPr>
              <a:t>với</a:t>
            </a:r>
            <a:r>
              <a:rPr lang="en-US" sz="2000" b="1" dirty="0">
                <a:solidFill>
                  <a:srgbClr val="002060"/>
                </a:solidFill>
              </a:rPr>
              <a:t> </a:t>
            </a:r>
            <a:r>
              <a:rPr lang="en-US" sz="2000" b="1" dirty="0" err="1">
                <a:solidFill>
                  <a:srgbClr val="002060"/>
                </a:solidFill>
              </a:rPr>
              <a:t>nhiễm</a:t>
            </a:r>
            <a:r>
              <a:rPr lang="en-US" sz="2000" b="1" dirty="0">
                <a:solidFill>
                  <a:srgbClr val="002060"/>
                </a:solidFill>
              </a:rPr>
              <a:t> </a:t>
            </a:r>
            <a:r>
              <a:rPr lang="en-US" sz="2000" b="1" dirty="0">
                <a:solidFill>
                  <a:srgbClr val="34945E"/>
                </a:solidFill>
              </a:rPr>
              <a:t>HCV</a:t>
            </a:r>
            <a:r>
              <a:rPr lang="en-US" sz="2000" b="1" dirty="0">
                <a:solidFill>
                  <a:srgbClr val="002060"/>
                </a:solidFill>
              </a:rPr>
              <a:t> </a:t>
            </a:r>
            <a:r>
              <a:rPr lang="en-US" sz="2000" b="1" dirty="0">
                <a:solidFill>
                  <a:srgbClr val="FF0000"/>
                </a:solidFill>
              </a:rPr>
              <a:t>(47 </a:t>
            </a:r>
            <a:r>
              <a:rPr lang="en-US" sz="2000" b="1" dirty="0" err="1">
                <a:solidFill>
                  <a:srgbClr val="FF0000"/>
                </a:solidFill>
              </a:rPr>
              <a:t>triệu</a:t>
            </a:r>
            <a:r>
              <a:rPr lang="en-US" sz="2000" b="1" dirty="0">
                <a:solidFill>
                  <a:srgbClr val="FF0000"/>
                </a:solidFill>
              </a:rPr>
              <a:t> </a:t>
            </a:r>
            <a:r>
              <a:rPr lang="en-US" sz="2000" b="1" dirty="0" err="1">
                <a:solidFill>
                  <a:srgbClr val="FF0000"/>
                </a:solidFill>
              </a:rPr>
              <a:t>người</a:t>
            </a:r>
            <a:r>
              <a:rPr lang="en-US" sz="2000" b="1" dirty="0">
                <a:solidFill>
                  <a:srgbClr val="FF0000"/>
                </a:solidFill>
              </a:rPr>
              <a:t>)</a:t>
            </a:r>
          </a:p>
          <a:p>
            <a:endParaRPr lang="en-US" sz="2000" dirty="0"/>
          </a:p>
        </p:txBody>
      </p:sp>
      <p:pic>
        <p:nvPicPr>
          <p:cNvPr id="8" name="Picture 7">
            <a:extLst>
              <a:ext uri="{FF2B5EF4-FFF2-40B4-BE49-F238E27FC236}">
                <a16:creationId xmlns:a16="http://schemas.microsoft.com/office/drawing/2014/main" id="{CCE111ED-4F10-6524-E03D-431C88C5158B}"/>
              </a:ext>
            </a:extLst>
          </p:cNvPr>
          <p:cNvPicPr>
            <a:picLocks noChangeAspect="1"/>
          </p:cNvPicPr>
          <p:nvPr/>
        </p:nvPicPr>
        <p:blipFill>
          <a:blip r:embed="rId3"/>
          <a:srcRect b="10516"/>
          <a:stretch>
            <a:fillRect/>
          </a:stretch>
        </p:blipFill>
        <p:spPr>
          <a:xfrm>
            <a:off x="236102" y="2303381"/>
            <a:ext cx="11207757" cy="3347953"/>
          </a:xfrm>
          <a:prstGeom prst="rect">
            <a:avLst/>
          </a:prstGeom>
        </p:spPr>
      </p:pic>
      <p:pic>
        <p:nvPicPr>
          <p:cNvPr id="10" name="Picture 9">
            <a:extLst>
              <a:ext uri="{FF2B5EF4-FFF2-40B4-BE49-F238E27FC236}">
                <a16:creationId xmlns:a16="http://schemas.microsoft.com/office/drawing/2014/main" id="{75398200-79F6-D202-CD84-D488E64AFD51}"/>
              </a:ext>
            </a:extLst>
          </p:cNvPr>
          <p:cNvPicPr>
            <a:picLocks noChangeAspect="1"/>
          </p:cNvPicPr>
          <p:nvPr/>
        </p:nvPicPr>
        <p:blipFill>
          <a:blip r:embed="rId4"/>
          <a:srcRect l="7771" t="5569"/>
          <a:stretch>
            <a:fillRect/>
          </a:stretch>
        </p:blipFill>
        <p:spPr>
          <a:xfrm>
            <a:off x="8839200" y="6534150"/>
            <a:ext cx="3224456" cy="323850"/>
          </a:xfrm>
          <a:prstGeom prst="rect">
            <a:avLst/>
          </a:prstGeom>
        </p:spPr>
      </p:pic>
    </p:spTree>
    <p:extLst>
      <p:ext uri="{BB962C8B-B14F-4D97-AF65-F5344CB8AC3E}">
        <p14:creationId xmlns:p14="http://schemas.microsoft.com/office/powerpoint/2010/main" val="2895880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68E8ED6-B5A7-E691-1E2C-1C51C5B0D1B8}"/>
              </a:ext>
            </a:extLst>
          </p:cNvPr>
          <p:cNvSpPr>
            <a:spLocks noGrp="1"/>
          </p:cNvSpPr>
          <p:nvPr>
            <p:ph type="title"/>
          </p:nvPr>
        </p:nvSpPr>
        <p:spPr>
          <a:xfrm>
            <a:off x="838200" y="129153"/>
            <a:ext cx="10515600" cy="1325563"/>
          </a:xfrm>
        </p:spPr>
        <p:txBody>
          <a:bodyPr>
            <a:noAutofit/>
          </a:bodyPr>
          <a:lstStyle/>
          <a:p>
            <a:pPr algn="ctr"/>
            <a:r>
              <a:rPr lang="en-US" sz="4000" b="1" dirty="0"/>
              <a:t>67% </a:t>
            </a:r>
            <a:r>
              <a:rPr lang="en-US" sz="4000" b="1" dirty="0" err="1"/>
              <a:t>gánh</a:t>
            </a:r>
            <a:r>
              <a:rPr lang="en-US" sz="4000" b="1" dirty="0"/>
              <a:t> </a:t>
            </a:r>
            <a:r>
              <a:rPr lang="en-US" sz="4000" b="1" dirty="0" err="1"/>
              <a:t>nặng</a:t>
            </a:r>
            <a:r>
              <a:rPr lang="en-US" sz="4000" b="1" dirty="0"/>
              <a:t> </a:t>
            </a:r>
            <a:r>
              <a:rPr lang="en-US" sz="4000" b="1" dirty="0" err="1"/>
              <a:t>toàn</a:t>
            </a:r>
            <a:r>
              <a:rPr lang="en-US" sz="4000" b="1" dirty="0"/>
              <a:t> </a:t>
            </a:r>
            <a:r>
              <a:rPr lang="en-US" sz="4000" b="1" dirty="0" err="1"/>
              <a:t>cầu</a:t>
            </a:r>
            <a:r>
              <a:rPr lang="en-US" sz="4000" b="1" dirty="0"/>
              <a:t> </a:t>
            </a:r>
            <a:r>
              <a:rPr lang="en-US" sz="4000" b="1" dirty="0" err="1"/>
              <a:t>về</a:t>
            </a:r>
            <a:r>
              <a:rPr lang="en-US" sz="4000" b="1" dirty="0"/>
              <a:t> </a:t>
            </a:r>
            <a:r>
              <a:rPr lang="en-US" sz="4000" b="1" dirty="0" err="1"/>
              <a:t>nhiễm</a:t>
            </a:r>
            <a:r>
              <a:rPr lang="en-US" sz="4000" b="1" dirty="0"/>
              <a:t> </a:t>
            </a:r>
            <a:r>
              <a:rPr lang="en-US" sz="4000" b="1" dirty="0">
                <a:solidFill>
                  <a:srgbClr val="00B0F0"/>
                </a:solidFill>
              </a:rPr>
              <a:t>HBV</a:t>
            </a:r>
            <a:r>
              <a:rPr lang="en-US" sz="4000" b="1" dirty="0"/>
              <a:t> </a:t>
            </a:r>
            <a:r>
              <a:rPr lang="en-US" sz="4000" b="1" dirty="0" err="1"/>
              <a:t>mạn</a:t>
            </a:r>
            <a:r>
              <a:rPr lang="en-US" sz="4000" b="1" dirty="0"/>
              <a:t> </a:t>
            </a:r>
            <a:r>
              <a:rPr lang="en-US" sz="4000" b="1" dirty="0" err="1"/>
              <a:t>tính</a:t>
            </a:r>
            <a:r>
              <a:rPr lang="en-US" sz="4000" b="1" dirty="0"/>
              <a:t> </a:t>
            </a:r>
            <a:r>
              <a:rPr lang="en-US" sz="4000" b="1" dirty="0" err="1"/>
              <a:t>năm</a:t>
            </a:r>
            <a:r>
              <a:rPr lang="en-US" sz="4000" b="1" dirty="0"/>
              <a:t> 2024 </a:t>
            </a:r>
            <a:r>
              <a:rPr lang="en-US" sz="4000" b="1" dirty="0" err="1"/>
              <a:t>tập</a:t>
            </a:r>
            <a:r>
              <a:rPr lang="en-US" sz="4000" b="1" dirty="0"/>
              <a:t> </a:t>
            </a:r>
            <a:r>
              <a:rPr lang="en-US" sz="4000" b="1" dirty="0" err="1"/>
              <a:t>trung</a:t>
            </a:r>
            <a:r>
              <a:rPr lang="en-US" sz="4000" b="1" dirty="0"/>
              <a:t> ở 10 </a:t>
            </a:r>
            <a:r>
              <a:rPr lang="en-US" sz="4000" b="1" dirty="0" err="1"/>
              <a:t>quốc</a:t>
            </a:r>
            <a:r>
              <a:rPr lang="en-US" sz="4000" b="1" dirty="0"/>
              <a:t> </a:t>
            </a:r>
            <a:r>
              <a:rPr lang="en-US" sz="4000" b="1" dirty="0" err="1"/>
              <a:t>gia</a:t>
            </a:r>
            <a:endParaRPr lang="en-US" sz="4000" b="1" dirty="0"/>
          </a:p>
        </p:txBody>
      </p:sp>
      <p:sp>
        <p:nvSpPr>
          <p:cNvPr id="11" name="Text Placeholder 3">
            <a:extLst>
              <a:ext uri="{FF2B5EF4-FFF2-40B4-BE49-F238E27FC236}">
                <a16:creationId xmlns:a16="http://schemas.microsoft.com/office/drawing/2014/main" id="{142B843E-B617-0F70-5EC7-A3E655C236D1}"/>
              </a:ext>
            </a:extLst>
          </p:cNvPr>
          <p:cNvSpPr txBox="1">
            <a:spLocks/>
          </p:cNvSpPr>
          <p:nvPr/>
        </p:nvSpPr>
        <p:spPr>
          <a:xfrm>
            <a:off x="5087882" y="5291703"/>
            <a:ext cx="6128097" cy="1566297"/>
          </a:xfrm>
          <a:prstGeom prst="rect">
            <a:avLst/>
          </a:prstGeom>
          <a:solidFill>
            <a:schemeClr val="accent1">
              <a:lumMod val="20000"/>
              <a:lumOff val="80000"/>
            </a:schemeClr>
          </a:solidFill>
        </p:spPr>
        <p:txBody>
          <a:bodyPr lIns="91440" tIns="45720" rIns="91440" bIns="45720" anchor="t"/>
          <a:lstStyle>
            <a:lvl1pPr marL="228600" indent="-228600" algn="l" defTabSz="914400" rtl="0" eaLnBrk="1" latinLnBrk="0" hangingPunct="1">
              <a:lnSpc>
                <a:spcPct val="10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Top 10  </a:t>
            </a:r>
            <a:r>
              <a:rPr kumimoji="0" lang="en-US" sz="1600" b="0" i="0" u="none" strike="noStrike" kern="1200" cap="none" spc="0" normalizeH="0" baseline="0" noProof="0" dirty="0" err="1">
                <a:ln>
                  <a:noFill/>
                </a:ln>
                <a:solidFill>
                  <a:srgbClr val="002060"/>
                </a:solidFill>
                <a:effectLst/>
                <a:uLnTx/>
                <a:uFillTx/>
                <a:latin typeface="Aptos" panose="02110004020202020204"/>
                <a:ea typeface="+mn-ea"/>
                <a:cs typeface="+mn-cs"/>
              </a:rPr>
              <a:t>quốc</a:t>
            </a: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srgbClr val="002060"/>
                </a:solidFill>
                <a:effectLst/>
                <a:uLnTx/>
                <a:uFillTx/>
                <a:latin typeface="Aptos" panose="02110004020202020204"/>
                <a:ea typeface="+mn-ea"/>
                <a:cs typeface="+mn-cs"/>
              </a:rPr>
              <a:t>gia</a:t>
            </a: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Bangladesh, Trung </a:t>
            </a:r>
            <a:r>
              <a:rPr kumimoji="0" lang="en-US" sz="1600" b="0" i="0" u="none" strike="noStrike" kern="1200" cap="none" spc="0" normalizeH="0" baseline="0" noProof="0" dirty="0" err="1">
                <a:ln>
                  <a:noFill/>
                </a:ln>
                <a:solidFill>
                  <a:srgbClr val="002060"/>
                </a:solidFill>
                <a:effectLst/>
                <a:uLnTx/>
                <a:uFillTx/>
                <a:latin typeface="Aptos" panose="02110004020202020204"/>
                <a:ea typeface="+mn-ea"/>
                <a:cs typeface="+mn-cs"/>
              </a:rPr>
              <a:t>quốc</a:t>
            </a: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 Ethiopia, </a:t>
            </a:r>
            <a:r>
              <a:rPr kumimoji="0" lang="en-US" sz="1600" b="0" i="0" u="none" strike="noStrike" kern="1200" cap="none" spc="0" normalizeH="0" baseline="0" noProof="0" dirty="0" err="1">
                <a:ln>
                  <a:noFill/>
                </a:ln>
                <a:solidFill>
                  <a:srgbClr val="002060"/>
                </a:solidFill>
                <a:effectLst/>
                <a:uLnTx/>
                <a:uFillTx/>
                <a:latin typeface="Aptos" panose="02110004020202020204"/>
                <a:ea typeface="+mn-ea"/>
                <a:cs typeface="+mn-cs"/>
              </a:rPr>
              <a:t>Ấn</a:t>
            </a: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srgbClr val="002060"/>
                </a:solidFill>
                <a:effectLst/>
                <a:uLnTx/>
                <a:uFillTx/>
                <a:latin typeface="Aptos" panose="02110004020202020204"/>
                <a:ea typeface="+mn-ea"/>
                <a:cs typeface="+mn-cs"/>
              </a:rPr>
              <a:t>độ</a:t>
            </a: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 Indonesia,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Nigeria, Pakistan, the Philippines, Nam Phi </a:t>
            </a:r>
            <a:r>
              <a:rPr kumimoji="0" lang="en-US" sz="1600" b="0" i="0" u="none" strike="noStrike" kern="1200" cap="none" spc="0" normalizeH="0" baseline="0" noProof="0" dirty="0" err="1">
                <a:ln>
                  <a:noFill/>
                </a:ln>
                <a:solidFill>
                  <a:srgbClr val="002060"/>
                </a:solidFill>
                <a:effectLst/>
                <a:uLnTx/>
                <a:uFillTx/>
                <a:latin typeface="Aptos" panose="02110004020202020204"/>
                <a:ea typeface="+mn-ea"/>
                <a:cs typeface="+mn-cs"/>
              </a:rPr>
              <a:t>và</a:t>
            </a: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600" b="1" i="0" u="none" strike="noStrike" kern="1200" cap="none" spc="0" normalizeH="0" baseline="0" noProof="0" dirty="0">
                <a:ln>
                  <a:noFill/>
                </a:ln>
                <a:solidFill>
                  <a:srgbClr val="FF0000"/>
                </a:solidFill>
                <a:effectLst/>
                <a:uLnTx/>
                <a:uFillTx/>
                <a:latin typeface="Aptos" panose="02110004020202020204"/>
                <a:ea typeface="+mn-ea"/>
                <a:cs typeface="+mn-cs"/>
              </a:rPr>
              <a:t>Việt Nam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000" b="0" i="1" u="none" strike="noStrike" kern="1200" cap="none" spc="0" normalizeH="0" baseline="0" noProof="0" dirty="0">
                <a:ln>
                  <a:noFill/>
                </a:ln>
                <a:solidFill>
                  <a:srgbClr val="002060"/>
                </a:solidFill>
                <a:effectLst/>
                <a:uLnTx/>
                <a:uFillTx/>
                <a:latin typeface="Aptos" panose="02110004020202020204"/>
                <a:ea typeface="+mn-ea"/>
                <a:cs typeface="+mn-cs"/>
              </a:rPr>
              <a:t>*absolute number of people living with chronic HBV infections,2024</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p>
        </p:txBody>
      </p:sp>
      <p:pic>
        <p:nvPicPr>
          <p:cNvPr id="5" name="Picture 4">
            <a:extLst>
              <a:ext uri="{FF2B5EF4-FFF2-40B4-BE49-F238E27FC236}">
                <a16:creationId xmlns:a16="http://schemas.microsoft.com/office/drawing/2014/main" id="{7F4C8E60-6C5C-1850-3645-4D29DDCFA8D0}"/>
              </a:ext>
            </a:extLst>
          </p:cNvPr>
          <p:cNvPicPr>
            <a:picLocks noChangeAspect="1"/>
          </p:cNvPicPr>
          <p:nvPr/>
        </p:nvPicPr>
        <p:blipFill>
          <a:blip r:embed="rId3"/>
          <a:stretch>
            <a:fillRect/>
          </a:stretch>
        </p:blipFill>
        <p:spPr>
          <a:xfrm>
            <a:off x="1791478" y="1620296"/>
            <a:ext cx="8390965" cy="3617407"/>
          </a:xfrm>
          <a:prstGeom prst="rect">
            <a:avLst/>
          </a:prstGeom>
        </p:spPr>
      </p:pic>
      <p:sp>
        <p:nvSpPr>
          <p:cNvPr id="2" name="Oval 1">
            <a:extLst>
              <a:ext uri="{FF2B5EF4-FFF2-40B4-BE49-F238E27FC236}">
                <a16:creationId xmlns:a16="http://schemas.microsoft.com/office/drawing/2014/main" id="{2A7A3185-FB76-7E04-E245-753BC02E4BF6}"/>
              </a:ext>
            </a:extLst>
          </p:cNvPr>
          <p:cNvSpPr/>
          <p:nvPr/>
        </p:nvSpPr>
        <p:spPr>
          <a:xfrm>
            <a:off x="8275320" y="2816352"/>
            <a:ext cx="219456" cy="61264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8215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2AB36-1533-CDCD-6D60-845E4F7BEA9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AADFD54-8346-2CF4-008B-6E4B820BA6E3}"/>
              </a:ext>
            </a:extLst>
          </p:cNvPr>
          <p:cNvSpPr>
            <a:spLocks noGrp="1"/>
          </p:cNvSpPr>
          <p:nvPr>
            <p:ph type="title"/>
          </p:nvPr>
        </p:nvSpPr>
        <p:spPr>
          <a:xfrm>
            <a:off x="838200" y="255397"/>
            <a:ext cx="10515600" cy="1325563"/>
          </a:xfrm>
        </p:spPr>
        <p:txBody>
          <a:bodyPr>
            <a:normAutofit/>
          </a:bodyPr>
          <a:lstStyle/>
          <a:p>
            <a:pPr algn="ctr"/>
            <a:r>
              <a:rPr lang="en-US" sz="4000" b="1" dirty="0"/>
              <a:t>58% </a:t>
            </a:r>
            <a:r>
              <a:rPr lang="en-US" sz="4000" b="1" dirty="0" err="1"/>
              <a:t>gánh</a:t>
            </a:r>
            <a:r>
              <a:rPr lang="en-US" sz="4000" b="1" dirty="0"/>
              <a:t> </a:t>
            </a:r>
            <a:r>
              <a:rPr lang="en-US" sz="4000" b="1" dirty="0" err="1"/>
              <a:t>nặng</a:t>
            </a:r>
            <a:r>
              <a:rPr lang="en-US" sz="4000" b="1" dirty="0"/>
              <a:t> </a:t>
            </a:r>
            <a:r>
              <a:rPr lang="en-US" sz="4000" b="1" dirty="0" err="1"/>
              <a:t>toàn</a:t>
            </a:r>
            <a:r>
              <a:rPr lang="en-US" sz="4000" b="1" dirty="0"/>
              <a:t> </a:t>
            </a:r>
            <a:r>
              <a:rPr lang="en-US" sz="4000" b="1" dirty="0" err="1"/>
              <a:t>cầu</a:t>
            </a:r>
            <a:r>
              <a:rPr lang="en-US" sz="4000" b="1" dirty="0"/>
              <a:t> </a:t>
            </a:r>
            <a:r>
              <a:rPr lang="en-US" sz="4000" b="1" dirty="0" err="1"/>
              <a:t>về</a:t>
            </a:r>
            <a:r>
              <a:rPr lang="en-US" sz="4000" b="1" dirty="0"/>
              <a:t> </a:t>
            </a:r>
            <a:r>
              <a:rPr lang="en-US" sz="4000" b="1" dirty="0" err="1"/>
              <a:t>nhiễm</a:t>
            </a:r>
            <a:r>
              <a:rPr lang="en-US" sz="4000" b="1" dirty="0"/>
              <a:t> </a:t>
            </a:r>
            <a:r>
              <a:rPr lang="en-US" sz="4000" b="1" dirty="0">
                <a:solidFill>
                  <a:srgbClr val="34945E"/>
                </a:solidFill>
              </a:rPr>
              <a:t>HCV</a:t>
            </a:r>
            <a:r>
              <a:rPr lang="en-US" sz="4000" b="1" dirty="0"/>
              <a:t> </a:t>
            </a:r>
            <a:r>
              <a:rPr lang="en-US" sz="4000" b="1" dirty="0" err="1"/>
              <a:t>năm</a:t>
            </a:r>
            <a:r>
              <a:rPr lang="en-US" sz="4000" b="1" dirty="0"/>
              <a:t> 2024 </a:t>
            </a:r>
            <a:r>
              <a:rPr lang="en-US" sz="4000" b="1" dirty="0" err="1"/>
              <a:t>tập</a:t>
            </a:r>
            <a:r>
              <a:rPr lang="en-US" sz="4000" b="1" dirty="0"/>
              <a:t> </a:t>
            </a:r>
            <a:r>
              <a:rPr lang="en-US" sz="4000" b="1" dirty="0" err="1"/>
              <a:t>trung</a:t>
            </a:r>
            <a:r>
              <a:rPr lang="en-US" sz="4000" b="1" dirty="0"/>
              <a:t> ở 10 </a:t>
            </a:r>
            <a:r>
              <a:rPr lang="en-US" sz="4000" b="1" dirty="0" err="1"/>
              <a:t>quốc</a:t>
            </a:r>
            <a:r>
              <a:rPr lang="en-US" sz="4000" b="1" dirty="0"/>
              <a:t> </a:t>
            </a:r>
            <a:r>
              <a:rPr lang="en-US" sz="4000" b="1" dirty="0" err="1"/>
              <a:t>gia</a:t>
            </a:r>
            <a:endParaRPr lang="en-US" sz="4000" b="1" dirty="0"/>
          </a:p>
        </p:txBody>
      </p:sp>
      <p:sp>
        <p:nvSpPr>
          <p:cNvPr id="11" name="Text Placeholder 3">
            <a:extLst>
              <a:ext uri="{FF2B5EF4-FFF2-40B4-BE49-F238E27FC236}">
                <a16:creationId xmlns:a16="http://schemas.microsoft.com/office/drawing/2014/main" id="{D79E0D7C-27F6-757D-6996-94257A9B3736}"/>
              </a:ext>
            </a:extLst>
          </p:cNvPr>
          <p:cNvSpPr txBox="1">
            <a:spLocks/>
          </p:cNvSpPr>
          <p:nvPr/>
        </p:nvSpPr>
        <p:spPr>
          <a:xfrm>
            <a:off x="2511133" y="5166771"/>
            <a:ext cx="6324956" cy="1474661"/>
          </a:xfrm>
          <a:prstGeom prst="rect">
            <a:avLst/>
          </a:prstGeom>
          <a:solidFill>
            <a:schemeClr val="accent1">
              <a:lumMod val="20000"/>
              <a:lumOff val="80000"/>
            </a:schemeClr>
          </a:solidFill>
        </p:spPr>
        <p:txBody>
          <a:bodyPr lIns="91440" tIns="45720" rIns="91440" bIns="45720" anchor="t"/>
          <a:lstStyle>
            <a:lvl1pPr marL="228600" indent="-228600" algn="l" defTabSz="914400" rtl="0" eaLnBrk="1" latinLnBrk="0" hangingPunct="1">
              <a:lnSpc>
                <a:spcPct val="10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Top 10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quốc</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gia</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Bangladesh, Trung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quốc</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Ấn</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độ</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Indonesia, Nigeria, Pakistan, Liên bang Nga, Nam Phi, Hoa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kỳ</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và</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Việt Nam</a:t>
            </a:r>
            <a:endPar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2060"/>
                </a:solidFill>
                <a:effectLst/>
                <a:uLnTx/>
                <a:uFillTx/>
                <a:latin typeface="Trebuchet MS" panose="020B0603020202020204"/>
                <a:ea typeface="+mn-ea"/>
                <a:cs typeface="+mn-cs"/>
              </a:rPr>
              <a:t>*absolute number of people living with HCV infections,2024</a:t>
            </a:r>
            <a:endParaRPr kumimoji="0" lang="en-US" sz="1800" b="0" i="1" u="none" strike="noStrike" kern="1200" cap="none" spc="0" normalizeH="0" baseline="0" noProof="0" dirty="0">
              <a:ln>
                <a:noFill/>
              </a:ln>
              <a:solidFill>
                <a:srgbClr val="002060"/>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84066D0B-1272-CB57-F218-A7948E95DA0B}"/>
              </a:ext>
            </a:extLst>
          </p:cNvPr>
          <p:cNvSpPr txBox="1"/>
          <p:nvPr/>
        </p:nvSpPr>
        <p:spPr>
          <a:xfrm>
            <a:off x="9353005" y="2364377"/>
            <a:ext cx="2459583" cy="1508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Ba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quốc</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gia</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Pakistan,</a:t>
            </a:r>
            <a:r>
              <a:rPr kumimoji="0" lang="en-US" sz="18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Trung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quốc</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và</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Ấn</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độ</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chiếm</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khoảng</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a:ln>
                  <a:noFill/>
                </a:ln>
                <a:solidFill>
                  <a:srgbClr val="FF0000"/>
                </a:solidFill>
                <a:effectLst/>
                <a:uLnTx/>
                <a:uFillTx/>
                <a:latin typeface="Aptos" panose="02110004020202020204"/>
                <a:ea typeface="+mn-ea"/>
                <a:cs typeface="+mn-cs"/>
              </a:rPr>
              <a:t>39%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gánh</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năng</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1" i="0" u="none" strike="noStrike" kern="1200" cap="none" spc="0" normalizeH="0" baseline="0" noProof="0" dirty="0">
                <a:ln>
                  <a:noFill/>
                </a:ln>
                <a:solidFill>
                  <a:srgbClr val="34945E"/>
                </a:solidFill>
                <a:effectLst/>
                <a:uLnTx/>
                <a:uFillTx/>
                <a:latin typeface="Aptos" panose="02110004020202020204"/>
                <a:ea typeface="+mn-ea"/>
                <a:cs typeface="+mn-cs"/>
              </a:rPr>
              <a:t>HCV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trên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toàn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cầu</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grpSp>
        <p:nvGrpSpPr>
          <p:cNvPr id="14" name="Group 13">
            <a:extLst>
              <a:ext uri="{FF2B5EF4-FFF2-40B4-BE49-F238E27FC236}">
                <a16:creationId xmlns:a16="http://schemas.microsoft.com/office/drawing/2014/main" id="{4766E05F-5F6C-A8FE-75AB-2278418F68F7}"/>
              </a:ext>
            </a:extLst>
          </p:cNvPr>
          <p:cNvGrpSpPr/>
          <p:nvPr/>
        </p:nvGrpSpPr>
        <p:grpSpPr>
          <a:xfrm>
            <a:off x="802432" y="1690688"/>
            <a:ext cx="8033657" cy="3482881"/>
            <a:chOff x="457200" y="1604094"/>
            <a:chExt cx="8895805" cy="3784850"/>
          </a:xfrm>
        </p:grpSpPr>
        <p:pic>
          <p:nvPicPr>
            <p:cNvPr id="12" name="Picture 11">
              <a:extLst>
                <a:ext uri="{FF2B5EF4-FFF2-40B4-BE49-F238E27FC236}">
                  <a16:creationId xmlns:a16="http://schemas.microsoft.com/office/drawing/2014/main" id="{327F181F-361C-1066-2A20-D474FD4F64F1}"/>
                </a:ext>
              </a:extLst>
            </p:cNvPr>
            <p:cNvPicPr>
              <a:picLocks noChangeAspect="1"/>
            </p:cNvPicPr>
            <p:nvPr/>
          </p:nvPicPr>
          <p:blipFill>
            <a:blip r:embed="rId3"/>
            <a:stretch>
              <a:fillRect/>
            </a:stretch>
          </p:blipFill>
          <p:spPr>
            <a:xfrm>
              <a:off x="457200" y="1604094"/>
              <a:ext cx="8865481" cy="3784850"/>
            </a:xfrm>
            <a:prstGeom prst="rect">
              <a:avLst/>
            </a:prstGeom>
          </p:spPr>
        </p:pic>
        <p:sp>
          <p:nvSpPr>
            <p:cNvPr id="13" name="Rectangle 12">
              <a:extLst>
                <a:ext uri="{FF2B5EF4-FFF2-40B4-BE49-F238E27FC236}">
                  <a16:creationId xmlns:a16="http://schemas.microsoft.com/office/drawing/2014/main" id="{A21EF944-826D-E951-D6CB-7216C9C5BA38}"/>
                </a:ext>
              </a:extLst>
            </p:cNvPr>
            <p:cNvSpPr/>
            <p:nvPr/>
          </p:nvSpPr>
          <p:spPr>
            <a:xfrm>
              <a:off x="8830235" y="1604682"/>
              <a:ext cx="522770" cy="2241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937046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B239B-5D07-583B-0236-420017D1BFEE}"/>
              </a:ext>
            </a:extLst>
          </p:cNvPr>
          <p:cNvSpPr>
            <a:spLocks noGrp="1"/>
          </p:cNvSpPr>
          <p:nvPr>
            <p:ph type="title"/>
          </p:nvPr>
        </p:nvSpPr>
        <p:spPr>
          <a:xfrm>
            <a:off x="567044" y="199007"/>
            <a:ext cx="11277600" cy="1105440"/>
          </a:xfrm>
        </p:spPr>
        <p:txBody>
          <a:bodyPr>
            <a:normAutofit fontScale="90000"/>
          </a:bodyPr>
          <a:lstStyle/>
          <a:p>
            <a:pPr algn="ctr"/>
            <a:r>
              <a:rPr lang="en-US" b="1" dirty="0" err="1">
                <a:solidFill>
                  <a:srgbClr val="002060"/>
                </a:solidFill>
                <a:latin typeface="Trebuchet MS" panose="020B0603020202020204" pitchFamily="34" charset="0"/>
              </a:rPr>
              <a:t>Tình</a:t>
            </a:r>
            <a:r>
              <a:rPr lang="en-US" b="1" dirty="0">
                <a:solidFill>
                  <a:srgbClr val="002060"/>
                </a:solidFill>
                <a:latin typeface="Trebuchet MS" panose="020B0603020202020204" pitchFamily="34" charset="0"/>
              </a:rPr>
              <a:t> </a:t>
            </a:r>
            <a:r>
              <a:rPr lang="en-US" b="1" dirty="0" err="1">
                <a:solidFill>
                  <a:srgbClr val="002060"/>
                </a:solidFill>
                <a:latin typeface="Trebuchet MS" panose="020B0603020202020204" pitchFamily="34" charset="0"/>
              </a:rPr>
              <a:t>hình</a:t>
            </a:r>
            <a:r>
              <a:rPr lang="en-US" b="1" dirty="0">
                <a:solidFill>
                  <a:srgbClr val="002060"/>
                </a:solidFill>
                <a:latin typeface="Trebuchet MS" panose="020B0603020202020204" pitchFamily="34" charset="0"/>
              </a:rPr>
              <a:t> </a:t>
            </a:r>
            <a:r>
              <a:rPr lang="en-US" b="1" dirty="0" err="1">
                <a:solidFill>
                  <a:srgbClr val="002060"/>
                </a:solidFill>
                <a:latin typeface="Trebuchet MS" panose="020B0603020202020204" pitchFamily="34" charset="0"/>
              </a:rPr>
              <a:t>dịch</a:t>
            </a:r>
            <a:r>
              <a:rPr lang="en-US" b="1" dirty="0">
                <a:solidFill>
                  <a:srgbClr val="002060"/>
                </a:solidFill>
                <a:latin typeface="Trebuchet MS" panose="020B0603020202020204" pitchFamily="34" charset="0"/>
              </a:rPr>
              <a:t> </a:t>
            </a:r>
            <a:r>
              <a:rPr lang="en-US" b="1" dirty="0" err="1">
                <a:solidFill>
                  <a:srgbClr val="002060"/>
                </a:solidFill>
                <a:latin typeface="Trebuchet MS" panose="020B0603020202020204" pitchFamily="34" charset="0"/>
              </a:rPr>
              <a:t>theo</a:t>
            </a:r>
            <a:r>
              <a:rPr lang="en-US" b="1" dirty="0">
                <a:solidFill>
                  <a:srgbClr val="002060"/>
                </a:solidFill>
                <a:latin typeface="Trebuchet MS" panose="020B0603020202020204" pitchFamily="34" charset="0"/>
              </a:rPr>
              <a:t> Khu </a:t>
            </a:r>
            <a:r>
              <a:rPr lang="en-US" b="1" dirty="0" err="1">
                <a:solidFill>
                  <a:srgbClr val="002060"/>
                </a:solidFill>
                <a:latin typeface="Trebuchet MS" panose="020B0603020202020204" pitchFamily="34" charset="0"/>
              </a:rPr>
              <a:t>vực</a:t>
            </a:r>
            <a:r>
              <a:rPr lang="en-US" b="1" dirty="0">
                <a:solidFill>
                  <a:srgbClr val="002060"/>
                </a:solidFill>
                <a:latin typeface="Trebuchet MS" panose="020B0603020202020204" pitchFamily="34" charset="0"/>
              </a:rPr>
              <a:t>, 2015–2024: </a:t>
            </a:r>
            <a:br>
              <a:rPr lang="en-US" b="1" dirty="0">
                <a:solidFill>
                  <a:srgbClr val="002060"/>
                </a:solidFill>
                <a:latin typeface="Trebuchet MS" panose="020B0603020202020204" pitchFamily="34" charset="0"/>
              </a:rPr>
            </a:br>
            <a:r>
              <a:rPr lang="en-US" b="1" dirty="0" err="1">
                <a:solidFill>
                  <a:schemeClr val="accent4"/>
                </a:solidFill>
                <a:latin typeface="Trebuchet MS" panose="020B0603020202020204" pitchFamily="34" charset="0"/>
              </a:rPr>
              <a:t>Số</a:t>
            </a:r>
            <a:r>
              <a:rPr lang="en-US" b="1" dirty="0">
                <a:solidFill>
                  <a:schemeClr val="accent4"/>
                </a:solidFill>
                <a:latin typeface="Trebuchet MS" panose="020B0603020202020204" pitchFamily="34" charset="0"/>
              </a:rPr>
              <a:t> </a:t>
            </a:r>
            <a:r>
              <a:rPr lang="en-US" b="1" dirty="0" err="1">
                <a:solidFill>
                  <a:schemeClr val="accent4"/>
                </a:solidFill>
                <a:latin typeface="Trebuchet MS" panose="020B0603020202020204" pitchFamily="34" charset="0"/>
              </a:rPr>
              <a:t>hiện</a:t>
            </a:r>
            <a:r>
              <a:rPr lang="en-US" b="1" dirty="0">
                <a:solidFill>
                  <a:schemeClr val="accent4"/>
                </a:solidFill>
                <a:latin typeface="Trebuchet MS" panose="020B0603020202020204" pitchFamily="34" charset="0"/>
              </a:rPr>
              <a:t> </a:t>
            </a:r>
            <a:r>
              <a:rPr lang="en-US" b="1" dirty="0" err="1">
                <a:solidFill>
                  <a:schemeClr val="accent4"/>
                </a:solidFill>
                <a:latin typeface="Trebuchet MS" panose="020B0603020202020204" pitchFamily="34" charset="0"/>
              </a:rPr>
              <a:t>mắc</a:t>
            </a:r>
            <a:r>
              <a:rPr lang="en-US" b="1" dirty="0">
                <a:solidFill>
                  <a:schemeClr val="accent4"/>
                </a:solidFill>
                <a:latin typeface="Trebuchet MS" panose="020B0603020202020204" pitchFamily="34" charset="0"/>
              </a:rPr>
              <a:t> </a:t>
            </a:r>
            <a:endParaRPr lang="en-US" b="1" dirty="0">
              <a:solidFill>
                <a:schemeClr val="accent4"/>
              </a:solidFill>
            </a:endParaRPr>
          </a:p>
        </p:txBody>
      </p:sp>
      <p:sp>
        <p:nvSpPr>
          <p:cNvPr id="9" name="Text Placeholder 5">
            <a:extLst>
              <a:ext uri="{FF2B5EF4-FFF2-40B4-BE49-F238E27FC236}">
                <a16:creationId xmlns:a16="http://schemas.microsoft.com/office/drawing/2014/main" id="{7779B4DB-9037-2652-4AD7-5A525E8F4D11}"/>
              </a:ext>
            </a:extLst>
          </p:cNvPr>
          <p:cNvSpPr txBox="1">
            <a:spLocks/>
          </p:cNvSpPr>
          <p:nvPr/>
        </p:nvSpPr>
        <p:spPr>
          <a:xfrm>
            <a:off x="457200" y="5143847"/>
            <a:ext cx="5748644" cy="1151159"/>
          </a:xfrm>
          <a:prstGeom prst="rect">
            <a:avLst/>
          </a:prstGeom>
          <a:solidFill>
            <a:srgbClr val="DDEFF9"/>
          </a:solidFill>
        </p:spPr>
        <p:txBody>
          <a:bodyPr vert="horz" lIns="182880" tIns="182880" rIns="18288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2000" b="0" i="0" kern="1200">
                <a:solidFill>
                  <a:srgbClr val="00205C"/>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1" i="0" u="sng"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Gánh</a:t>
            </a:r>
            <a:r>
              <a:rPr kumimoji="0" lang="en-US" sz="1400" b="1" i="0" u="sng"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sng"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nặng</a:t>
            </a:r>
            <a:r>
              <a:rPr kumimoji="0" lang="en-US" sz="1400" b="1" i="0" u="sng"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sng"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viêm</a:t>
            </a:r>
            <a:r>
              <a:rPr kumimoji="0" lang="en-US" sz="1400" b="1" i="0" u="sng"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sng"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gan</a:t>
            </a:r>
            <a:r>
              <a:rPr kumimoji="0" lang="en-US" sz="1400" b="1" i="0" u="sng"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B </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Số</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ca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hiện</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mắc</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giảm</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ở </a:t>
            </a:r>
            <a:r>
              <a:rPr kumimoji="0" lang="en-US" sz="1400" b="1" i="0" u="none" strike="noStrike" kern="1200" cap="none" spc="0" normalizeH="0" baseline="0" noProof="0" dirty="0" err="1">
                <a:ln>
                  <a:noFill/>
                </a:ln>
                <a:solidFill>
                  <a:srgbClr val="FF0000"/>
                </a:solidFill>
                <a:effectLst/>
                <a:uLnTx/>
                <a:uFillTx/>
                <a:latin typeface="Trebuchet MS" panose="020B0603020202020204" pitchFamily="34" charset="0"/>
                <a:ea typeface="+mn-ea"/>
                <a:cs typeface="+mn-cs"/>
              </a:rPr>
              <a:t>tất</a:t>
            </a:r>
            <a:r>
              <a:rPr kumimoji="0" lang="en-US" sz="1400" b="1"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FF0000"/>
                </a:solidFill>
                <a:effectLst/>
                <a:uLnTx/>
                <a:uFillTx/>
                <a:latin typeface="Trebuchet MS" panose="020B0603020202020204" pitchFamily="34" charset="0"/>
                <a:ea typeface="+mn-ea"/>
                <a:cs typeface="+mn-cs"/>
              </a:rPr>
              <a:t>cả</a:t>
            </a:r>
            <a:r>
              <a:rPr kumimoji="0" lang="en-US" sz="1400" b="1"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FF0000"/>
                </a:solidFill>
                <a:effectLst/>
                <a:uLnTx/>
                <a:uFillTx/>
                <a:latin typeface="Trebuchet MS" panose="020B0603020202020204" pitchFamily="34" charset="0"/>
                <a:ea typeface="+mn-ea"/>
                <a:cs typeface="+mn-cs"/>
              </a:rPr>
              <a:t>các</a:t>
            </a:r>
            <a:r>
              <a:rPr kumimoji="0" lang="en-US" sz="1400" b="1"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FF0000"/>
                </a:solidFill>
                <a:effectLst/>
                <a:uLnTx/>
                <a:uFillTx/>
                <a:latin typeface="Trebuchet MS" panose="020B0603020202020204" pitchFamily="34" charset="0"/>
                <a:ea typeface="+mn-ea"/>
                <a:cs typeface="+mn-cs"/>
              </a:rPr>
              <a:t>khu</a:t>
            </a:r>
            <a:r>
              <a:rPr kumimoji="0" lang="en-US" sz="1400" b="1"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FF0000"/>
                </a:solidFill>
                <a:effectLst/>
                <a:uLnTx/>
                <a:uFillTx/>
                <a:latin typeface="Trebuchet MS" panose="020B0603020202020204" pitchFamily="34" charset="0"/>
                <a:ea typeface="+mn-ea"/>
                <a:cs typeface="+mn-cs"/>
              </a:rPr>
              <a:t>vực</a:t>
            </a:r>
            <a:r>
              <a:rPr kumimoji="0" lang="en-US" sz="1400" b="1"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với</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tốc</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độ</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khác</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nhau</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2060"/>
                </a:solidFill>
                <a:effectLst/>
                <a:uLnTx/>
                <a:uFillTx/>
                <a:latin typeface="Trebuchet MS" panose="020B0603020202020204"/>
                <a:ea typeface="+mn-ea"/>
                <a:cs typeface="+mn-cs"/>
              </a:rPr>
              <a:t>Khu </a:t>
            </a:r>
            <a:r>
              <a:rPr kumimoji="0" lang="en-US" sz="1400" b="1" i="0" u="none" strike="noStrike" kern="1200" cap="none" spc="0" normalizeH="0" baseline="0" noProof="0" dirty="0" err="1">
                <a:ln>
                  <a:noFill/>
                </a:ln>
                <a:solidFill>
                  <a:srgbClr val="002060"/>
                </a:solidFill>
                <a:effectLst/>
                <a:uLnTx/>
                <a:uFillTx/>
                <a:latin typeface="Trebuchet MS" panose="020B0603020202020204"/>
                <a:ea typeface="+mn-ea"/>
                <a:cs typeface="+mn-cs"/>
              </a:rPr>
              <a:t>vực</a:t>
            </a:r>
            <a:r>
              <a:rPr kumimoji="0" lang="en-US" sz="1400" b="1" i="0" u="none" strike="noStrike" kern="1200" cap="none" spc="0" normalizeH="0" baseline="0" noProof="0" dirty="0">
                <a:ln>
                  <a:noFill/>
                </a:ln>
                <a:solidFill>
                  <a:srgbClr val="002060"/>
                </a:solidFill>
                <a:effectLst/>
                <a:uLnTx/>
                <a:uFillTx/>
                <a:latin typeface="Trebuchet MS" panose="020B0603020202020204"/>
                <a:ea typeface="+mn-ea"/>
                <a:cs typeface="+mn-cs"/>
              </a:rPr>
              <a:t> Tây Thái Bình Dương </a:t>
            </a:r>
            <a:r>
              <a:rPr kumimoji="0" lang="en-US" sz="1400" b="1" i="0" u="none" strike="noStrike" kern="1200" cap="none" spc="0" normalizeH="0" baseline="0" noProof="0" dirty="0" err="1">
                <a:ln>
                  <a:noFill/>
                </a:ln>
                <a:solidFill>
                  <a:srgbClr val="002060"/>
                </a:solidFill>
                <a:effectLst/>
                <a:uLnTx/>
                <a:uFillTx/>
                <a:latin typeface="Trebuchet MS" panose="020B0603020202020204"/>
                <a:ea typeface="+mn-ea"/>
                <a:cs typeface="+mn-cs"/>
              </a:rPr>
              <a:t>giảm</a:t>
            </a:r>
            <a:r>
              <a:rPr kumimoji="0" lang="en-US" sz="1400" b="1" i="0" u="none" strike="noStrike" kern="1200" cap="none" spc="0" normalizeH="0" baseline="0" noProof="0" dirty="0">
                <a:ln>
                  <a:noFill/>
                </a:ln>
                <a:solidFill>
                  <a:srgbClr val="002060"/>
                </a:solidFill>
                <a:effectLst/>
                <a:uLnTx/>
                <a:uFillTx/>
                <a:latin typeface="Trebuchet MS" panose="020B0603020202020204"/>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a:ea typeface="+mn-ea"/>
                <a:cs typeface="+mn-cs"/>
              </a:rPr>
              <a:t>mạnh</a:t>
            </a:r>
            <a:r>
              <a:rPr kumimoji="0" lang="en-US" sz="1400" b="1" i="0" u="none" strike="noStrike" kern="1200" cap="none" spc="0" normalizeH="0" baseline="0" noProof="0" dirty="0">
                <a:ln>
                  <a:noFill/>
                </a:ln>
                <a:solidFill>
                  <a:srgbClr val="002060"/>
                </a:solidFill>
                <a:effectLst/>
                <a:uLnTx/>
                <a:uFillTx/>
                <a:latin typeface="Trebuchet MS" panose="020B0603020202020204"/>
                <a:ea typeface="+mn-ea"/>
                <a:cs typeface="+mn-cs"/>
              </a:rPr>
              <a:t> nhất,</a:t>
            </a:r>
            <a:r>
              <a:rPr kumimoji="0" lang="en-US" sz="1400" b="1" i="0" u="none" strike="noStrike" kern="1200" cap="none" spc="0" normalizeH="0" baseline="0" noProof="0" dirty="0">
                <a:ln>
                  <a:noFill/>
                </a:ln>
                <a:solidFill>
                  <a:srgbClr val="FF0000"/>
                </a:solidFill>
                <a:effectLst/>
                <a:uLnTx/>
                <a:uFillTx/>
                <a:latin typeface="Trebuchet MS" panose="020B0603020202020204"/>
                <a:ea typeface="+mn-ea"/>
                <a:cs typeface="+mn-cs"/>
              </a:rPr>
              <a:t>11%</a:t>
            </a:r>
            <a:endParaRPr kumimoji="0" lang="en-US" sz="1400" b="1"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endParaRPr>
          </a:p>
        </p:txBody>
      </p:sp>
      <p:sp>
        <p:nvSpPr>
          <p:cNvPr id="4" name="Text Placeholder 5">
            <a:extLst>
              <a:ext uri="{FF2B5EF4-FFF2-40B4-BE49-F238E27FC236}">
                <a16:creationId xmlns:a16="http://schemas.microsoft.com/office/drawing/2014/main" id="{E4889E0B-A5F6-FC6E-A95D-CC672BFA2CAC}"/>
              </a:ext>
            </a:extLst>
          </p:cNvPr>
          <p:cNvSpPr txBox="1">
            <a:spLocks/>
          </p:cNvSpPr>
          <p:nvPr/>
        </p:nvSpPr>
        <p:spPr>
          <a:xfrm>
            <a:off x="6421976" y="5143847"/>
            <a:ext cx="5641680" cy="1193253"/>
          </a:xfrm>
          <a:prstGeom prst="rect">
            <a:avLst/>
          </a:prstGeom>
          <a:solidFill>
            <a:schemeClr val="accent6">
              <a:lumMod val="20000"/>
              <a:lumOff val="80000"/>
            </a:schemeClr>
          </a:solidFill>
        </p:spPr>
        <p:txBody>
          <a:bodyPr vert="horz" lIns="182880" tIns="182880" rIns="182880" bIns="182880" rtlCol="0">
            <a:noAutofit/>
          </a:bodyPr>
          <a:lstStyle>
            <a:lvl1pPr marL="0" indent="0" algn="l" defTabSz="914400" rtl="0" eaLnBrk="1" latinLnBrk="0" hangingPunct="1">
              <a:lnSpc>
                <a:spcPct val="100000"/>
              </a:lnSpc>
              <a:spcBef>
                <a:spcPts val="1000"/>
              </a:spcBef>
              <a:buFont typeface="Arial" panose="020B0604020202020204" pitchFamily="34" charset="0"/>
              <a:buNone/>
              <a:defRPr sz="2000" b="0" i="0" kern="1200">
                <a:solidFill>
                  <a:srgbClr val="00205C"/>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sng"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Gánh</a:t>
            </a:r>
            <a:r>
              <a:rPr kumimoji="0" lang="en-US" sz="1400" b="1" i="0" u="sng"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sng"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nặng</a:t>
            </a:r>
            <a:r>
              <a:rPr kumimoji="0" lang="en-US" sz="1400" b="1" i="0" u="sng"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sng"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viêm</a:t>
            </a:r>
            <a:r>
              <a:rPr kumimoji="0" lang="en-US" sz="1400" b="1" i="0" u="sng"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sng"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gan</a:t>
            </a:r>
            <a:r>
              <a:rPr kumimoji="0" lang="en-US" sz="1400" b="1" i="0" u="sng"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C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Khu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vực</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Đông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Địa</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Trung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hải</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giảm</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0"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rPr>
              <a:t>34</a:t>
            </a:r>
            <a:r>
              <a:rPr kumimoji="0" lang="en-US" sz="1400" b="1"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từ</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năm</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2015 (Ai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cập</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Khu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vực</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châu</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Âu</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&amp; Khu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vực</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1400" b="1"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châu</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Mỹ: </a:t>
            </a:r>
            <a:r>
              <a:rPr kumimoji="0" lang="en-US" sz="1400" b="1" i="0" u="none" strike="noStrike" kern="1200" cap="none" spc="0" normalizeH="0" baseline="0" noProof="0" dirty="0">
                <a:ln>
                  <a:noFill/>
                </a:ln>
                <a:solidFill>
                  <a:srgbClr val="00205C"/>
                </a:solidFill>
                <a:effectLst/>
                <a:uLnTx/>
                <a:uFillTx/>
                <a:latin typeface="Segoe UI" panose="020B0502040204020203" pitchFamily="34" charset="0"/>
                <a:ea typeface="+mn-ea"/>
                <a:cs typeface="+mn-cs"/>
              </a:rPr>
              <a:t>Duy </a:t>
            </a:r>
            <a:r>
              <a:rPr kumimoji="0" lang="en-US" sz="1400" b="1" i="0" u="none" strike="noStrike" kern="1200" cap="none" spc="0" normalizeH="0" baseline="0" noProof="0" dirty="0" err="1">
                <a:ln>
                  <a:noFill/>
                </a:ln>
                <a:solidFill>
                  <a:srgbClr val="00205C"/>
                </a:solidFill>
                <a:effectLst/>
                <a:uLnTx/>
                <a:uFillTx/>
                <a:latin typeface="Segoe UI" panose="020B0502040204020203" pitchFamily="34" charset="0"/>
                <a:ea typeface="+mn-ea"/>
                <a:cs typeface="+mn-cs"/>
              </a:rPr>
              <a:t>trì</a:t>
            </a:r>
            <a:r>
              <a:rPr kumimoji="0" lang="en-US" sz="1400" b="1" i="0" u="none" strike="noStrike" kern="1200" cap="none" spc="0" normalizeH="0" baseline="0" noProof="0" dirty="0">
                <a:ln>
                  <a:noFill/>
                </a:ln>
                <a:solidFill>
                  <a:srgbClr val="00205C"/>
                </a:solidFill>
                <a:effectLst/>
                <a:uLnTx/>
                <a:uFillTx/>
                <a:latin typeface="Segoe UI" panose="020B0502040204020203" pitchFamily="34" charset="0"/>
                <a:ea typeface="+mn-ea"/>
                <a:cs typeface="+mn-cs"/>
              </a:rPr>
              <a:t> xu </a:t>
            </a:r>
            <a:r>
              <a:rPr kumimoji="0" lang="en-US" sz="1400" b="1" i="0" u="none" strike="noStrike" kern="1200" cap="none" spc="0" normalizeH="0" baseline="0" noProof="0" dirty="0" err="1">
                <a:ln>
                  <a:noFill/>
                </a:ln>
                <a:solidFill>
                  <a:srgbClr val="00205C"/>
                </a:solidFill>
                <a:effectLst/>
                <a:uLnTx/>
                <a:uFillTx/>
                <a:latin typeface="Segoe UI" panose="020B0502040204020203" pitchFamily="34" charset="0"/>
                <a:ea typeface="+mn-ea"/>
                <a:cs typeface="+mn-cs"/>
              </a:rPr>
              <a:t>hướng</a:t>
            </a:r>
            <a:r>
              <a:rPr kumimoji="0" lang="en-US" sz="1400" b="1" i="0" u="none" strike="noStrike" kern="1200" cap="none" spc="0" normalizeH="0" baseline="0" noProof="0" dirty="0">
                <a:ln>
                  <a:noFill/>
                </a:ln>
                <a:solidFill>
                  <a:srgbClr val="00205C"/>
                </a:solidFill>
                <a:effectLst/>
                <a:uLnTx/>
                <a:uFillTx/>
                <a:latin typeface="Segoe UI" panose="020B0502040204020203" pitchFamily="34" charset="0"/>
                <a:ea typeface="+mn-ea"/>
                <a:cs typeface="+mn-cs"/>
              </a:rPr>
              <a:t> </a:t>
            </a:r>
            <a:r>
              <a:rPr kumimoji="0" lang="en-US" sz="1400" b="1" i="0" u="none" strike="noStrike" kern="1200" cap="none" spc="0" normalizeH="0" baseline="0" noProof="0" dirty="0" err="1">
                <a:ln>
                  <a:noFill/>
                </a:ln>
                <a:solidFill>
                  <a:srgbClr val="00205C"/>
                </a:solidFill>
                <a:effectLst/>
                <a:uLnTx/>
                <a:uFillTx/>
                <a:latin typeface="Segoe UI" panose="020B0502040204020203" pitchFamily="34" charset="0"/>
                <a:ea typeface="+mn-ea"/>
                <a:cs typeface="+mn-cs"/>
              </a:rPr>
              <a:t>giảm</a:t>
            </a:r>
            <a:r>
              <a:rPr kumimoji="0" lang="en-US" sz="1400" b="1" i="0" u="none" strike="noStrike" kern="1200" cap="none" spc="0" normalizeH="0" baseline="0" noProof="0" dirty="0">
                <a:ln>
                  <a:noFill/>
                </a:ln>
                <a:solidFill>
                  <a:srgbClr val="00205C"/>
                </a:solidFill>
                <a:effectLst/>
                <a:uLnTx/>
                <a:uFillTx/>
                <a:latin typeface="Segoe UI" panose="020B0502040204020203" pitchFamily="34" charset="0"/>
                <a:ea typeface="+mn-ea"/>
                <a:cs typeface="+mn-cs"/>
              </a:rPr>
              <a:t> </a:t>
            </a:r>
            <a:r>
              <a:rPr kumimoji="0" lang="en-US" sz="1400" b="1"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rPr>
              <a:t>(29% </a:t>
            </a:r>
            <a:r>
              <a:rPr kumimoji="0" lang="en-US" sz="1400" b="1" i="0" u="none" strike="noStrike" kern="1200" cap="none" spc="0" normalizeH="0" baseline="0" noProof="0" dirty="0" err="1">
                <a:ln>
                  <a:noFill/>
                </a:ln>
                <a:solidFill>
                  <a:srgbClr val="FF0000"/>
                </a:solidFill>
                <a:effectLst/>
                <a:uLnTx/>
                <a:uFillTx/>
                <a:latin typeface="Trebuchet MS" panose="020B0603020202020204" pitchFamily="34" charset="0"/>
                <a:ea typeface="+mn-ea"/>
                <a:cs typeface="+mn-cs"/>
              </a:rPr>
              <a:t>và</a:t>
            </a:r>
            <a:r>
              <a:rPr kumimoji="0" lang="en-US" sz="1400" b="1"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rPr>
              <a:t> 22%)</a:t>
            </a:r>
          </a:p>
        </p:txBody>
      </p:sp>
      <p:pic>
        <p:nvPicPr>
          <p:cNvPr id="5" name="Picture 4">
            <a:extLst>
              <a:ext uri="{FF2B5EF4-FFF2-40B4-BE49-F238E27FC236}">
                <a16:creationId xmlns:a16="http://schemas.microsoft.com/office/drawing/2014/main" id="{32B25225-0F32-305C-ABDA-5C88EAC755EF}"/>
              </a:ext>
            </a:extLst>
          </p:cNvPr>
          <p:cNvPicPr>
            <a:picLocks noChangeAspect="1"/>
          </p:cNvPicPr>
          <p:nvPr/>
        </p:nvPicPr>
        <p:blipFill>
          <a:blip r:embed="rId3"/>
          <a:srcRect l="7771" t="5569"/>
          <a:stretch>
            <a:fillRect/>
          </a:stretch>
        </p:blipFill>
        <p:spPr>
          <a:xfrm>
            <a:off x="8839200" y="6534150"/>
            <a:ext cx="3224456" cy="323850"/>
          </a:xfrm>
          <a:prstGeom prst="rect">
            <a:avLst/>
          </a:prstGeom>
        </p:spPr>
      </p:pic>
      <p:sp>
        <p:nvSpPr>
          <p:cNvPr id="12" name="TextBox 11">
            <a:extLst>
              <a:ext uri="{FF2B5EF4-FFF2-40B4-BE49-F238E27FC236}">
                <a16:creationId xmlns:a16="http://schemas.microsoft.com/office/drawing/2014/main" id="{1184C3D5-011C-A743-7C22-E601C9B3557B}"/>
              </a:ext>
            </a:extLst>
          </p:cNvPr>
          <p:cNvSpPr txBox="1"/>
          <p:nvPr/>
        </p:nvSpPr>
        <p:spPr>
          <a:xfrm>
            <a:off x="2901817" y="1114055"/>
            <a:ext cx="8304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A1E4"/>
                </a:solidFill>
                <a:effectLst/>
                <a:uLnTx/>
                <a:uFillTx/>
                <a:latin typeface="Aptos" panose="02110004020202020204"/>
                <a:ea typeface="+mn-ea"/>
                <a:cs typeface="+mn-cs"/>
              </a:rPr>
              <a:t>HBV</a:t>
            </a:r>
          </a:p>
        </p:txBody>
      </p:sp>
      <p:sp>
        <p:nvSpPr>
          <p:cNvPr id="13" name="TextBox 12">
            <a:extLst>
              <a:ext uri="{FF2B5EF4-FFF2-40B4-BE49-F238E27FC236}">
                <a16:creationId xmlns:a16="http://schemas.microsoft.com/office/drawing/2014/main" id="{6B9F02BD-606A-B6C6-7B6C-65CAB1ECB389}"/>
              </a:ext>
            </a:extLst>
          </p:cNvPr>
          <p:cNvSpPr txBox="1"/>
          <p:nvPr/>
        </p:nvSpPr>
        <p:spPr>
          <a:xfrm>
            <a:off x="8974981" y="1092632"/>
            <a:ext cx="8304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4945E"/>
                </a:solidFill>
                <a:effectLst/>
                <a:uLnTx/>
                <a:uFillTx/>
                <a:latin typeface="Aptos" panose="02110004020202020204"/>
                <a:ea typeface="+mn-ea"/>
                <a:cs typeface="+mn-cs"/>
              </a:rPr>
              <a:t>HCV</a:t>
            </a:r>
          </a:p>
        </p:txBody>
      </p:sp>
      <p:grpSp>
        <p:nvGrpSpPr>
          <p:cNvPr id="16" name="Group 15">
            <a:extLst>
              <a:ext uri="{FF2B5EF4-FFF2-40B4-BE49-F238E27FC236}">
                <a16:creationId xmlns:a16="http://schemas.microsoft.com/office/drawing/2014/main" id="{52090492-9A51-7D52-EB6E-7F72E9F6108F}"/>
              </a:ext>
            </a:extLst>
          </p:cNvPr>
          <p:cNvGrpSpPr/>
          <p:nvPr/>
        </p:nvGrpSpPr>
        <p:grpSpPr>
          <a:xfrm>
            <a:off x="0" y="1445484"/>
            <a:ext cx="11667528" cy="3736266"/>
            <a:chOff x="262236" y="1428337"/>
            <a:chExt cx="11667528" cy="3736266"/>
          </a:xfrm>
        </p:grpSpPr>
        <p:pic>
          <p:nvPicPr>
            <p:cNvPr id="3" name="Picture 2">
              <a:extLst>
                <a:ext uri="{FF2B5EF4-FFF2-40B4-BE49-F238E27FC236}">
                  <a16:creationId xmlns:a16="http://schemas.microsoft.com/office/drawing/2014/main" id="{C70438F2-EE33-690E-9C1D-DF0495CC34E2}"/>
                </a:ext>
              </a:extLst>
            </p:cNvPr>
            <p:cNvPicPr>
              <a:picLocks noChangeAspect="1"/>
            </p:cNvPicPr>
            <p:nvPr/>
          </p:nvPicPr>
          <p:blipFill>
            <a:blip r:embed="rId4"/>
            <a:srcRect b="5951"/>
            <a:stretch>
              <a:fillRect/>
            </a:stretch>
          </p:blipFill>
          <p:spPr>
            <a:xfrm>
              <a:off x="6580604" y="1501497"/>
              <a:ext cx="5349160" cy="3616403"/>
            </a:xfrm>
            <a:prstGeom prst="rect">
              <a:avLst/>
            </a:prstGeom>
          </p:spPr>
        </p:pic>
        <p:grpSp>
          <p:nvGrpSpPr>
            <p:cNvPr id="11" name="Group 10">
              <a:extLst>
                <a:ext uri="{FF2B5EF4-FFF2-40B4-BE49-F238E27FC236}">
                  <a16:creationId xmlns:a16="http://schemas.microsoft.com/office/drawing/2014/main" id="{8ECC14B6-F072-60B6-5CA5-F5108A456D10}"/>
                </a:ext>
              </a:extLst>
            </p:cNvPr>
            <p:cNvGrpSpPr/>
            <p:nvPr/>
          </p:nvGrpSpPr>
          <p:grpSpPr>
            <a:xfrm>
              <a:off x="262236" y="1428337"/>
              <a:ext cx="5935827" cy="3689563"/>
              <a:chOff x="262236" y="1428337"/>
              <a:chExt cx="5935827" cy="3689563"/>
            </a:xfrm>
          </p:grpSpPr>
          <p:grpSp>
            <p:nvGrpSpPr>
              <p:cNvPr id="8" name="Group 7">
                <a:extLst>
                  <a:ext uri="{FF2B5EF4-FFF2-40B4-BE49-F238E27FC236}">
                    <a16:creationId xmlns:a16="http://schemas.microsoft.com/office/drawing/2014/main" id="{E1BBCD06-B1DD-4D5A-A53A-675B13344792}"/>
                  </a:ext>
                </a:extLst>
              </p:cNvPr>
              <p:cNvGrpSpPr/>
              <p:nvPr/>
            </p:nvGrpSpPr>
            <p:grpSpPr>
              <a:xfrm>
                <a:off x="262236" y="1428337"/>
                <a:ext cx="5935827" cy="3689563"/>
                <a:chOff x="600757" y="1006378"/>
                <a:chExt cx="7073031" cy="4587943"/>
              </a:xfrm>
            </p:grpSpPr>
            <p:pic>
              <p:nvPicPr>
                <p:cNvPr id="6" name="Picture 5">
                  <a:extLst>
                    <a:ext uri="{FF2B5EF4-FFF2-40B4-BE49-F238E27FC236}">
                      <a16:creationId xmlns:a16="http://schemas.microsoft.com/office/drawing/2014/main" id="{329500C3-92E6-23E6-3C77-C39CB675690D}"/>
                    </a:ext>
                  </a:extLst>
                </p:cNvPr>
                <p:cNvPicPr>
                  <a:picLocks noChangeAspect="1"/>
                </p:cNvPicPr>
                <p:nvPr/>
              </p:nvPicPr>
              <p:blipFill>
                <a:blip r:embed="rId5"/>
                <a:srcRect b="5976"/>
                <a:stretch>
                  <a:fillRect/>
                </a:stretch>
              </p:blipFill>
              <p:spPr>
                <a:xfrm>
                  <a:off x="600757" y="1006378"/>
                  <a:ext cx="6725477" cy="4587943"/>
                </a:xfrm>
                <a:prstGeom prst="rect">
                  <a:avLst/>
                </a:prstGeom>
              </p:spPr>
            </p:pic>
            <p:sp>
              <p:nvSpPr>
                <p:cNvPr id="7" name="Rectangle 6">
                  <a:extLst>
                    <a:ext uri="{FF2B5EF4-FFF2-40B4-BE49-F238E27FC236}">
                      <a16:creationId xmlns:a16="http://schemas.microsoft.com/office/drawing/2014/main" id="{30D5F0DE-691C-0975-489F-639A07960109}"/>
                    </a:ext>
                  </a:extLst>
                </p:cNvPr>
                <p:cNvSpPr/>
                <p:nvPr/>
              </p:nvSpPr>
              <p:spPr>
                <a:xfrm>
                  <a:off x="7288306" y="1271401"/>
                  <a:ext cx="385482" cy="733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0" name="Rectangle 9">
                <a:extLst>
                  <a:ext uri="{FF2B5EF4-FFF2-40B4-BE49-F238E27FC236}">
                    <a16:creationId xmlns:a16="http://schemas.microsoft.com/office/drawing/2014/main" id="{C7A3AA84-2525-A4EF-EA1B-04E057039C71}"/>
                  </a:ext>
                </a:extLst>
              </p:cNvPr>
              <p:cNvSpPr/>
              <p:nvPr/>
            </p:nvSpPr>
            <p:spPr>
              <a:xfrm>
                <a:off x="5495731" y="1428337"/>
                <a:ext cx="410658"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4" name="Rectangle: Rounded Corners 13">
              <a:extLst>
                <a:ext uri="{FF2B5EF4-FFF2-40B4-BE49-F238E27FC236}">
                  <a16:creationId xmlns:a16="http://schemas.microsoft.com/office/drawing/2014/main" id="{00696EDA-D54D-62DC-7B2E-F9C30295B18B}"/>
                </a:ext>
              </a:extLst>
            </p:cNvPr>
            <p:cNvSpPr/>
            <p:nvPr/>
          </p:nvSpPr>
          <p:spPr>
            <a:xfrm>
              <a:off x="10250244" y="3228734"/>
              <a:ext cx="1679520" cy="1928699"/>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Rounded Corners 14">
              <a:extLst>
                <a:ext uri="{FF2B5EF4-FFF2-40B4-BE49-F238E27FC236}">
                  <a16:creationId xmlns:a16="http://schemas.microsoft.com/office/drawing/2014/main" id="{6E79FB65-7119-50AD-0327-066C9676500D}"/>
                </a:ext>
              </a:extLst>
            </p:cNvPr>
            <p:cNvSpPr/>
            <p:nvPr/>
          </p:nvSpPr>
          <p:spPr>
            <a:xfrm>
              <a:off x="4118776" y="3235904"/>
              <a:ext cx="1918189" cy="1928699"/>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7" name="Rectangle: Rounded Corners 16">
            <a:extLst>
              <a:ext uri="{FF2B5EF4-FFF2-40B4-BE49-F238E27FC236}">
                <a16:creationId xmlns:a16="http://schemas.microsoft.com/office/drawing/2014/main" id="{04B262AA-965C-A364-5D5D-118F3568CAB6}"/>
              </a:ext>
            </a:extLst>
          </p:cNvPr>
          <p:cNvSpPr/>
          <p:nvPr/>
        </p:nvSpPr>
        <p:spPr>
          <a:xfrm>
            <a:off x="8296275" y="3238500"/>
            <a:ext cx="1647825" cy="1905347"/>
          </a:xfrm>
          <a:prstGeom prst="roundRect">
            <a:avLst/>
          </a:prstGeom>
          <a:no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Rounded Corners 18">
            <a:extLst>
              <a:ext uri="{FF2B5EF4-FFF2-40B4-BE49-F238E27FC236}">
                <a16:creationId xmlns:a16="http://schemas.microsoft.com/office/drawing/2014/main" id="{245B4539-08CD-1497-DD09-0A1886823276}"/>
              </a:ext>
            </a:extLst>
          </p:cNvPr>
          <p:cNvSpPr/>
          <p:nvPr/>
        </p:nvSpPr>
        <p:spPr>
          <a:xfrm>
            <a:off x="6595765" y="3238500"/>
            <a:ext cx="1647825" cy="1905347"/>
          </a:xfrm>
          <a:prstGeom prst="roundRect">
            <a:avLst/>
          </a:prstGeom>
          <a:no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Rounded Corners 20">
            <a:extLst>
              <a:ext uri="{FF2B5EF4-FFF2-40B4-BE49-F238E27FC236}">
                <a16:creationId xmlns:a16="http://schemas.microsoft.com/office/drawing/2014/main" id="{41EBCFEC-6927-8124-3C37-F205631AB97B}"/>
              </a:ext>
            </a:extLst>
          </p:cNvPr>
          <p:cNvSpPr/>
          <p:nvPr/>
        </p:nvSpPr>
        <p:spPr>
          <a:xfrm>
            <a:off x="8243590" y="1467689"/>
            <a:ext cx="1639644" cy="1714131"/>
          </a:xfrm>
          <a:prstGeom prst="roundRect">
            <a:avLst/>
          </a:prstGeom>
          <a:no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9865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5A184-548A-1ADB-03C9-20DB8223754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ABC8DDA-A1BA-9662-1E4E-154C4D900E13}"/>
              </a:ext>
            </a:extLst>
          </p:cNvPr>
          <p:cNvPicPr>
            <a:picLocks noChangeAspect="1"/>
          </p:cNvPicPr>
          <p:nvPr/>
        </p:nvPicPr>
        <p:blipFill>
          <a:blip r:embed="rId3"/>
          <a:stretch>
            <a:fillRect/>
          </a:stretch>
        </p:blipFill>
        <p:spPr>
          <a:xfrm>
            <a:off x="1026674" y="2021607"/>
            <a:ext cx="9755626" cy="3350188"/>
          </a:xfrm>
          <a:prstGeom prst="rect">
            <a:avLst/>
          </a:prstGeom>
        </p:spPr>
      </p:pic>
      <p:sp>
        <p:nvSpPr>
          <p:cNvPr id="5" name="Title 4">
            <a:extLst>
              <a:ext uri="{FF2B5EF4-FFF2-40B4-BE49-F238E27FC236}">
                <a16:creationId xmlns:a16="http://schemas.microsoft.com/office/drawing/2014/main" id="{F802B87B-1753-0E8A-E698-3ACA2AC66831}"/>
              </a:ext>
            </a:extLst>
          </p:cNvPr>
          <p:cNvSpPr>
            <a:spLocks noGrp="1"/>
          </p:cNvSpPr>
          <p:nvPr>
            <p:ph type="title"/>
          </p:nvPr>
        </p:nvSpPr>
        <p:spPr>
          <a:xfrm>
            <a:off x="712693" y="413090"/>
            <a:ext cx="11277600" cy="1004888"/>
          </a:xfrm>
        </p:spPr>
        <p:txBody>
          <a:bodyPr>
            <a:normAutofit fontScale="90000"/>
          </a:bodyPr>
          <a:lstStyle/>
          <a:p>
            <a:pPr algn="ctr"/>
            <a:r>
              <a:rPr lang="en-US" sz="3600" b="1" dirty="0" err="1">
                <a:latin typeface="Segoe UI" panose="020B0502040204020203" pitchFamily="34" charset="0"/>
              </a:rPr>
              <a:t>Nhiễm</a:t>
            </a:r>
            <a:r>
              <a:rPr lang="en-US" sz="3600" b="1" dirty="0">
                <a:latin typeface="Segoe UI" panose="020B0502040204020203" pitchFamily="34" charset="0"/>
              </a:rPr>
              <a:t> HBV </a:t>
            </a:r>
            <a:r>
              <a:rPr lang="en-US" sz="3600" b="1" dirty="0" err="1">
                <a:latin typeface="Segoe UI" panose="020B0502040204020203" pitchFamily="34" charset="0"/>
              </a:rPr>
              <a:t>mới</a:t>
            </a:r>
            <a:r>
              <a:rPr lang="en-US" sz="3600" b="1" dirty="0">
                <a:latin typeface="Segoe UI" panose="020B0502040204020203" pitchFamily="34" charset="0"/>
              </a:rPr>
              <a:t> </a:t>
            </a:r>
            <a:r>
              <a:rPr lang="en-US" sz="3600" b="1" dirty="0" err="1">
                <a:latin typeface="Segoe UI" panose="020B0502040204020203" pitchFamily="34" charset="0"/>
              </a:rPr>
              <a:t>đã</a:t>
            </a:r>
            <a:r>
              <a:rPr lang="en-US" sz="3600" b="1" dirty="0">
                <a:latin typeface="Segoe UI" panose="020B0502040204020203" pitchFamily="34" charset="0"/>
              </a:rPr>
              <a:t> </a:t>
            </a:r>
            <a:r>
              <a:rPr lang="en-US" sz="3600" b="1" dirty="0" err="1">
                <a:latin typeface="Segoe UI" panose="020B0502040204020203" pitchFamily="34" charset="0"/>
              </a:rPr>
              <a:t>giảm</a:t>
            </a:r>
            <a:r>
              <a:rPr lang="en-US" sz="3600" b="1" dirty="0">
                <a:latin typeface="Segoe UI" panose="020B0502040204020203" pitchFamily="34" charset="0"/>
              </a:rPr>
              <a:t> </a:t>
            </a:r>
            <a:r>
              <a:rPr lang="en-US" sz="3600" b="1" dirty="0" err="1">
                <a:latin typeface="Segoe UI" panose="020B0502040204020203" pitchFamily="34" charset="0"/>
              </a:rPr>
              <a:t>đáng</a:t>
            </a:r>
            <a:r>
              <a:rPr lang="en-US" sz="3600" b="1" dirty="0">
                <a:latin typeface="Segoe UI" panose="020B0502040204020203" pitchFamily="34" charset="0"/>
              </a:rPr>
              <a:t> </a:t>
            </a:r>
            <a:r>
              <a:rPr lang="en-US" sz="3600" b="1" dirty="0" err="1">
                <a:latin typeface="Segoe UI" panose="020B0502040204020203" pitchFamily="34" charset="0"/>
              </a:rPr>
              <a:t>kể</a:t>
            </a:r>
            <a:r>
              <a:rPr lang="en-US" sz="3600" b="1" dirty="0">
                <a:latin typeface="Segoe UI" panose="020B0502040204020203" pitchFamily="34" charset="0"/>
              </a:rPr>
              <a:t> </a:t>
            </a:r>
            <a:r>
              <a:rPr lang="en-US" sz="3600" b="1" dirty="0" err="1">
                <a:latin typeface="Segoe UI" panose="020B0502040204020203" pitchFamily="34" charset="0"/>
              </a:rPr>
              <a:t>từ</a:t>
            </a:r>
            <a:r>
              <a:rPr lang="en-US" sz="3600" b="1" dirty="0">
                <a:latin typeface="Segoe UI" panose="020B0502040204020203" pitchFamily="34" charset="0"/>
              </a:rPr>
              <a:t> </a:t>
            </a:r>
            <a:r>
              <a:rPr lang="en-US" sz="3600" b="1" dirty="0" err="1">
                <a:latin typeface="Segoe UI" panose="020B0502040204020203" pitchFamily="34" charset="0"/>
              </a:rPr>
              <a:t>năm</a:t>
            </a:r>
            <a:r>
              <a:rPr lang="en-US" sz="3600" b="1" dirty="0">
                <a:latin typeface="Segoe UI" panose="020B0502040204020203" pitchFamily="34" charset="0"/>
              </a:rPr>
              <a:t> 2015, </a:t>
            </a:r>
            <a:br>
              <a:rPr lang="en-US" sz="3600" b="1" dirty="0">
                <a:latin typeface="Segoe UI" panose="020B0502040204020203" pitchFamily="34" charset="0"/>
              </a:rPr>
            </a:br>
            <a:r>
              <a:rPr lang="en-US" sz="3600" b="1" dirty="0" err="1">
                <a:solidFill>
                  <a:srgbClr val="00B0F0"/>
                </a:solidFill>
              </a:rPr>
              <a:t>chủ</a:t>
            </a:r>
            <a:r>
              <a:rPr lang="en-US" sz="3600" b="1" dirty="0">
                <a:solidFill>
                  <a:srgbClr val="00B0F0"/>
                </a:solidFill>
              </a:rPr>
              <a:t> </a:t>
            </a:r>
            <a:r>
              <a:rPr lang="en-US" sz="3600" b="1" dirty="0" err="1">
                <a:solidFill>
                  <a:srgbClr val="00B0F0"/>
                </a:solidFill>
              </a:rPr>
              <a:t>yếu</a:t>
            </a:r>
            <a:r>
              <a:rPr lang="en-US" sz="3600" b="1" dirty="0">
                <a:solidFill>
                  <a:srgbClr val="00B0F0"/>
                </a:solidFill>
              </a:rPr>
              <a:t> </a:t>
            </a:r>
            <a:r>
              <a:rPr lang="en-US" sz="3600" b="1" dirty="0" err="1">
                <a:solidFill>
                  <a:srgbClr val="00B0F0"/>
                </a:solidFill>
              </a:rPr>
              <a:t>nhờ</a:t>
            </a:r>
            <a:r>
              <a:rPr lang="en-US" sz="3600" b="1" dirty="0">
                <a:solidFill>
                  <a:srgbClr val="00B0F0"/>
                </a:solidFill>
              </a:rPr>
              <a:t> </a:t>
            </a:r>
            <a:r>
              <a:rPr lang="en-US" sz="3600" b="1" dirty="0" err="1">
                <a:solidFill>
                  <a:srgbClr val="00B0F0"/>
                </a:solidFill>
              </a:rPr>
              <a:t>chương</a:t>
            </a:r>
            <a:r>
              <a:rPr lang="en-US" sz="3600" b="1" dirty="0">
                <a:solidFill>
                  <a:srgbClr val="00B0F0"/>
                </a:solidFill>
              </a:rPr>
              <a:t> </a:t>
            </a:r>
            <a:r>
              <a:rPr lang="en-US" sz="3600" b="1" dirty="0" err="1">
                <a:solidFill>
                  <a:srgbClr val="00B0F0"/>
                </a:solidFill>
              </a:rPr>
              <a:t>trình</a:t>
            </a:r>
            <a:r>
              <a:rPr lang="en-US" sz="3600" b="1" dirty="0">
                <a:solidFill>
                  <a:srgbClr val="00B0F0"/>
                </a:solidFill>
              </a:rPr>
              <a:t> </a:t>
            </a:r>
            <a:r>
              <a:rPr lang="en-US" sz="3600" b="1" dirty="0" err="1">
                <a:solidFill>
                  <a:srgbClr val="00B0F0"/>
                </a:solidFill>
              </a:rPr>
              <a:t>tiêm</a:t>
            </a:r>
            <a:r>
              <a:rPr lang="en-US" sz="3600" b="1" dirty="0">
                <a:solidFill>
                  <a:srgbClr val="00B0F0"/>
                </a:solidFill>
              </a:rPr>
              <a:t> </a:t>
            </a:r>
            <a:r>
              <a:rPr lang="en-US" sz="3600" b="1" dirty="0" err="1">
                <a:solidFill>
                  <a:srgbClr val="00B0F0"/>
                </a:solidFill>
              </a:rPr>
              <a:t>chủng</a:t>
            </a:r>
            <a:r>
              <a:rPr lang="en-US" sz="3600" b="1" dirty="0">
                <a:solidFill>
                  <a:srgbClr val="00B0F0"/>
                </a:solidFill>
              </a:rPr>
              <a:t> </a:t>
            </a:r>
            <a:r>
              <a:rPr lang="en-US" sz="3600" b="1" dirty="0" err="1">
                <a:solidFill>
                  <a:srgbClr val="00B0F0"/>
                </a:solidFill>
              </a:rPr>
              <a:t>viêm</a:t>
            </a:r>
            <a:r>
              <a:rPr lang="en-US" sz="3600" b="1" dirty="0">
                <a:solidFill>
                  <a:srgbClr val="00B0F0"/>
                </a:solidFill>
              </a:rPr>
              <a:t> </a:t>
            </a:r>
            <a:r>
              <a:rPr lang="en-US" sz="3600" b="1" dirty="0" err="1">
                <a:solidFill>
                  <a:srgbClr val="00B0F0"/>
                </a:solidFill>
              </a:rPr>
              <a:t>gan</a:t>
            </a:r>
            <a:r>
              <a:rPr lang="en-US" sz="3600" b="1" dirty="0">
                <a:solidFill>
                  <a:srgbClr val="00B0F0"/>
                </a:solidFill>
              </a:rPr>
              <a:t> B </a:t>
            </a:r>
            <a:r>
              <a:rPr lang="en-US" sz="3600" b="1" dirty="0" err="1">
                <a:solidFill>
                  <a:srgbClr val="00B0F0"/>
                </a:solidFill>
              </a:rPr>
              <a:t>cho</a:t>
            </a:r>
            <a:r>
              <a:rPr lang="en-US" sz="3600" b="1" dirty="0">
                <a:solidFill>
                  <a:srgbClr val="00B0F0"/>
                </a:solidFill>
              </a:rPr>
              <a:t> </a:t>
            </a:r>
            <a:r>
              <a:rPr lang="en-US" sz="3600" b="1" dirty="0" err="1">
                <a:solidFill>
                  <a:srgbClr val="00B0F0"/>
                </a:solidFill>
              </a:rPr>
              <a:t>trẻ</a:t>
            </a:r>
            <a:r>
              <a:rPr lang="en-US" sz="3600" b="1" dirty="0">
                <a:solidFill>
                  <a:srgbClr val="00B0F0"/>
                </a:solidFill>
              </a:rPr>
              <a:t> em</a:t>
            </a:r>
            <a:endParaRPr lang="en-US" sz="5400" b="1" dirty="0">
              <a:solidFill>
                <a:srgbClr val="00B0F0"/>
              </a:solidFill>
            </a:endParaRPr>
          </a:p>
        </p:txBody>
      </p:sp>
      <p:sp>
        <p:nvSpPr>
          <p:cNvPr id="7" name="TextBox 6">
            <a:extLst>
              <a:ext uri="{FF2B5EF4-FFF2-40B4-BE49-F238E27FC236}">
                <a16:creationId xmlns:a16="http://schemas.microsoft.com/office/drawing/2014/main" id="{FDCBCEDC-0C22-D85A-DBCC-AC6C5890EB4B}"/>
              </a:ext>
            </a:extLst>
          </p:cNvPr>
          <p:cNvSpPr txBox="1"/>
          <p:nvPr/>
        </p:nvSpPr>
        <p:spPr>
          <a:xfrm>
            <a:off x="1688964" y="1715072"/>
            <a:ext cx="405643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Số</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tuyệt</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đối</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triệu</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năm</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a:t>
            </a:r>
          </a:p>
        </p:txBody>
      </p:sp>
      <p:sp>
        <p:nvSpPr>
          <p:cNvPr id="8" name="TextBox 7">
            <a:extLst>
              <a:ext uri="{FF2B5EF4-FFF2-40B4-BE49-F238E27FC236}">
                <a16:creationId xmlns:a16="http://schemas.microsoft.com/office/drawing/2014/main" id="{4A84B066-EC23-3904-26E4-F99891387AAD}"/>
              </a:ext>
            </a:extLst>
          </p:cNvPr>
          <p:cNvSpPr txBox="1"/>
          <p:nvPr/>
        </p:nvSpPr>
        <p:spPr>
          <a:xfrm>
            <a:off x="6618054" y="1706119"/>
            <a:ext cx="44802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Tỷ</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lệ</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(100,000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dân</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năm</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a:t>
            </a:r>
          </a:p>
        </p:txBody>
      </p:sp>
      <p:sp>
        <p:nvSpPr>
          <p:cNvPr id="10" name="TextBox 9">
            <a:extLst>
              <a:ext uri="{FF2B5EF4-FFF2-40B4-BE49-F238E27FC236}">
                <a16:creationId xmlns:a16="http://schemas.microsoft.com/office/drawing/2014/main" id="{56A730CB-9995-475B-39AF-F26A861B12E1}"/>
              </a:ext>
            </a:extLst>
          </p:cNvPr>
          <p:cNvSpPr txBox="1"/>
          <p:nvPr/>
        </p:nvSpPr>
        <p:spPr>
          <a:xfrm>
            <a:off x="1688964" y="5652258"/>
            <a:ext cx="9093336" cy="883383"/>
          </a:xfrm>
          <a:prstGeom prst="rect">
            <a:avLst/>
          </a:prstGeom>
          <a:solidFill>
            <a:schemeClr val="accent1">
              <a:lumMod val="20000"/>
              <a:lumOff val="80000"/>
            </a:schemeClr>
          </a:solidFill>
        </p:spPr>
        <p:txBody>
          <a:bodyPr wrap="square">
            <a:spAutoFit/>
          </a:bodyPr>
          <a:lstStyle/>
          <a:p>
            <a:pPr marL="0" marR="0" lvl="0" indent="0" algn="l" defTabSz="914400" rtl="0" eaLnBrk="1" fontAlgn="t"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↓32%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nhiễm</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a:ln>
                  <a:noFill/>
                </a:ln>
                <a:solidFill>
                  <a:srgbClr val="00A1E4"/>
                </a:solidFill>
                <a:effectLst/>
                <a:uLnTx/>
                <a:uFillTx/>
                <a:latin typeface="Aptos" panose="02110004020202020204"/>
                <a:ea typeface="+mn-ea"/>
                <a:cs typeface="+mn-cs"/>
              </a:rPr>
              <a:t>HBV</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mới</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2015–2024</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Cần</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duy</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trì</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mở</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rộng</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độ</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bao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phủ</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vắc</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xin</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để</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đạt</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được</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mục</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tiêu</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2030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về</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giảm</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nhiễm</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mới</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p>
        </p:txBody>
      </p:sp>
      <p:pic>
        <p:nvPicPr>
          <p:cNvPr id="12" name="Picture 11">
            <a:extLst>
              <a:ext uri="{FF2B5EF4-FFF2-40B4-BE49-F238E27FC236}">
                <a16:creationId xmlns:a16="http://schemas.microsoft.com/office/drawing/2014/main" id="{D710E1F2-D6C2-5A6F-1382-AA86C363EDDB}"/>
              </a:ext>
            </a:extLst>
          </p:cNvPr>
          <p:cNvPicPr>
            <a:picLocks noChangeAspect="1"/>
          </p:cNvPicPr>
          <p:nvPr/>
        </p:nvPicPr>
        <p:blipFill>
          <a:blip r:embed="rId4"/>
          <a:srcRect l="7771" t="5569"/>
          <a:stretch>
            <a:fillRect/>
          </a:stretch>
        </p:blipFill>
        <p:spPr>
          <a:xfrm>
            <a:off x="8839200" y="6534150"/>
            <a:ext cx="3224456" cy="323850"/>
          </a:xfrm>
          <a:prstGeom prst="rect">
            <a:avLst/>
          </a:prstGeom>
        </p:spPr>
      </p:pic>
    </p:spTree>
    <p:extLst>
      <p:ext uri="{BB962C8B-B14F-4D97-AF65-F5344CB8AC3E}">
        <p14:creationId xmlns:p14="http://schemas.microsoft.com/office/powerpoint/2010/main" val="2534410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01816-47EE-4449-82F0-FB7894F6969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6E72D47-A887-FB3E-7D47-ACEBD07C76D5}"/>
              </a:ext>
            </a:extLst>
          </p:cNvPr>
          <p:cNvSpPr>
            <a:spLocks noGrp="1"/>
          </p:cNvSpPr>
          <p:nvPr>
            <p:ph type="title"/>
          </p:nvPr>
        </p:nvSpPr>
        <p:spPr>
          <a:xfrm>
            <a:off x="561371" y="308180"/>
            <a:ext cx="11277600" cy="1004888"/>
          </a:xfrm>
        </p:spPr>
        <p:txBody>
          <a:bodyPr>
            <a:normAutofit/>
          </a:bodyPr>
          <a:lstStyle/>
          <a:p>
            <a:pPr algn="ctr"/>
            <a:r>
              <a:rPr lang="en-US" sz="3200" b="1" dirty="0" err="1">
                <a:solidFill>
                  <a:srgbClr val="002060"/>
                </a:solidFill>
              </a:rPr>
              <a:t>Nhiễm</a:t>
            </a:r>
            <a:r>
              <a:rPr lang="en-US" sz="3200" b="1" dirty="0">
                <a:solidFill>
                  <a:srgbClr val="002060"/>
                </a:solidFill>
              </a:rPr>
              <a:t> </a:t>
            </a:r>
            <a:r>
              <a:rPr lang="en-US" sz="3200" b="1" dirty="0" err="1">
                <a:solidFill>
                  <a:srgbClr val="002060"/>
                </a:solidFill>
              </a:rPr>
              <a:t>mới</a:t>
            </a:r>
            <a:r>
              <a:rPr lang="en-US" sz="3200" b="1" dirty="0">
                <a:solidFill>
                  <a:srgbClr val="002060"/>
                </a:solidFill>
              </a:rPr>
              <a:t> </a:t>
            </a:r>
            <a:r>
              <a:rPr lang="en-US" sz="3200" b="1" dirty="0">
                <a:solidFill>
                  <a:srgbClr val="34945E"/>
                </a:solidFill>
              </a:rPr>
              <a:t>HCV</a:t>
            </a:r>
            <a:r>
              <a:rPr lang="en-US" sz="3200" b="1" dirty="0">
                <a:solidFill>
                  <a:srgbClr val="002060"/>
                </a:solidFill>
              </a:rPr>
              <a:t> </a:t>
            </a:r>
            <a:r>
              <a:rPr lang="en-US" sz="3200" b="1" dirty="0" err="1">
                <a:solidFill>
                  <a:srgbClr val="002060"/>
                </a:solidFill>
              </a:rPr>
              <a:t>giảm</a:t>
            </a:r>
            <a:r>
              <a:rPr lang="en-US" sz="3200" b="1" dirty="0">
                <a:solidFill>
                  <a:srgbClr val="002060"/>
                </a:solidFill>
              </a:rPr>
              <a:t> </a:t>
            </a:r>
            <a:r>
              <a:rPr lang="en-US" sz="3200" b="1" dirty="0" err="1">
                <a:solidFill>
                  <a:srgbClr val="002060"/>
                </a:solidFill>
              </a:rPr>
              <a:t>từ</a:t>
            </a:r>
            <a:r>
              <a:rPr lang="en-US" sz="3200" b="1" dirty="0">
                <a:solidFill>
                  <a:srgbClr val="002060"/>
                </a:solidFill>
              </a:rPr>
              <a:t> 2015, </a:t>
            </a:r>
            <a:br>
              <a:rPr lang="en-US" sz="3200" b="1" dirty="0">
                <a:solidFill>
                  <a:srgbClr val="00B0F0"/>
                </a:solidFill>
              </a:rPr>
            </a:br>
            <a:r>
              <a:rPr lang="en-US" sz="3200" b="1" dirty="0" err="1">
                <a:solidFill>
                  <a:srgbClr val="00B0F0"/>
                </a:solidFill>
              </a:rPr>
              <a:t>kết</a:t>
            </a:r>
            <a:r>
              <a:rPr lang="en-US" sz="3200" b="1" dirty="0">
                <a:solidFill>
                  <a:srgbClr val="00B0F0"/>
                </a:solidFill>
              </a:rPr>
              <a:t> </a:t>
            </a:r>
            <a:r>
              <a:rPr lang="en-US" sz="3200" b="1" dirty="0" err="1">
                <a:solidFill>
                  <a:srgbClr val="00B0F0"/>
                </a:solidFill>
              </a:rPr>
              <a:t>quả</a:t>
            </a:r>
            <a:r>
              <a:rPr lang="en-US" sz="3200" b="1" dirty="0">
                <a:solidFill>
                  <a:srgbClr val="00B0F0"/>
                </a:solidFill>
              </a:rPr>
              <a:t> của </a:t>
            </a:r>
            <a:r>
              <a:rPr lang="en-US" sz="3200" b="1" dirty="0" err="1">
                <a:solidFill>
                  <a:srgbClr val="00B0F0"/>
                </a:solidFill>
              </a:rPr>
              <a:t>việc</a:t>
            </a:r>
            <a:r>
              <a:rPr lang="en-US" sz="3200" b="1" dirty="0">
                <a:solidFill>
                  <a:srgbClr val="00B0F0"/>
                </a:solidFill>
              </a:rPr>
              <a:t> </a:t>
            </a:r>
            <a:r>
              <a:rPr lang="en-US" sz="3200" b="1" dirty="0" err="1">
                <a:solidFill>
                  <a:srgbClr val="00B0F0"/>
                </a:solidFill>
              </a:rPr>
              <a:t>mở</a:t>
            </a:r>
            <a:r>
              <a:rPr lang="en-US" sz="3200" b="1" dirty="0">
                <a:solidFill>
                  <a:srgbClr val="00B0F0"/>
                </a:solidFill>
              </a:rPr>
              <a:t> </a:t>
            </a:r>
            <a:r>
              <a:rPr lang="en-US" sz="3200" b="1" dirty="0" err="1">
                <a:solidFill>
                  <a:srgbClr val="00B0F0"/>
                </a:solidFill>
              </a:rPr>
              <a:t>rộng</a:t>
            </a:r>
            <a:r>
              <a:rPr lang="en-US" sz="3200" b="1" dirty="0">
                <a:solidFill>
                  <a:srgbClr val="00B0F0"/>
                </a:solidFill>
              </a:rPr>
              <a:t> </a:t>
            </a:r>
            <a:r>
              <a:rPr lang="en-US" sz="3200" b="1" dirty="0" err="1">
                <a:solidFill>
                  <a:srgbClr val="00B0F0"/>
                </a:solidFill>
              </a:rPr>
              <a:t>điều</a:t>
            </a:r>
            <a:r>
              <a:rPr lang="en-US" sz="3200" b="1" dirty="0">
                <a:solidFill>
                  <a:srgbClr val="00B0F0"/>
                </a:solidFill>
              </a:rPr>
              <a:t> </a:t>
            </a:r>
            <a:r>
              <a:rPr lang="en-US" sz="3200" b="1" dirty="0" err="1">
                <a:solidFill>
                  <a:srgbClr val="00B0F0"/>
                </a:solidFill>
              </a:rPr>
              <a:t>trị</a:t>
            </a:r>
            <a:r>
              <a:rPr lang="en-US" sz="3200" b="1" dirty="0">
                <a:solidFill>
                  <a:srgbClr val="00B0F0"/>
                </a:solidFill>
              </a:rPr>
              <a:t> </a:t>
            </a:r>
            <a:r>
              <a:rPr lang="en-US" sz="3200" b="1" dirty="0" err="1">
                <a:solidFill>
                  <a:srgbClr val="00B0F0"/>
                </a:solidFill>
              </a:rPr>
              <a:t>khỏi</a:t>
            </a:r>
            <a:r>
              <a:rPr lang="en-US" sz="3200" b="1" dirty="0">
                <a:solidFill>
                  <a:srgbClr val="00B0F0"/>
                </a:solidFill>
              </a:rPr>
              <a:t> </a:t>
            </a:r>
            <a:r>
              <a:rPr lang="en-US" sz="3200" b="1" dirty="0" err="1">
                <a:solidFill>
                  <a:srgbClr val="00B0F0"/>
                </a:solidFill>
              </a:rPr>
              <a:t>viêm</a:t>
            </a:r>
            <a:r>
              <a:rPr lang="en-US" sz="3200" b="1" dirty="0">
                <a:solidFill>
                  <a:srgbClr val="00B0F0"/>
                </a:solidFill>
              </a:rPr>
              <a:t> </a:t>
            </a:r>
            <a:r>
              <a:rPr lang="en-US" sz="3200" b="1" dirty="0" err="1">
                <a:solidFill>
                  <a:srgbClr val="00B0F0"/>
                </a:solidFill>
              </a:rPr>
              <a:t>gan</a:t>
            </a:r>
            <a:r>
              <a:rPr lang="en-US" sz="3200" b="1" dirty="0">
                <a:solidFill>
                  <a:srgbClr val="00B0F0"/>
                </a:solidFill>
              </a:rPr>
              <a:t> C </a:t>
            </a:r>
            <a:endParaRPr lang="en-US" sz="4800" b="1" dirty="0">
              <a:solidFill>
                <a:srgbClr val="00B0F0"/>
              </a:solidFill>
            </a:endParaRPr>
          </a:p>
        </p:txBody>
      </p:sp>
      <p:grpSp>
        <p:nvGrpSpPr>
          <p:cNvPr id="4" name="Group 3">
            <a:extLst>
              <a:ext uri="{FF2B5EF4-FFF2-40B4-BE49-F238E27FC236}">
                <a16:creationId xmlns:a16="http://schemas.microsoft.com/office/drawing/2014/main" id="{24ED99A4-D67C-79CC-018C-6E701E96C593}"/>
              </a:ext>
            </a:extLst>
          </p:cNvPr>
          <p:cNvGrpSpPr/>
          <p:nvPr/>
        </p:nvGrpSpPr>
        <p:grpSpPr>
          <a:xfrm>
            <a:off x="561373" y="1534097"/>
            <a:ext cx="10536933" cy="3955285"/>
            <a:chOff x="561373" y="1715072"/>
            <a:chExt cx="10536933" cy="3955285"/>
          </a:xfrm>
        </p:grpSpPr>
        <p:pic>
          <p:nvPicPr>
            <p:cNvPr id="6" name="Picture 5">
              <a:extLst>
                <a:ext uri="{FF2B5EF4-FFF2-40B4-BE49-F238E27FC236}">
                  <a16:creationId xmlns:a16="http://schemas.microsoft.com/office/drawing/2014/main" id="{04515BFE-ABD2-5E20-D4CA-7398E26D79E9}"/>
                </a:ext>
              </a:extLst>
            </p:cNvPr>
            <p:cNvPicPr>
              <a:picLocks noChangeAspect="1"/>
            </p:cNvPicPr>
            <p:nvPr/>
          </p:nvPicPr>
          <p:blipFill>
            <a:blip r:embed="rId3"/>
            <a:stretch>
              <a:fillRect/>
            </a:stretch>
          </p:blipFill>
          <p:spPr>
            <a:xfrm>
              <a:off x="561373" y="2000390"/>
              <a:ext cx="10321780" cy="3669967"/>
            </a:xfrm>
            <a:prstGeom prst="rect">
              <a:avLst/>
            </a:prstGeom>
          </p:spPr>
        </p:pic>
        <p:sp>
          <p:nvSpPr>
            <p:cNvPr id="2" name="TextBox 1">
              <a:extLst>
                <a:ext uri="{FF2B5EF4-FFF2-40B4-BE49-F238E27FC236}">
                  <a16:creationId xmlns:a16="http://schemas.microsoft.com/office/drawing/2014/main" id="{95CDA73A-12A8-30EB-2D2A-B9A6857125AA}"/>
                </a:ext>
              </a:extLst>
            </p:cNvPr>
            <p:cNvSpPr txBox="1"/>
            <p:nvPr/>
          </p:nvSpPr>
          <p:spPr>
            <a:xfrm>
              <a:off x="1517514" y="1737531"/>
              <a:ext cx="405643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Số</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tuyệt</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đối</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triệu</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người</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năm</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a:t>
              </a:r>
            </a:p>
          </p:txBody>
        </p:sp>
        <p:sp>
          <p:nvSpPr>
            <p:cNvPr id="3" name="TextBox 2">
              <a:extLst>
                <a:ext uri="{FF2B5EF4-FFF2-40B4-BE49-F238E27FC236}">
                  <a16:creationId xmlns:a16="http://schemas.microsoft.com/office/drawing/2014/main" id="{CDCC15AD-376D-B50B-B6BF-01A8BD1F437E}"/>
                </a:ext>
              </a:extLst>
            </p:cNvPr>
            <p:cNvSpPr txBox="1"/>
            <p:nvPr/>
          </p:nvSpPr>
          <p:spPr>
            <a:xfrm>
              <a:off x="6618053" y="1715072"/>
              <a:ext cx="44802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Tỷ</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lệ</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 (100,000 </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dân</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a:t>
              </a:r>
              <a:r>
                <a:rPr kumimoji="0" lang="en-GB" sz="1800" b="1" i="0" u="none" strike="noStrike" kern="1200" cap="none" spc="0" normalizeH="0" baseline="0" noProof="0" dirty="0" err="1">
                  <a:ln>
                    <a:noFill/>
                  </a:ln>
                  <a:solidFill>
                    <a:srgbClr val="002060"/>
                  </a:solidFill>
                  <a:effectLst/>
                  <a:uLnTx/>
                  <a:uFillTx/>
                  <a:latin typeface="Aptos" panose="02110004020202020204"/>
                  <a:ea typeface="+mn-ea"/>
                  <a:cs typeface="+mn-cs"/>
                </a:rPr>
                <a:t>năm</a:t>
              </a:r>
              <a:r>
                <a:rPr kumimoji="0" lang="en-GB" sz="1800" b="1" i="0" u="none" strike="noStrike" kern="1200" cap="none" spc="0" normalizeH="0" baseline="0" noProof="0" dirty="0">
                  <a:ln>
                    <a:noFill/>
                  </a:ln>
                  <a:solidFill>
                    <a:srgbClr val="002060"/>
                  </a:solidFill>
                  <a:effectLst/>
                  <a:uLnTx/>
                  <a:uFillTx/>
                  <a:latin typeface="Aptos" panose="02110004020202020204"/>
                  <a:ea typeface="+mn-ea"/>
                  <a:cs typeface="+mn-cs"/>
                </a:rPr>
                <a:t>)</a:t>
              </a:r>
            </a:p>
          </p:txBody>
        </p:sp>
      </p:grpSp>
      <p:sp>
        <p:nvSpPr>
          <p:cNvPr id="10" name="TextBox 9">
            <a:extLst>
              <a:ext uri="{FF2B5EF4-FFF2-40B4-BE49-F238E27FC236}">
                <a16:creationId xmlns:a16="http://schemas.microsoft.com/office/drawing/2014/main" id="{61E812C6-42E8-59F0-73C2-6610D1E8606A}"/>
              </a:ext>
            </a:extLst>
          </p:cNvPr>
          <p:cNvSpPr txBox="1"/>
          <p:nvPr/>
        </p:nvSpPr>
        <p:spPr>
          <a:xfrm>
            <a:off x="1251857" y="5648405"/>
            <a:ext cx="9475787" cy="883383"/>
          </a:xfrm>
          <a:prstGeom prst="rect">
            <a:avLst/>
          </a:prstGeom>
          <a:solidFill>
            <a:schemeClr val="accent1">
              <a:lumMod val="20000"/>
              <a:lumOff val="80000"/>
            </a:schemeClr>
          </a:solidFill>
        </p:spPr>
        <p:txBody>
          <a:bodyPr wrap="square">
            <a:spAutoFit/>
          </a:bodyPr>
          <a:lstStyle/>
          <a:p>
            <a:pPr marL="0" marR="0" lvl="0" indent="0" algn="l" defTabSz="914400" rtl="0" eaLnBrk="1" fontAlgn="t"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~8%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nhiễm</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mới</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a:ln>
                  <a:noFill/>
                </a:ln>
                <a:solidFill>
                  <a:srgbClr val="34945E"/>
                </a:solidFill>
                <a:effectLst/>
                <a:uLnTx/>
                <a:uFillTx/>
                <a:latin typeface="Aptos" panose="02110004020202020204"/>
                <a:ea typeface="+mn-ea"/>
                <a:cs typeface="+mn-cs"/>
              </a:rPr>
              <a:t>HCV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giai</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đoạn</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2015 – 2024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nhưng</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vẫn</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còn</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xa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mới</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đạt</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được</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mục</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FF0000"/>
                </a:solidFill>
                <a:effectLst/>
                <a:uLnTx/>
                <a:uFillTx/>
                <a:latin typeface="Aptos" panose="02110004020202020204"/>
                <a:ea typeface="+mn-ea"/>
                <a:cs typeface="+mn-cs"/>
              </a:rPr>
              <a:t>tiêu</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 80%</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Đẩy</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nhanh</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việc</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mở</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rộng</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điều</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trị</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là</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rất</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cần</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thiết</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để</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đạt</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mục</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tiêu</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loại</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trừ</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p>
        </p:txBody>
      </p:sp>
      <p:pic>
        <p:nvPicPr>
          <p:cNvPr id="8" name="Picture 7">
            <a:extLst>
              <a:ext uri="{FF2B5EF4-FFF2-40B4-BE49-F238E27FC236}">
                <a16:creationId xmlns:a16="http://schemas.microsoft.com/office/drawing/2014/main" id="{0C8B6DD1-8A95-150B-7228-D2D72CED47F3}"/>
              </a:ext>
            </a:extLst>
          </p:cNvPr>
          <p:cNvPicPr>
            <a:picLocks noChangeAspect="1"/>
          </p:cNvPicPr>
          <p:nvPr/>
        </p:nvPicPr>
        <p:blipFill>
          <a:blip r:embed="rId4"/>
          <a:srcRect l="7771" t="5569"/>
          <a:stretch>
            <a:fillRect/>
          </a:stretch>
        </p:blipFill>
        <p:spPr>
          <a:xfrm>
            <a:off x="8839200" y="6534150"/>
            <a:ext cx="3224456" cy="323850"/>
          </a:xfrm>
          <a:prstGeom prst="rect">
            <a:avLst/>
          </a:prstGeom>
        </p:spPr>
      </p:pic>
    </p:spTree>
    <p:extLst>
      <p:ext uri="{BB962C8B-B14F-4D97-AF65-F5344CB8AC3E}">
        <p14:creationId xmlns:p14="http://schemas.microsoft.com/office/powerpoint/2010/main" val="3899647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FDDEE-F4B9-56FD-42BB-CAD4B24CF635}"/>
              </a:ext>
            </a:extLst>
          </p:cNvPr>
          <p:cNvSpPr>
            <a:spLocks noGrp="1"/>
          </p:cNvSpPr>
          <p:nvPr>
            <p:ph type="title"/>
          </p:nvPr>
        </p:nvSpPr>
        <p:spPr>
          <a:xfrm>
            <a:off x="872666" y="273575"/>
            <a:ext cx="10515600" cy="652859"/>
          </a:xfrm>
        </p:spPr>
        <p:txBody>
          <a:bodyPr>
            <a:normAutofit/>
          </a:bodyPr>
          <a:lstStyle/>
          <a:p>
            <a:pPr algn="ctr"/>
            <a:r>
              <a:rPr lang="en-US" sz="3600" b="1" dirty="0">
                <a:solidFill>
                  <a:srgbClr val="002060"/>
                </a:solidFill>
              </a:rPr>
              <a:t>Xu </a:t>
            </a:r>
            <a:r>
              <a:rPr lang="en-US" sz="3600" b="1" dirty="0" err="1">
                <a:solidFill>
                  <a:srgbClr val="002060"/>
                </a:solidFill>
              </a:rPr>
              <a:t>hướng</a:t>
            </a:r>
            <a:r>
              <a:rPr lang="en-US" sz="3600" b="1" dirty="0">
                <a:solidFill>
                  <a:srgbClr val="002060"/>
                </a:solidFill>
              </a:rPr>
              <a:t> </a:t>
            </a:r>
            <a:r>
              <a:rPr lang="en-US" sz="3600" b="1" dirty="0" err="1">
                <a:solidFill>
                  <a:srgbClr val="002060"/>
                </a:solidFill>
              </a:rPr>
              <a:t>dịch</a:t>
            </a:r>
            <a:r>
              <a:rPr lang="en-US" sz="3600" b="1" dirty="0">
                <a:solidFill>
                  <a:srgbClr val="002060"/>
                </a:solidFill>
              </a:rPr>
              <a:t> </a:t>
            </a:r>
            <a:r>
              <a:rPr lang="en-US" sz="3600" b="1" dirty="0" err="1">
                <a:solidFill>
                  <a:srgbClr val="002060"/>
                </a:solidFill>
              </a:rPr>
              <a:t>theo</a:t>
            </a:r>
            <a:r>
              <a:rPr lang="en-US" sz="3600" b="1" dirty="0">
                <a:solidFill>
                  <a:srgbClr val="002060"/>
                </a:solidFill>
              </a:rPr>
              <a:t> Khu </a:t>
            </a:r>
            <a:r>
              <a:rPr lang="en-US" sz="3600" b="1" dirty="0" err="1">
                <a:solidFill>
                  <a:srgbClr val="002060"/>
                </a:solidFill>
              </a:rPr>
              <a:t>vực</a:t>
            </a:r>
            <a:r>
              <a:rPr lang="en-US" sz="3600" b="1" dirty="0">
                <a:solidFill>
                  <a:srgbClr val="002060"/>
                </a:solidFill>
              </a:rPr>
              <a:t> 2015–2024: </a:t>
            </a:r>
            <a:r>
              <a:rPr lang="en-US" sz="3600" b="1" dirty="0" err="1">
                <a:solidFill>
                  <a:srgbClr val="00B0F0"/>
                </a:solidFill>
              </a:rPr>
              <a:t>Nhiễm</a:t>
            </a:r>
            <a:r>
              <a:rPr lang="en-US" sz="3600" b="1" dirty="0">
                <a:solidFill>
                  <a:srgbClr val="00B0F0"/>
                </a:solidFill>
              </a:rPr>
              <a:t> </a:t>
            </a:r>
            <a:r>
              <a:rPr lang="en-US" sz="3600" b="1" dirty="0" err="1">
                <a:solidFill>
                  <a:srgbClr val="00B0F0"/>
                </a:solidFill>
              </a:rPr>
              <a:t>mới</a:t>
            </a:r>
            <a:r>
              <a:rPr lang="en-US" sz="3600" b="1" dirty="0">
                <a:solidFill>
                  <a:srgbClr val="00B0F0"/>
                </a:solidFill>
              </a:rPr>
              <a:t> </a:t>
            </a:r>
          </a:p>
        </p:txBody>
      </p:sp>
      <p:pic>
        <p:nvPicPr>
          <p:cNvPr id="3" name="Picture 2">
            <a:extLst>
              <a:ext uri="{FF2B5EF4-FFF2-40B4-BE49-F238E27FC236}">
                <a16:creationId xmlns:a16="http://schemas.microsoft.com/office/drawing/2014/main" id="{E7AC435B-6C25-8030-6D15-16D59E7B60A2}"/>
              </a:ext>
            </a:extLst>
          </p:cNvPr>
          <p:cNvPicPr>
            <a:picLocks noChangeAspect="1"/>
          </p:cNvPicPr>
          <p:nvPr/>
        </p:nvPicPr>
        <p:blipFill>
          <a:blip r:embed="rId3"/>
          <a:srcRect l="7771" t="5569"/>
          <a:stretch>
            <a:fillRect/>
          </a:stretch>
        </p:blipFill>
        <p:spPr>
          <a:xfrm>
            <a:off x="8967544" y="6534150"/>
            <a:ext cx="3224456" cy="323850"/>
          </a:xfrm>
          <a:prstGeom prst="rect">
            <a:avLst/>
          </a:prstGeom>
        </p:spPr>
      </p:pic>
      <p:sp>
        <p:nvSpPr>
          <p:cNvPr id="11" name="Text Placeholder 5">
            <a:extLst>
              <a:ext uri="{FF2B5EF4-FFF2-40B4-BE49-F238E27FC236}">
                <a16:creationId xmlns:a16="http://schemas.microsoft.com/office/drawing/2014/main" id="{1A33C5BA-6F1A-4ADC-4644-B6C9D14640E0}"/>
              </a:ext>
            </a:extLst>
          </p:cNvPr>
          <p:cNvSpPr txBox="1">
            <a:spLocks/>
          </p:cNvSpPr>
          <p:nvPr/>
        </p:nvSpPr>
        <p:spPr>
          <a:xfrm>
            <a:off x="457200" y="5271810"/>
            <a:ext cx="5486400" cy="1386165"/>
          </a:xfrm>
          <a:prstGeom prst="rect">
            <a:avLst/>
          </a:prstGeom>
          <a:solidFill>
            <a:srgbClr val="DDEFF9"/>
          </a:solidFill>
        </p:spPr>
        <p:txBody>
          <a:bodyPr vert="horz" lIns="182880" tIns="182880" rIns="182880" bIns="182880" rtlCol="0">
            <a:normAutofit fontScale="92500"/>
          </a:bodyPr>
          <a:lstStyle>
            <a:lvl1pPr marL="0" indent="0" algn="l" defTabSz="914400" rtl="0" eaLnBrk="1" latinLnBrk="0" hangingPunct="1">
              <a:lnSpc>
                <a:spcPct val="100000"/>
              </a:lnSpc>
              <a:spcBef>
                <a:spcPts val="1000"/>
              </a:spcBef>
              <a:buFont typeface="Arial" panose="020B0604020202020204" pitchFamily="34" charset="0"/>
              <a:buNone/>
              <a:defRPr sz="2000" b="0" i="0" kern="1200">
                <a:solidFill>
                  <a:srgbClr val="00205C"/>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Viêm</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gan</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B</a:t>
            </a:r>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Khu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vực</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châu</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Phi:</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chiếm</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số</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nhiễm</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mới</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cao</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nhất</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(68%);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có</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xu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hướng</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giảm</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dần</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Khu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vực</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Đông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Địa</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Trung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hải</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giảm</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chậm</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và</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có</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xu </a:t>
            </a:r>
            <a:r>
              <a:rPr kumimoji="0" lang="en-US" sz="1400" b="0" i="0" u="none" strike="noStrike" kern="1200" cap="none" spc="0" normalizeH="0" baseline="0" noProof="0" dirty="0" err="1">
                <a:ln>
                  <a:noFill/>
                </a:ln>
                <a:solidFill>
                  <a:srgbClr val="FF0000"/>
                </a:solidFill>
                <a:effectLst/>
                <a:uLnTx/>
                <a:uFillTx/>
                <a:latin typeface="Aptos" panose="02110004020202020204"/>
                <a:ea typeface="+mn-ea"/>
                <a:cs typeface="+mn-cs"/>
              </a:rPr>
              <a:t>hướng</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FF0000"/>
                </a:solidFill>
                <a:effectLst/>
                <a:uLnTx/>
                <a:uFillTx/>
                <a:latin typeface="Aptos" panose="02110004020202020204"/>
                <a:ea typeface="+mn-ea"/>
                <a:cs typeface="+mn-cs"/>
              </a:rPr>
              <a:t>tăng</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FF0000"/>
                </a:solidFill>
                <a:effectLst/>
                <a:uLnTx/>
                <a:uFillTx/>
                <a:latin typeface="Aptos" panose="02110004020202020204"/>
                <a:ea typeface="+mn-ea"/>
                <a:cs typeface="+mn-cs"/>
              </a:rPr>
              <a:t>từ</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 2022</a:t>
            </a:r>
          </a:p>
        </p:txBody>
      </p:sp>
      <p:sp>
        <p:nvSpPr>
          <p:cNvPr id="4" name="Text Placeholder 5">
            <a:extLst>
              <a:ext uri="{FF2B5EF4-FFF2-40B4-BE49-F238E27FC236}">
                <a16:creationId xmlns:a16="http://schemas.microsoft.com/office/drawing/2014/main" id="{616FA1C0-CAD1-63F7-107F-6631ED219028}"/>
              </a:ext>
            </a:extLst>
          </p:cNvPr>
          <p:cNvSpPr txBox="1">
            <a:spLocks/>
          </p:cNvSpPr>
          <p:nvPr/>
        </p:nvSpPr>
        <p:spPr>
          <a:xfrm>
            <a:off x="6130466" y="5357537"/>
            <a:ext cx="5851358" cy="1193078"/>
          </a:xfrm>
          <a:prstGeom prst="rect">
            <a:avLst/>
          </a:prstGeom>
          <a:solidFill>
            <a:schemeClr val="accent6">
              <a:lumMod val="20000"/>
              <a:lumOff val="80000"/>
            </a:schemeClr>
          </a:solidFill>
        </p:spPr>
        <p:txBody>
          <a:bodyPr vert="horz" lIns="182880" tIns="182880" rIns="182880" bIns="182880" rtlCol="0">
            <a:normAutofit fontScale="92500" lnSpcReduction="20000"/>
          </a:bodyPr>
          <a:lstStyle>
            <a:lvl1pPr marL="0" indent="0" algn="l" defTabSz="914400" rtl="0" eaLnBrk="1" latinLnBrk="0" hangingPunct="1">
              <a:lnSpc>
                <a:spcPct val="100000"/>
              </a:lnSpc>
              <a:spcBef>
                <a:spcPts val="1000"/>
              </a:spcBef>
              <a:buFont typeface="Arial" panose="020B0604020202020204" pitchFamily="34" charset="0"/>
              <a:buNone/>
              <a:defRPr sz="2000" b="0" i="0" kern="1200">
                <a:solidFill>
                  <a:srgbClr val="00205C"/>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Viêm</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gan</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Khu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vực</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Đông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Địa</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Trung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hải</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và</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Châu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Âu</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FF0000"/>
                </a:solidFill>
                <a:effectLst/>
                <a:uLnTx/>
                <a:uFillTx/>
                <a:latin typeface="Aptos" panose="02110004020202020204"/>
                <a:ea typeface="+mn-ea"/>
                <a:cs typeface="+mn-cs"/>
              </a:rPr>
              <a:t>giảm</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FF0000"/>
                </a:solidFill>
                <a:effectLst/>
                <a:uLnTx/>
                <a:uFillTx/>
                <a:latin typeface="Aptos" panose="02110004020202020204"/>
                <a:ea typeface="+mn-ea"/>
                <a:cs typeface="+mn-cs"/>
              </a:rPr>
              <a:t>mạnh</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FF0000"/>
                </a:solidFill>
                <a:effectLst/>
                <a:uLnTx/>
                <a:uFillTx/>
                <a:latin typeface="Aptos" panose="02110004020202020204"/>
                <a:ea typeface="+mn-ea"/>
                <a:cs typeface="+mn-cs"/>
              </a:rPr>
              <a:t>nhất</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(28%  </a:t>
            </a:r>
            <a:r>
              <a:rPr kumimoji="0" lang="en-US" sz="1400" b="0" i="0" u="none" strike="noStrike" kern="1200" cap="none" spc="0" normalizeH="0" baseline="0" noProof="0" dirty="0" err="1">
                <a:ln>
                  <a:noFill/>
                </a:ln>
                <a:solidFill>
                  <a:srgbClr val="FF0000"/>
                </a:solidFill>
                <a:effectLst/>
                <a:uLnTx/>
                <a:uFillTx/>
                <a:latin typeface="Aptos" panose="02110004020202020204"/>
                <a:ea typeface="+mn-ea"/>
                <a:cs typeface="+mn-cs"/>
              </a:rPr>
              <a:t>cho</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FF0000"/>
                </a:solidFill>
                <a:effectLst/>
                <a:uLnTx/>
                <a:uFillTx/>
                <a:latin typeface="Aptos" panose="02110004020202020204"/>
                <a:ea typeface="+mn-ea"/>
                <a:cs typeface="+mn-cs"/>
              </a:rPr>
              <a:t>cả</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 2 Khu </a:t>
            </a:r>
            <a:r>
              <a:rPr kumimoji="0" lang="en-US" sz="1400" b="0" i="0" u="none" strike="noStrike" kern="1200" cap="none" spc="0" normalizeH="0" baseline="0" noProof="0" dirty="0" err="1">
                <a:ln>
                  <a:noFill/>
                </a:ln>
                <a:solidFill>
                  <a:srgbClr val="FF0000"/>
                </a:solidFill>
                <a:effectLst/>
                <a:uLnTx/>
                <a:uFillTx/>
                <a:latin typeface="Aptos" panose="02110004020202020204"/>
                <a:ea typeface="+mn-ea"/>
                <a:cs typeface="+mn-cs"/>
              </a:rPr>
              <a:t>vực</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Khu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vực</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Châu Mỹ:</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tăng</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nhiễm</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mới</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57%</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6B026D56-E6E9-6AF4-9C69-11B82C36E520}"/>
              </a:ext>
            </a:extLst>
          </p:cNvPr>
          <p:cNvSpPr txBox="1"/>
          <p:nvPr/>
        </p:nvSpPr>
        <p:spPr>
          <a:xfrm>
            <a:off x="2948472" y="1039407"/>
            <a:ext cx="8304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A1E4"/>
                </a:solidFill>
                <a:effectLst/>
                <a:uLnTx/>
                <a:uFillTx/>
                <a:latin typeface="Aptos" panose="02110004020202020204"/>
                <a:ea typeface="+mn-ea"/>
                <a:cs typeface="+mn-cs"/>
              </a:rPr>
              <a:t>HBV</a:t>
            </a:r>
          </a:p>
        </p:txBody>
      </p:sp>
      <p:sp>
        <p:nvSpPr>
          <p:cNvPr id="8" name="TextBox 7">
            <a:extLst>
              <a:ext uri="{FF2B5EF4-FFF2-40B4-BE49-F238E27FC236}">
                <a16:creationId xmlns:a16="http://schemas.microsoft.com/office/drawing/2014/main" id="{C1FDDDE5-D2B6-F44A-9937-C315F723E1B6}"/>
              </a:ext>
            </a:extLst>
          </p:cNvPr>
          <p:cNvSpPr txBox="1"/>
          <p:nvPr/>
        </p:nvSpPr>
        <p:spPr>
          <a:xfrm>
            <a:off x="8891007" y="1017984"/>
            <a:ext cx="8304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4945E"/>
                </a:solidFill>
                <a:effectLst/>
                <a:uLnTx/>
                <a:uFillTx/>
                <a:latin typeface="Aptos" panose="02110004020202020204"/>
                <a:ea typeface="+mn-ea"/>
                <a:cs typeface="+mn-cs"/>
              </a:rPr>
              <a:t>HCV</a:t>
            </a:r>
          </a:p>
        </p:txBody>
      </p:sp>
      <p:grpSp>
        <p:nvGrpSpPr>
          <p:cNvPr id="12" name="Group 11">
            <a:extLst>
              <a:ext uri="{FF2B5EF4-FFF2-40B4-BE49-F238E27FC236}">
                <a16:creationId xmlns:a16="http://schemas.microsoft.com/office/drawing/2014/main" id="{2BEEDCB6-7113-82AA-8DBB-7F8F0608EEC0}"/>
              </a:ext>
            </a:extLst>
          </p:cNvPr>
          <p:cNvGrpSpPr/>
          <p:nvPr/>
        </p:nvGrpSpPr>
        <p:grpSpPr>
          <a:xfrm>
            <a:off x="457200" y="1387316"/>
            <a:ext cx="11583958" cy="3968462"/>
            <a:chOff x="457200" y="1387316"/>
            <a:chExt cx="11583958" cy="3968462"/>
          </a:xfrm>
        </p:grpSpPr>
        <p:pic>
          <p:nvPicPr>
            <p:cNvPr id="5" name="Picture 4">
              <a:extLst>
                <a:ext uri="{FF2B5EF4-FFF2-40B4-BE49-F238E27FC236}">
                  <a16:creationId xmlns:a16="http://schemas.microsoft.com/office/drawing/2014/main" id="{A50BED96-46DB-F445-4C16-AB04BD89C600}"/>
                </a:ext>
              </a:extLst>
            </p:cNvPr>
            <p:cNvPicPr>
              <a:picLocks noChangeAspect="1"/>
            </p:cNvPicPr>
            <p:nvPr/>
          </p:nvPicPr>
          <p:blipFill>
            <a:blip r:embed="rId4"/>
            <a:srcRect b="5723"/>
            <a:stretch>
              <a:fillRect/>
            </a:stretch>
          </p:blipFill>
          <p:spPr>
            <a:xfrm>
              <a:off x="457200" y="1399594"/>
              <a:ext cx="5486400" cy="3689116"/>
            </a:xfrm>
            <a:prstGeom prst="rect">
              <a:avLst/>
            </a:prstGeom>
          </p:spPr>
        </p:pic>
        <p:pic>
          <p:nvPicPr>
            <p:cNvPr id="6" name="Picture 5">
              <a:extLst>
                <a:ext uri="{FF2B5EF4-FFF2-40B4-BE49-F238E27FC236}">
                  <a16:creationId xmlns:a16="http://schemas.microsoft.com/office/drawing/2014/main" id="{673E0FBA-FEF5-521B-31E3-4818CB254C18}"/>
                </a:ext>
              </a:extLst>
            </p:cNvPr>
            <p:cNvPicPr>
              <a:picLocks noChangeAspect="1"/>
            </p:cNvPicPr>
            <p:nvPr/>
          </p:nvPicPr>
          <p:blipFill>
            <a:blip r:embed="rId5"/>
            <a:srcRect b="4571"/>
            <a:stretch>
              <a:fillRect/>
            </a:stretch>
          </p:blipFill>
          <p:spPr>
            <a:xfrm>
              <a:off x="6211302" y="1408739"/>
              <a:ext cx="5829856" cy="3947039"/>
            </a:xfrm>
            <a:prstGeom prst="rect">
              <a:avLst/>
            </a:prstGeom>
          </p:spPr>
        </p:pic>
        <p:sp>
          <p:nvSpPr>
            <p:cNvPr id="9" name="Rectangle: Rounded Corners 8">
              <a:extLst>
                <a:ext uri="{FF2B5EF4-FFF2-40B4-BE49-F238E27FC236}">
                  <a16:creationId xmlns:a16="http://schemas.microsoft.com/office/drawing/2014/main" id="{31372DC6-35E2-5859-9CA3-D16178A7E7E8}"/>
                </a:ext>
              </a:extLst>
            </p:cNvPr>
            <p:cNvSpPr/>
            <p:nvPr/>
          </p:nvSpPr>
          <p:spPr>
            <a:xfrm>
              <a:off x="8249778" y="1387316"/>
              <a:ext cx="1895690" cy="1832926"/>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Rounded Corners 9">
              <a:extLst>
                <a:ext uri="{FF2B5EF4-FFF2-40B4-BE49-F238E27FC236}">
                  <a16:creationId xmlns:a16="http://schemas.microsoft.com/office/drawing/2014/main" id="{96270314-2F7F-CB66-4CFE-804022A464F7}"/>
                </a:ext>
              </a:extLst>
            </p:cNvPr>
            <p:cNvSpPr/>
            <p:nvPr/>
          </p:nvSpPr>
          <p:spPr>
            <a:xfrm>
              <a:off x="4119475" y="3084962"/>
              <a:ext cx="1976525" cy="2003748"/>
            </a:xfrm>
            <a:prstGeom prst="roundRect">
              <a:avLst/>
            </a:prstGeom>
            <a:noFill/>
            <a:ln w="28575">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14" name="Rectangle: Rounded Corners 13">
            <a:extLst>
              <a:ext uri="{FF2B5EF4-FFF2-40B4-BE49-F238E27FC236}">
                <a16:creationId xmlns:a16="http://schemas.microsoft.com/office/drawing/2014/main" id="{F0C26CC3-544C-31E5-0AD9-CB928C52EC40}"/>
              </a:ext>
            </a:extLst>
          </p:cNvPr>
          <p:cNvSpPr/>
          <p:nvPr/>
        </p:nvSpPr>
        <p:spPr>
          <a:xfrm>
            <a:off x="341898" y="1216494"/>
            <a:ext cx="1976525" cy="200374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Rounded Corners 17">
            <a:extLst>
              <a:ext uri="{FF2B5EF4-FFF2-40B4-BE49-F238E27FC236}">
                <a16:creationId xmlns:a16="http://schemas.microsoft.com/office/drawing/2014/main" id="{D991C497-3954-93F0-1B1D-CF304228A4D6}"/>
              </a:ext>
            </a:extLst>
          </p:cNvPr>
          <p:cNvSpPr/>
          <p:nvPr/>
        </p:nvSpPr>
        <p:spPr>
          <a:xfrm>
            <a:off x="6252590" y="3288162"/>
            <a:ext cx="1976525" cy="2003748"/>
          </a:xfrm>
          <a:prstGeom prst="roundRect">
            <a:avLst/>
          </a:prstGeom>
          <a:noFill/>
          <a:ln w="28575">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Rectangle: Rounded Corners 19">
            <a:extLst>
              <a:ext uri="{FF2B5EF4-FFF2-40B4-BE49-F238E27FC236}">
                <a16:creationId xmlns:a16="http://schemas.microsoft.com/office/drawing/2014/main" id="{8F24E806-2B31-D7DC-BF6F-7FF041875E2B}"/>
              </a:ext>
            </a:extLst>
          </p:cNvPr>
          <p:cNvSpPr/>
          <p:nvPr/>
        </p:nvSpPr>
        <p:spPr>
          <a:xfrm>
            <a:off x="8270403" y="3244152"/>
            <a:ext cx="1875065" cy="2003748"/>
          </a:xfrm>
          <a:prstGeom prst="roundRect">
            <a:avLst/>
          </a:prstGeom>
          <a:noFill/>
          <a:ln w="28575">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7011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7C469-0368-1DF2-7053-8284CF64EE8E}"/>
              </a:ext>
            </a:extLst>
          </p:cNvPr>
          <p:cNvSpPr>
            <a:spLocks noGrp="1"/>
          </p:cNvSpPr>
          <p:nvPr>
            <p:ph type="title"/>
          </p:nvPr>
        </p:nvSpPr>
        <p:spPr>
          <a:xfrm>
            <a:off x="838200" y="273685"/>
            <a:ext cx="10515600" cy="1325563"/>
          </a:xfrm>
        </p:spPr>
        <p:txBody>
          <a:bodyPr>
            <a:noAutofit/>
          </a:bodyPr>
          <a:lstStyle/>
          <a:p>
            <a:r>
              <a:rPr lang="en-US" sz="2800" b="1" dirty="0" err="1">
                <a:solidFill>
                  <a:srgbClr val="00A1E4"/>
                </a:solidFill>
              </a:rPr>
              <a:t>Tỷ</a:t>
            </a:r>
            <a:r>
              <a:rPr lang="en-US" sz="2800" b="1" dirty="0">
                <a:solidFill>
                  <a:srgbClr val="00A1E4"/>
                </a:solidFill>
              </a:rPr>
              <a:t> </a:t>
            </a:r>
            <a:r>
              <a:rPr lang="en-US" sz="2800" b="1" dirty="0" err="1">
                <a:solidFill>
                  <a:srgbClr val="00A1E4"/>
                </a:solidFill>
              </a:rPr>
              <a:t>lệ</a:t>
            </a:r>
            <a:r>
              <a:rPr lang="en-US" sz="2800" b="1" dirty="0">
                <a:solidFill>
                  <a:srgbClr val="00A1E4"/>
                </a:solidFill>
              </a:rPr>
              <a:t> </a:t>
            </a:r>
            <a:r>
              <a:rPr lang="en-US" sz="2800" b="1" dirty="0" err="1">
                <a:solidFill>
                  <a:srgbClr val="00A1E4"/>
                </a:solidFill>
              </a:rPr>
              <a:t>hiện</a:t>
            </a:r>
            <a:r>
              <a:rPr lang="en-US" sz="2800" b="1" dirty="0">
                <a:solidFill>
                  <a:srgbClr val="00A1E4"/>
                </a:solidFill>
              </a:rPr>
              <a:t> </a:t>
            </a:r>
            <a:r>
              <a:rPr lang="en-US" sz="2800" b="1" dirty="0" err="1">
                <a:solidFill>
                  <a:srgbClr val="00A1E4"/>
                </a:solidFill>
              </a:rPr>
              <a:t>mắc</a:t>
            </a:r>
            <a:r>
              <a:rPr lang="en-US" sz="2800" b="1" dirty="0">
                <a:solidFill>
                  <a:srgbClr val="00A1E4"/>
                </a:solidFill>
              </a:rPr>
              <a:t> HBV</a:t>
            </a:r>
            <a:r>
              <a:rPr lang="en-US" sz="2800" b="1" dirty="0"/>
              <a:t> ở </a:t>
            </a:r>
            <a:r>
              <a:rPr lang="en-US" sz="2800" b="1" dirty="0" err="1"/>
              <a:t>trẻ</a:t>
            </a:r>
            <a:r>
              <a:rPr lang="en-US" sz="2800" b="1" dirty="0"/>
              <a:t> </a:t>
            </a:r>
            <a:r>
              <a:rPr lang="en-US" sz="2800" b="1" dirty="0" err="1"/>
              <a:t>dưới</a:t>
            </a:r>
            <a:r>
              <a:rPr lang="en-US" sz="2800" b="1" dirty="0"/>
              <a:t> 5 </a:t>
            </a:r>
            <a:r>
              <a:rPr lang="en-US" sz="2800" b="1" dirty="0" err="1"/>
              <a:t>tuổi</a:t>
            </a:r>
            <a:r>
              <a:rPr lang="en-US" sz="2800" b="1" dirty="0"/>
              <a:t> </a:t>
            </a:r>
            <a:r>
              <a:rPr lang="en-US" sz="2800" b="1" dirty="0" err="1"/>
              <a:t>đã</a:t>
            </a:r>
            <a:r>
              <a:rPr lang="en-US" sz="2800" b="1" dirty="0"/>
              <a:t> </a:t>
            </a:r>
            <a:r>
              <a:rPr lang="en-US" sz="2800" b="1" dirty="0" err="1"/>
              <a:t>giảm</a:t>
            </a:r>
            <a:r>
              <a:rPr lang="en-US" sz="2800" b="1" dirty="0"/>
              <a:t> </a:t>
            </a:r>
            <a:r>
              <a:rPr lang="en-US" sz="2800" b="1" dirty="0" err="1"/>
              <a:t>trên</a:t>
            </a:r>
            <a:r>
              <a:rPr lang="en-US" sz="2800" b="1" dirty="0"/>
              <a:t> </a:t>
            </a:r>
            <a:r>
              <a:rPr lang="en-US" sz="2800" b="1" dirty="0" err="1"/>
              <a:t>toàn</a:t>
            </a:r>
            <a:r>
              <a:rPr lang="en-US" sz="2800" b="1" dirty="0"/>
              <a:t> </a:t>
            </a:r>
            <a:r>
              <a:rPr lang="en-US" sz="2800" b="1" dirty="0" err="1"/>
              <a:t>cầu</a:t>
            </a:r>
            <a:r>
              <a:rPr lang="en-US" sz="2800" b="1" dirty="0"/>
              <a:t>, </a:t>
            </a:r>
            <a:r>
              <a:rPr lang="en-US" sz="2800" b="1" dirty="0" err="1">
                <a:solidFill>
                  <a:srgbClr val="00B0F0"/>
                </a:solidFill>
              </a:rPr>
              <a:t>nhưng</a:t>
            </a:r>
            <a:r>
              <a:rPr lang="en-US" sz="2800" b="1" dirty="0">
                <a:solidFill>
                  <a:srgbClr val="00B0F0"/>
                </a:solidFill>
              </a:rPr>
              <a:t> </a:t>
            </a:r>
            <a:r>
              <a:rPr lang="en-US" sz="2800" b="1" dirty="0" err="1">
                <a:solidFill>
                  <a:srgbClr val="00B0F0"/>
                </a:solidFill>
              </a:rPr>
              <a:t>vẫn</a:t>
            </a:r>
            <a:r>
              <a:rPr lang="en-US" sz="2800" b="1" dirty="0">
                <a:solidFill>
                  <a:srgbClr val="00B0F0"/>
                </a:solidFill>
              </a:rPr>
              <a:t> </a:t>
            </a:r>
            <a:r>
              <a:rPr lang="en-US" sz="2800" b="1" dirty="0" err="1">
                <a:solidFill>
                  <a:srgbClr val="00B0F0"/>
                </a:solidFill>
              </a:rPr>
              <a:t>cao</a:t>
            </a:r>
            <a:r>
              <a:rPr lang="en-US" sz="2800" b="1" dirty="0">
                <a:solidFill>
                  <a:srgbClr val="00B0F0"/>
                </a:solidFill>
              </a:rPr>
              <a:t> </a:t>
            </a:r>
            <a:r>
              <a:rPr lang="en-US" sz="2800" b="1" dirty="0" err="1">
                <a:solidFill>
                  <a:srgbClr val="00B0F0"/>
                </a:solidFill>
              </a:rPr>
              <a:t>hơn</a:t>
            </a:r>
            <a:r>
              <a:rPr lang="en-US" sz="2800" b="1" dirty="0">
                <a:solidFill>
                  <a:srgbClr val="00B0F0"/>
                </a:solidFill>
              </a:rPr>
              <a:t> </a:t>
            </a:r>
            <a:r>
              <a:rPr lang="en-US" sz="2800" b="1" dirty="0" err="1">
                <a:solidFill>
                  <a:srgbClr val="00B0F0"/>
                </a:solidFill>
              </a:rPr>
              <a:t>mục</a:t>
            </a:r>
            <a:r>
              <a:rPr lang="en-US" sz="2800" b="1" dirty="0">
                <a:solidFill>
                  <a:srgbClr val="00B0F0"/>
                </a:solidFill>
              </a:rPr>
              <a:t> </a:t>
            </a:r>
            <a:r>
              <a:rPr lang="en-US" sz="2800" b="1" dirty="0" err="1">
                <a:solidFill>
                  <a:srgbClr val="00B0F0"/>
                </a:solidFill>
              </a:rPr>
              <a:t>tiêu</a:t>
            </a:r>
            <a:r>
              <a:rPr lang="en-US" sz="2800" b="1" dirty="0">
                <a:solidFill>
                  <a:srgbClr val="00B0F0"/>
                </a:solidFill>
              </a:rPr>
              <a:t> </a:t>
            </a:r>
            <a:r>
              <a:rPr lang="en-US" sz="2800" b="1" dirty="0" err="1">
                <a:solidFill>
                  <a:srgbClr val="00B0F0"/>
                </a:solidFill>
              </a:rPr>
              <a:t>cần</a:t>
            </a:r>
            <a:r>
              <a:rPr lang="en-US" sz="2800" b="1" dirty="0">
                <a:solidFill>
                  <a:srgbClr val="00B0F0"/>
                </a:solidFill>
              </a:rPr>
              <a:t> </a:t>
            </a:r>
            <a:r>
              <a:rPr lang="en-US" sz="2800" b="1" dirty="0" err="1">
                <a:solidFill>
                  <a:srgbClr val="00B0F0"/>
                </a:solidFill>
              </a:rPr>
              <a:t>đạt</a:t>
            </a:r>
            <a:r>
              <a:rPr lang="en-US" sz="2800" b="1" dirty="0">
                <a:solidFill>
                  <a:srgbClr val="00B0F0"/>
                </a:solidFill>
              </a:rPr>
              <a:t> 6 </a:t>
            </a:r>
            <a:r>
              <a:rPr lang="en-US" sz="2800" b="1" dirty="0" err="1">
                <a:solidFill>
                  <a:srgbClr val="00B0F0"/>
                </a:solidFill>
              </a:rPr>
              <a:t>lần</a:t>
            </a:r>
            <a:r>
              <a:rPr lang="en-US" sz="2800" b="1" dirty="0">
                <a:solidFill>
                  <a:srgbClr val="00B0F0"/>
                </a:solidFill>
              </a:rPr>
              <a:t>. </a:t>
            </a:r>
            <a:r>
              <a:rPr lang="en-US" sz="2800" b="1" dirty="0"/>
              <a:t>Khu </a:t>
            </a:r>
            <a:r>
              <a:rPr lang="en-US" sz="2800" b="1" dirty="0" err="1"/>
              <a:t>vực</a:t>
            </a:r>
            <a:r>
              <a:rPr lang="en-US" sz="2800" b="1" dirty="0"/>
              <a:t> Châu Phi </a:t>
            </a:r>
            <a:r>
              <a:rPr lang="en-US" sz="2800" b="1" dirty="0" err="1"/>
              <a:t>là</a:t>
            </a:r>
            <a:r>
              <a:rPr lang="en-US" sz="2800" b="1" dirty="0"/>
              <a:t> Khu </a:t>
            </a:r>
            <a:r>
              <a:rPr lang="en-US" sz="2800" b="1" dirty="0" err="1"/>
              <a:t>vực</a:t>
            </a:r>
            <a:r>
              <a:rPr lang="en-US" sz="2800" b="1" dirty="0"/>
              <a:t> </a:t>
            </a:r>
            <a:r>
              <a:rPr lang="en-US" sz="2800" b="1" dirty="0" err="1"/>
              <a:t>duy</a:t>
            </a:r>
            <a:r>
              <a:rPr lang="en-US" sz="2800" b="1" dirty="0"/>
              <a:t> </a:t>
            </a:r>
            <a:r>
              <a:rPr lang="en-US" sz="2800" b="1" dirty="0" err="1"/>
              <a:t>nhất</a:t>
            </a:r>
            <a:r>
              <a:rPr lang="en-US" sz="2800" b="1" dirty="0"/>
              <a:t> </a:t>
            </a:r>
            <a:r>
              <a:rPr lang="en-US" sz="2800" b="1" dirty="0" err="1"/>
              <a:t>vẫn</a:t>
            </a:r>
            <a:r>
              <a:rPr lang="en-US" sz="2800" b="1" dirty="0"/>
              <a:t> </a:t>
            </a:r>
            <a:r>
              <a:rPr lang="en-US" sz="2800" b="1" dirty="0" err="1"/>
              <a:t>còn</a:t>
            </a:r>
            <a:r>
              <a:rPr lang="en-US" sz="2800" b="1" dirty="0"/>
              <a:t> </a:t>
            </a:r>
            <a:r>
              <a:rPr lang="en-US" sz="2800" b="1" dirty="0" err="1">
                <a:solidFill>
                  <a:srgbClr val="00B0F0"/>
                </a:solidFill>
              </a:rPr>
              <a:t>tỷ</a:t>
            </a:r>
            <a:r>
              <a:rPr lang="en-US" sz="2800" b="1" dirty="0">
                <a:solidFill>
                  <a:srgbClr val="00B0F0"/>
                </a:solidFill>
              </a:rPr>
              <a:t> </a:t>
            </a:r>
            <a:r>
              <a:rPr lang="en-US" sz="2800" b="1" dirty="0" err="1">
                <a:solidFill>
                  <a:srgbClr val="00B0F0"/>
                </a:solidFill>
              </a:rPr>
              <a:t>lệ</a:t>
            </a:r>
            <a:r>
              <a:rPr lang="en-US" sz="2800" b="1" dirty="0">
                <a:solidFill>
                  <a:srgbClr val="00B0F0"/>
                </a:solidFill>
              </a:rPr>
              <a:t> </a:t>
            </a:r>
            <a:r>
              <a:rPr lang="en-US" sz="2800" b="1" dirty="0" err="1">
                <a:solidFill>
                  <a:srgbClr val="00B0F0"/>
                </a:solidFill>
              </a:rPr>
              <a:t>hiện</a:t>
            </a:r>
            <a:r>
              <a:rPr lang="en-US" sz="2800" b="1" dirty="0">
                <a:solidFill>
                  <a:srgbClr val="00B0F0"/>
                </a:solidFill>
              </a:rPr>
              <a:t> </a:t>
            </a:r>
            <a:r>
              <a:rPr lang="en-US" sz="2800" b="1" dirty="0" err="1">
                <a:solidFill>
                  <a:srgbClr val="00B0F0"/>
                </a:solidFill>
              </a:rPr>
              <a:t>mắc</a:t>
            </a:r>
            <a:r>
              <a:rPr lang="en-US" sz="2800" b="1" dirty="0">
                <a:solidFill>
                  <a:srgbClr val="00B0F0"/>
                </a:solidFill>
              </a:rPr>
              <a:t> </a:t>
            </a:r>
            <a:r>
              <a:rPr lang="en-US" sz="2800" b="1" dirty="0" err="1">
                <a:solidFill>
                  <a:srgbClr val="00B0F0"/>
                </a:solidFill>
              </a:rPr>
              <a:t>trên</a:t>
            </a:r>
            <a:r>
              <a:rPr lang="en-US" sz="2800" b="1" dirty="0">
                <a:solidFill>
                  <a:srgbClr val="00B0F0"/>
                </a:solidFill>
              </a:rPr>
              <a:t> 1%</a:t>
            </a:r>
            <a:endParaRPr lang="en-US" sz="2800" b="1" dirty="0"/>
          </a:p>
        </p:txBody>
      </p:sp>
      <p:pic>
        <p:nvPicPr>
          <p:cNvPr id="10" name="Picture 9">
            <a:extLst>
              <a:ext uri="{FF2B5EF4-FFF2-40B4-BE49-F238E27FC236}">
                <a16:creationId xmlns:a16="http://schemas.microsoft.com/office/drawing/2014/main" id="{445956FA-E644-3D80-1EAB-3DBB8F2925DC}"/>
              </a:ext>
            </a:extLst>
          </p:cNvPr>
          <p:cNvPicPr>
            <a:picLocks noChangeAspect="1"/>
          </p:cNvPicPr>
          <p:nvPr/>
        </p:nvPicPr>
        <p:blipFill>
          <a:blip r:embed="rId3"/>
          <a:srcRect b="8647"/>
          <a:stretch>
            <a:fillRect/>
          </a:stretch>
        </p:blipFill>
        <p:spPr>
          <a:xfrm>
            <a:off x="813393" y="2362005"/>
            <a:ext cx="4128247" cy="2929827"/>
          </a:xfrm>
          <a:prstGeom prst="rect">
            <a:avLst/>
          </a:prstGeom>
        </p:spPr>
      </p:pic>
      <p:sp>
        <p:nvSpPr>
          <p:cNvPr id="9" name="TextBox 8">
            <a:extLst>
              <a:ext uri="{FF2B5EF4-FFF2-40B4-BE49-F238E27FC236}">
                <a16:creationId xmlns:a16="http://schemas.microsoft.com/office/drawing/2014/main" id="{E828AA3A-8663-F3BA-F4EC-D369B33FC5E7}"/>
              </a:ext>
            </a:extLst>
          </p:cNvPr>
          <p:cNvSpPr txBox="1"/>
          <p:nvPr/>
        </p:nvSpPr>
        <p:spPr>
          <a:xfrm>
            <a:off x="6027174" y="5605598"/>
            <a:ext cx="5759020" cy="923330"/>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Hai Khu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vực</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đã</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vượt</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chỉ</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srgbClr val="002060"/>
                </a:solidFill>
                <a:effectLst/>
                <a:uLnTx/>
                <a:uFillTx/>
                <a:latin typeface="Aptos" panose="02110004020202020204"/>
                <a:ea typeface="+mn-ea"/>
                <a:cs typeface="+mn-cs"/>
              </a:rPr>
              <a:t>tiêu</a:t>
            </a:r>
            <a:r>
              <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rPr>
              <a:t> 0.1%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Khu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vực</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châu</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Âu</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(0.06%)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Khu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vực</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mn-ea"/>
                <a:cs typeface="+mn-cs"/>
              </a:rPr>
              <a:t>châu</a:t>
            </a:r>
            <a:r>
              <a:rPr kumimoji="0" lang="en-US" sz="1800" b="1" i="0" u="none" strike="noStrike" kern="1200" cap="none" spc="0" normalizeH="0" baseline="0" noProof="0" dirty="0">
                <a:ln>
                  <a:noFill/>
                </a:ln>
                <a:solidFill>
                  <a:srgbClr val="002060"/>
                </a:solidFill>
                <a:effectLst/>
                <a:uLnTx/>
                <a:uFillTx/>
                <a:latin typeface="Aptos" panose="02110004020202020204"/>
                <a:ea typeface="+mn-ea"/>
                <a:cs typeface="+mn-cs"/>
              </a:rPr>
              <a:t> Mỹ  </a:t>
            </a: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(0.03%)</a:t>
            </a:r>
          </a:p>
        </p:txBody>
      </p:sp>
      <p:pic>
        <p:nvPicPr>
          <p:cNvPr id="4" name="Picture 3">
            <a:extLst>
              <a:ext uri="{FF2B5EF4-FFF2-40B4-BE49-F238E27FC236}">
                <a16:creationId xmlns:a16="http://schemas.microsoft.com/office/drawing/2014/main" id="{560272D7-9DA3-0B41-8663-EC3AB322FB8B}"/>
              </a:ext>
            </a:extLst>
          </p:cNvPr>
          <p:cNvPicPr>
            <a:picLocks noChangeAspect="1"/>
          </p:cNvPicPr>
          <p:nvPr/>
        </p:nvPicPr>
        <p:blipFill>
          <a:blip r:embed="rId4"/>
          <a:srcRect l="7771" t="5569"/>
          <a:stretch>
            <a:fillRect/>
          </a:stretch>
        </p:blipFill>
        <p:spPr>
          <a:xfrm>
            <a:off x="1819836" y="6534150"/>
            <a:ext cx="3224456" cy="323850"/>
          </a:xfrm>
          <a:prstGeom prst="rect">
            <a:avLst/>
          </a:prstGeom>
        </p:spPr>
      </p:pic>
      <p:sp>
        <p:nvSpPr>
          <p:cNvPr id="5" name="TextBox 4">
            <a:extLst>
              <a:ext uri="{FF2B5EF4-FFF2-40B4-BE49-F238E27FC236}">
                <a16:creationId xmlns:a16="http://schemas.microsoft.com/office/drawing/2014/main" id="{720BD022-143A-3FFF-7B35-FA51A71BDCF6}"/>
              </a:ext>
            </a:extLst>
          </p:cNvPr>
          <p:cNvSpPr txBox="1"/>
          <p:nvPr/>
        </p:nvSpPr>
        <p:spPr>
          <a:xfrm>
            <a:off x="813393" y="2029930"/>
            <a:ext cx="11932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Toàn</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cầu</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6" name="TextBox 5">
            <a:extLst>
              <a:ext uri="{FF2B5EF4-FFF2-40B4-BE49-F238E27FC236}">
                <a16:creationId xmlns:a16="http://schemas.microsoft.com/office/drawing/2014/main" id="{27545CE3-E0E0-1CC5-4E32-B64F2353816C}"/>
              </a:ext>
            </a:extLst>
          </p:cNvPr>
          <p:cNvSpPr txBox="1"/>
          <p:nvPr/>
        </p:nvSpPr>
        <p:spPr>
          <a:xfrm>
            <a:off x="5933768" y="1744893"/>
            <a:ext cx="12755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Khu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vực</a:t>
            </a:r>
            <a:endPar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8" name="Group 7">
            <a:extLst>
              <a:ext uri="{FF2B5EF4-FFF2-40B4-BE49-F238E27FC236}">
                <a16:creationId xmlns:a16="http://schemas.microsoft.com/office/drawing/2014/main" id="{DC2F1353-0985-2DDF-662E-FC8050CDC291}"/>
              </a:ext>
            </a:extLst>
          </p:cNvPr>
          <p:cNvGrpSpPr/>
          <p:nvPr/>
        </p:nvGrpSpPr>
        <p:grpSpPr>
          <a:xfrm>
            <a:off x="5933768" y="2168430"/>
            <a:ext cx="5444839" cy="3444542"/>
            <a:chOff x="6452193" y="2168430"/>
            <a:chExt cx="5444839" cy="3444542"/>
          </a:xfrm>
        </p:grpSpPr>
        <p:grpSp>
          <p:nvGrpSpPr>
            <p:cNvPr id="13" name="Group 12">
              <a:extLst>
                <a:ext uri="{FF2B5EF4-FFF2-40B4-BE49-F238E27FC236}">
                  <a16:creationId xmlns:a16="http://schemas.microsoft.com/office/drawing/2014/main" id="{E0A8074F-8A9E-8587-ECA0-F8F5DC35FA4B}"/>
                </a:ext>
              </a:extLst>
            </p:cNvPr>
            <p:cNvGrpSpPr/>
            <p:nvPr/>
          </p:nvGrpSpPr>
          <p:grpSpPr>
            <a:xfrm>
              <a:off x="6452193" y="2168430"/>
              <a:ext cx="5282607" cy="3316978"/>
              <a:chOff x="1844783" y="1204886"/>
              <a:chExt cx="6471798" cy="4368283"/>
            </a:xfrm>
          </p:grpSpPr>
          <p:pic>
            <p:nvPicPr>
              <p:cNvPr id="3" name="Picture 2">
                <a:extLst>
                  <a:ext uri="{FF2B5EF4-FFF2-40B4-BE49-F238E27FC236}">
                    <a16:creationId xmlns:a16="http://schemas.microsoft.com/office/drawing/2014/main" id="{B07A0F4F-240E-904F-2C18-A244E59DBE30}"/>
                  </a:ext>
                </a:extLst>
              </p:cNvPr>
              <p:cNvPicPr>
                <a:picLocks noChangeAspect="1"/>
              </p:cNvPicPr>
              <p:nvPr/>
            </p:nvPicPr>
            <p:blipFill>
              <a:blip r:embed="rId5"/>
              <a:srcRect b="5123"/>
              <a:stretch>
                <a:fillRect/>
              </a:stretch>
            </p:blipFill>
            <p:spPr>
              <a:xfrm>
                <a:off x="1844783" y="1204886"/>
                <a:ext cx="6471798" cy="4368283"/>
              </a:xfrm>
              <a:prstGeom prst="rect">
                <a:avLst/>
              </a:prstGeom>
            </p:spPr>
          </p:pic>
          <p:sp>
            <p:nvSpPr>
              <p:cNvPr id="12" name="Rectangle 11">
                <a:extLst>
                  <a:ext uri="{FF2B5EF4-FFF2-40B4-BE49-F238E27FC236}">
                    <a16:creationId xmlns:a16="http://schemas.microsoft.com/office/drawing/2014/main" id="{8BBB6976-7430-FF5E-DF8F-84EB170E420C}"/>
                  </a:ext>
                </a:extLst>
              </p:cNvPr>
              <p:cNvSpPr/>
              <p:nvPr/>
            </p:nvSpPr>
            <p:spPr>
              <a:xfrm>
                <a:off x="7505700" y="1304925"/>
                <a:ext cx="374504" cy="1809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7" name="Rectangle: Rounded Corners 6">
              <a:extLst>
                <a:ext uri="{FF2B5EF4-FFF2-40B4-BE49-F238E27FC236}">
                  <a16:creationId xmlns:a16="http://schemas.microsoft.com/office/drawing/2014/main" id="{2CD371F4-2FFB-AE0D-D568-3EBB6A6D32AA}"/>
                </a:ext>
              </a:extLst>
            </p:cNvPr>
            <p:cNvSpPr/>
            <p:nvPr/>
          </p:nvSpPr>
          <p:spPr>
            <a:xfrm>
              <a:off x="9978319" y="3609224"/>
              <a:ext cx="1918713" cy="2003748"/>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1" name="Rectangle: Rounded Corners 10">
            <a:extLst>
              <a:ext uri="{FF2B5EF4-FFF2-40B4-BE49-F238E27FC236}">
                <a16:creationId xmlns:a16="http://schemas.microsoft.com/office/drawing/2014/main" id="{34CA7F59-0E35-B1C0-17E5-0A9B304DB762}"/>
              </a:ext>
            </a:extLst>
          </p:cNvPr>
          <p:cNvSpPr/>
          <p:nvPr/>
        </p:nvSpPr>
        <p:spPr>
          <a:xfrm>
            <a:off x="5830529" y="3775589"/>
            <a:ext cx="2054942" cy="1709819"/>
          </a:xfrm>
          <a:prstGeom prst="round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Rounded Corners 13">
            <a:extLst>
              <a:ext uri="{FF2B5EF4-FFF2-40B4-BE49-F238E27FC236}">
                <a16:creationId xmlns:a16="http://schemas.microsoft.com/office/drawing/2014/main" id="{0B5EC315-D421-7F12-255B-237EC8B4BFC1}"/>
              </a:ext>
            </a:extLst>
          </p:cNvPr>
          <p:cNvSpPr/>
          <p:nvPr/>
        </p:nvSpPr>
        <p:spPr>
          <a:xfrm>
            <a:off x="7547600" y="2114226"/>
            <a:ext cx="1912294" cy="1534618"/>
          </a:xfrm>
          <a:prstGeom prst="round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4132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D11DA-DA78-2B0D-7C2E-668598DC58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97436-BCB2-59DC-84A5-E1DF3D13E094}"/>
              </a:ext>
            </a:extLst>
          </p:cNvPr>
          <p:cNvSpPr>
            <a:spLocks noGrp="1"/>
          </p:cNvSpPr>
          <p:nvPr>
            <p:ph type="title"/>
          </p:nvPr>
        </p:nvSpPr>
        <p:spPr>
          <a:xfrm>
            <a:off x="358877" y="216310"/>
            <a:ext cx="11277600" cy="1151648"/>
          </a:xfrm>
        </p:spPr>
        <p:txBody>
          <a:bodyPr>
            <a:normAutofit/>
          </a:bodyPr>
          <a:lstStyle/>
          <a:p>
            <a:pPr algn="ctr"/>
            <a:r>
              <a:rPr kumimoji="0" lang="en-US" sz="3200" b="1" i="0" u="none" strike="noStrike" kern="1200" cap="none" spc="0" normalizeH="0" baseline="0" noProof="0" dirty="0">
                <a:ln>
                  <a:noFill/>
                </a:ln>
                <a:solidFill>
                  <a:srgbClr val="00B0F0"/>
                </a:solidFill>
                <a:effectLst/>
                <a:uLnTx/>
                <a:uFillTx/>
                <a:latin typeface="Trebuchet MS" panose="020B0603020202020204"/>
                <a:ea typeface="+mj-ea"/>
                <a:cs typeface="+mj-cs"/>
              </a:rPr>
              <a:t>85 </a:t>
            </a:r>
            <a:r>
              <a:rPr kumimoji="0" lang="en-US" sz="3200" b="1" i="0" u="none" strike="noStrike" kern="1200" cap="none" spc="0" normalizeH="0" baseline="0" noProof="0" dirty="0" err="1">
                <a:ln>
                  <a:noFill/>
                </a:ln>
                <a:solidFill>
                  <a:srgbClr val="00B0F0"/>
                </a:solidFill>
                <a:effectLst/>
                <a:uLnTx/>
                <a:uFillTx/>
                <a:latin typeface="Trebuchet MS" panose="020B0603020202020204"/>
                <a:ea typeface="+mj-ea"/>
                <a:cs typeface="+mj-cs"/>
              </a:rPr>
              <a:t>quốc</a:t>
            </a:r>
            <a:r>
              <a:rPr kumimoji="0" lang="en-US" sz="3200" b="1" i="0" u="none" strike="noStrike" kern="1200" cap="none" spc="0" normalizeH="0" baseline="0" noProof="0" dirty="0">
                <a:ln>
                  <a:noFill/>
                </a:ln>
                <a:solidFill>
                  <a:srgbClr val="00B0F0"/>
                </a:solidFill>
                <a:effectLst/>
                <a:uLnTx/>
                <a:uFillTx/>
                <a:latin typeface="Trebuchet MS" panose="020B0603020202020204"/>
                <a:ea typeface="+mj-ea"/>
                <a:cs typeface="+mj-cs"/>
              </a:rPr>
              <a:t> </a:t>
            </a:r>
            <a:r>
              <a:rPr kumimoji="0" lang="en-US" sz="3200" b="1" i="0" u="none" strike="noStrike" kern="1200" cap="none" spc="0" normalizeH="0" baseline="0" noProof="0" dirty="0" err="1">
                <a:ln>
                  <a:noFill/>
                </a:ln>
                <a:solidFill>
                  <a:srgbClr val="00B0F0"/>
                </a:solidFill>
                <a:effectLst/>
                <a:uLnTx/>
                <a:uFillTx/>
                <a:latin typeface="Trebuchet MS" panose="020B0603020202020204"/>
                <a:ea typeface="+mj-ea"/>
                <a:cs typeface="+mj-cs"/>
              </a:rPr>
              <a:t>gia</a:t>
            </a:r>
            <a:r>
              <a:rPr kumimoji="0" lang="en-US" sz="3200" b="1" i="0" u="none" strike="noStrike" kern="1200" cap="none" spc="0" normalizeH="0" baseline="0" noProof="0" dirty="0">
                <a:ln>
                  <a:noFill/>
                </a:ln>
                <a:solidFill>
                  <a:srgbClr val="00B0F0"/>
                </a:solidFill>
                <a:effectLst/>
                <a:uLnTx/>
                <a:uFillTx/>
                <a:latin typeface="Trebuchet MS" panose="020B0603020202020204"/>
                <a:ea typeface="+mj-ea"/>
                <a:cs typeface="+mj-cs"/>
              </a:rPr>
              <a:t> </a:t>
            </a:r>
            <a:r>
              <a:rPr kumimoji="0" lang="en-US" sz="3200" b="1" i="0" u="none" strike="noStrike" kern="1200" cap="none" spc="0" normalizeH="0" baseline="0" noProof="0" dirty="0" err="1">
                <a:ln>
                  <a:noFill/>
                </a:ln>
                <a:solidFill>
                  <a:srgbClr val="00B0F0"/>
                </a:solidFill>
                <a:effectLst/>
                <a:uLnTx/>
                <a:uFillTx/>
                <a:latin typeface="Trebuchet MS" panose="020B0603020202020204"/>
                <a:ea typeface="+mj-ea"/>
                <a:cs typeface="+mj-cs"/>
              </a:rPr>
              <a:t>đã</a:t>
            </a:r>
            <a:r>
              <a:rPr kumimoji="0" lang="en-US" sz="3200" b="1" i="0" u="none" strike="noStrike" kern="1200" cap="none" spc="0" normalizeH="0" baseline="0" noProof="0" dirty="0">
                <a:ln>
                  <a:noFill/>
                </a:ln>
                <a:solidFill>
                  <a:srgbClr val="00B0F0"/>
                </a:solidFill>
                <a:effectLst/>
                <a:uLnTx/>
                <a:uFillTx/>
                <a:latin typeface="Trebuchet MS" panose="020B0603020202020204"/>
                <a:ea typeface="+mj-ea"/>
                <a:cs typeface="+mj-cs"/>
              </a:rPr>
              <a:t> </a:t>
            </a:r>
            <a:r>
              <a:rPr lang="en-US" sz="3200" b="1" dirty="0" err="1">
                <a:solidFill>
                  <a:srgbClr val="00B0F0"/>
                </a:solidFill>
                <a:latin typeface="Trebuchet MS" panose="020B0603020202020204"/>
              </a:rPr>
              <a:t>đạt</a:t>
            </a:r>
            <a:r>
              <a:rPr lang="en-US" sz="3200" b="1" dirty="0">
                <a:solidFill>
                  <a:srgbClr val="00B0F0"/>
                </a:solidFill>
                <a:latin typeface="Trebuchet MS" panose="020B0603020202020204"/>
              </a:rPr>
              <a:t> </a:t>
            </a:r>
            <a:r>
              <a:rPr lang="en-US" sz="3200" b="1" dirty="0" err="1">
                <a:solidFill>
                  <a:srgbClr val="00B0F0"/>
                </a:solidFill>
                <a:latin typeface="Trebuchet MS" panose="020B0603020202020204"/>
              </a:rPr>
              <a:t>mục</a:t>
            </a:r>
            <a:r>
              <a:rPr lang="en-US" sz="3200" b="1" dirty="0">
                <a:solidFill>
                  <a:srgbClr val="00B0F0"/>
                </a:solidFill>
                <a:latin typeface="Trebuchet MS" panose="020B0603020202020204"/>
              </a:rPr>
              <a:t> </a:t>
            </a:r>
            <a:r>
              <a:rPr lang="en-US" sz="3200" b="1" dirty="0" err="1">
                <a:solidFill>
                  <a:srgbClr val="00B0F0"/>
                </a:solidFill>
                <a:latin typeface="Trebuchet MS" panose="020B0603020202020204"/>
              </a:rPr>
              <a:t>tiêu</a:t>
            </a:r>
            <a:r>
              <a:rPr lang="en-US" sz="3200" b="1" dirty="0">
                <a:solidFill>
                  <a:srgbClr val="00B0F0"/>
                </a:solidFill>
                <a:latin typeface="Trebuchet MS" panose="020B0603020202020204"/>
              </a:rPr>
              <a:t> </a:t>
            </a:r>
            <a:r>
              <a:rPr lang="en-US" sz="3200" b="1" dirty="0" err="1">
                <a:solidFill>
                  <a:srgbClr val="00B0F0"/>
                </a:solidFill>
                <a:latin typeface="Trebuchet MS" panose="020B0603020202020204"/>
              </a:rPr>
              <a:t>tỷ</a:t>
            </a:r>
            <a:r>
              <a:rPr lang="en-US" sz="3200" b="1" dirty="0">
                <a:solidFill>
                  <a:srgbClr val="00B0F0"/>
                </a:solidFill>
                <a:latin typeface="Trebuchet MS" panose="020B0603020202020204"/>
              </a:rPr>
              <a:t> </a:t>
            </a:r>
            <a:r>
              <a:rPr lang="en-US" sz="3200" b="1" dirty="0" err="1">
                <a:solidFill>
                  <a:srgbClr val="00B0F0"/>
                </a:solidFill>
                <a:latin typeface="Trebuchet MS" panose="020B0603020202020204"/>
              </a:rPr>
              <a:t>lệ</a:t>
            </a:r>
            <a:r>
              <a:rPr lang="en-US" sz="3200" b="1" dirty="0">
                <a:solidFill>
                  <a:srgbClr val="00B0F0"/>
                </a:solidFill>
                <a:latin typeface="Trebuchet MS" panose="020B0603020202020204"/>
              </a:rPr>
              <a:t> </a:t>
            </a:r>
            <a:r>
              <a:rPr lang="en-US" sz="3200" b="1" dirty="0" err="1">
                <a:solidFill>
                  <a:srgbClr val="00B0F0"/>
                </a:solidFill>
                <a:latin typeface="Trebuchet MS" panose="020B0603020202020204"/>
              </a:rPr>
              <a:t>hiện</a:t>
            </a:r>
            <a:r>
              <a:rPr lang="en-US" sz="3200" b="1" dirty="0">
                <a:solidFill>
                  <a:srgbClr val="00B0F0"/>
                </a:solidFill>
                <a:latin typeface="Trebuchet MS" panose="020B0603020202020204"/>
              </a:rPr>
              <a:t> </a:t>
            </a:r>
            <a:r>
              <a:rPr lang="en-US" sz="3200" b="1" dirty="0" err="1">
                <a:solidFill>
                  <a:srgbClr val="00B0F0"/>
                </a:solidFill>
                <a:latin typeface="Trebuchet MS" panose="020B0603020202020204"/>
              </a:rPr>
              <a:t>mắc</a:t>
            </a:r>
            <a:r>
              <a:rPr lang="en-US" sz="3200" b="1" dirty="0">
                <a:solidFill>
                  <a:srgbClr val="00B0F0"/>
                </a:solidFill>
                <a:latin typeface="Trebuchet MS" panose="020B0603020202020204"/>
              </a:rPr>
              <a:t> </a:t>
            </a:r>
            <a:r>
              <a:rPr kumimoji="0" lang="en-US" sz="3200" b="1" i="0" u="none" strike="noStrike" kern="1200" cap="none" spc="0" normalizeH="0" baseline="0" noProof="0" dirty="0">
                <a:ln>
                  <a:noFill/>
                </a:ln>
                <a:solidFill>
                  <a:srgbClr val="00B0F0"/>
                </a:solidFill>
                <a:effectLst/>
                <a:uLnTx/>
                <a:uFillTx/>
                <a:latin typeface="Trebuchet MS" panose="020B0603020202020204"/>
                <a:ea typeface="+mj-ea"/>
                <a:cs typeface="+mj-cs"/>
              </a:rPr>
              <a:t>≤0.1%</a:t>
            </a:r>
            <a:br>
              <a:rPr kumimoji="0" lang="en-US" sz="3200" b="1" i="0" u="none" strike="noStrike" kern="1200" cap="none" spc="0" normalizeH="0" baseline="0" noProof="0" dirty="0">
                <a:ln>
                  <a:noFill/>
                </a:ln>
                <a:solidFill>
                  <a:srgbClr val="00B0F0"/>
                </a:solidFill>
                <a:effectLst/>
                <a:uLnTx/>
                <a:uFillTx/>
                <a:latin typeface="Trebuchet MS" panose="020B0603020202020204"/>
                <a:ea typeface="+mj-ea"/>
                <a:cs typeface="+mj-cs"/>
              </a:rPr>
            </a:br>
            <a:r>
              <a:rPr lang="en-US" sz="3200" b="1" dirty="0">
                <a:latin typeface="Trebuchet MS" panose="020B0603020202020204"/>
              </a:rPr>
              <a:t>ở </a:t>
            </a:r>
            <a:r>
              <a:rPr lang="en-US" sz="3200" b="1" dirty="0" err="1">
                <a:latin typeface="Trebuchet MS" panose="020B0603020202020204"/>
              </a:rPr>
              <a:t>trẻ</a:t>
            </a:r>
            <a:r>
              <a:rPr lang="en-US" sz="3200" b="1" dirty="0">
                <a:latin typeface="Trebuchet MS" panose="020B0603020202020204"/>
              </a:rPr>
              <a:t> </a:t>
            </a:r>
            <a:r>
              <a:rPr lang="en-US" sz="3200" b="1" dirty="0" err="1">
                <a:latin typeface="Trebuchet MS" panose="020B0603020202020204"/>
              </a:rPr>
              <a:t>dưới</a:t>
            </a:r>
            <a:r>
              <a:rPr lang="en-US" sz="3200" b="1" dirty="0">
                <a:latin typeface="Trebuchet MS" panose="020B0603020202020204"/>
              </a:rPr>
              <a:t> </a:t>
            </a:r>
            <a:r>
              <a:rPr kumimoji="0" lang="en-US" sz="3200" b="1" i="0" u="none" strike="noStrike" kern="1200" cap="none" spc="0" normalizeH="0" baseline="0" noProof="0" dirty="0">
                <a:ln>
                  <a:noFill/>
                </a:ln>
                <a:solidFill>
                  <a:srgbClr val="00205C"/>
                </a:solidFill>
                <a:effectLst/>
                <a:uLnTx/>
                <a:uFillTx/>
                <a:latin typeface="Trebuchet MS" panose="020B0603020202020204"/>
                <a:ea typeface="+mj-ea"/>
                <a:cs typeface="+mj-cs"/>
              </a:rPr>
              <a:t>5 </a:t>
            </a:r>
            <a:r>
              <a:rPr kumimoji="0" lang="en-US" sz="3200" b="1" i="0" u="none" strike="noStrike" kern="1200" cap="none" spc="0" normalizeH="0" baseline="0" noProof="0" dirty="0" err="1">
                <a:ln>
                  <a:noFill/>
                </a:ln>
                <a:solidFill>
                  <a:srgbClr val="00205C"/>
                </a:solidFill>
                <a:effectLst/>
                <a:uLnTx/>
                <a:uFillTx/>
                <a:latin typeface="Trebuchet MS" panose="020B0603020202020204"/>
                <a:ea typeface="+mj-ea"/>
                <a:cs typeface="+mj-cs"/>
              </a:rPr>
              <a:t>tuổi</a:t>
            </a:r>
            <a:r>
              <a:rPr kumimoji="0" lang="en-US" sz="3200" b="1" i="0" u="none" strike="noStrike" kern="1200" cap="none" spc="0" normalizeH="0" baseline="0" noProof="0" dirty="0">
                <a:ln>
                  <a:noFill/>
                </a:ln>
                <a:solidFill>
                  <a:srgbClr val="00205C"/>
                </a:solidFill>
                <a:effectLst/>
                <a:uLnTx/>
                <a:uFillTx/>
                <a:latin typeface="Trebuchet MS" panose="020B0603020202020204"/>
                <a:ea typeface="+mj-ea"/>
                <a:cs typeface="+mj-cs"/>
              </a:rPr>
              <a:t> </a:t>
            </a:r>
            <a:endParaRPr lang="en-US" dirty="0"/>
          </a:p>
        </p:txBody>
      </p:sp>
      <p:sp>
        <p:nvSpPr>
          <p:cNvPr id="6" name="Text Placeholder 5">
            <a:extLst>
              <a:ext uri="{FF2B5EF4-FFF2-40B4-BE49-F238E27FC236}">
                <a16:creationId xmlns:a16="http://schemas.microsoft.com/office/drawing/2014/main" id="{6ECBB51D-2BDF-D2CB-62CC-F8A5DE481CE3}"/>
              </a:ext>
            </a:extLst>
          </p:cNvPr>
          <p:cNvSpPr>
            <a:spLocks noGrp="1"/>
          </p:cNvSpPr>
          <p:nvPr>
            <p:ph type="body" sz="quarter" idx="13"/>
          </p:nvPr>
        </p:nvSpPr>
        <p:spPr>
          <a:xfrm>
            <a:off x="8957186" y="1828801"/>
            <a:ext cx="2777613" cy="2809874"/>
          </a:xfrm>
        </p:spPr>
        <p:txBody>
          <a:bodyPr>
            <a:normAutofit/>
          </a:bodyPr>
          <a:lstStyle/>
          <a:p>
            <a:r>
              <a:rPr lang="en-US" sz="1800" dirty="0" err="1">
                <a:latin typeface="Segoe UI" panose="020B0502040204020203" pitchFamily="34" charset="0"/>
              </a:rPr>
              <a:t>Tỷ</a:t>
            </a:r>
            <a:r>
              <a:rPr lang="en-US" sz="1800" dirty="0">
                <a:latin typeface="Segoe UI" panose="020B0502040204020203" pitchFamily="34" charset="0"/>
              </a:rPr>
              <a:t> </a:t>
            </a:r>
            <a:r>
              <a:rPr lang="en-US" sz="1800" dirty="0" err="1">
                <a:latin typeface="Segoe UI" panose="020B0502040204020203" pitchFamily="34" charset="0"/>
              </a:rPr>
              <a:t>lệ</a:t>
            </a:r>
            <a:r>
              <a:rPr lang="en-US" sz="1800" dirty="0">
                <a:latin typeface="Segoe UI" panose="020B0502040204020203" pitchFamily="34" charset="0"/>
              </a:rPr>
              <a:t> </a:t>
            </a:r>
            <a:r>
              <a:rPr lang="en-US" sz="1800" dirty="0" err="1">
                <a:latin typeface="Segoe UI" panose="020B0502040204020203" pitchFamily="34" charset="0"/>
              </a:rPr>
              <a:t>hiện</a:t>
            </a:r>
            <a:r>
              <a:rPr lang="en-US" sz="1800" dirty="0">
                <a:latin typeface="Segoe UI" panose="020B0502040204020203" pitchFamily="34" charset="0"/>
              </a:rPr>
              <a:t> </a:t>
            </a:r>
            <a:r>
              <a:rPr lang="en-US" sz="1800" dirty="0" err="1">
                <a:latin typeface="Segoe UI" panose="020B0502040204020203" pitchFamily="34" charset="0"/>
              </a:rPr>
              <a:t>mắc</a:t>
            </a:r>
            <a:r>
              <a:rPr lang="en-US" sz="1800" dirty="0">
                <a:latin typeface="Segoe UI" panose="020B0502040204020203" pitchFamily="34" charset="0"/>
              </a:rPr>
              <a:t> </a:t>
            </a:r>
            <a:r>
              <a:rPr lang="en-US" sz="1800" b="1" dirty="0">
                <a:solidFill>
                  <a:srgbClr val="00B0F0"/>
                </a:solidFill>
              </a:rPr>
              <a:t>HBV</a:t>
            </a:r>
            <a:r>
              <a:rPr lang="en-US" sz="1800" dirty="0">
                <a:latin typeface="Segoe UI" panose="020B0502040204020203" pitchFamily="34" charset="0"/>
              </a:rPr>
              <a:t> ở </a:t>
            </a:r>
            <a:r>
              <a:rPr lang="en-US" sz="1800" dirty="0" err="1">
                <a:latin typeface="Segoe UI" panose="020B0502040204020203" pitchFamily="34" charset="0"/>
              </a:rPr>
              <a:t>trẻ</a:t>
            </a:r>
            <a:r>
              <a:rPr lang="en-US" sz="1800" dirty="0">
                <a:latin typeface="Segoe UI" panose="020B0502040204020203" pitchFamily="34" charset="0"/>
              </a:rPr>
              <a:t> em </a:t>
            </a:r>
            <a:r>
              <a:rPr lang="en-US" sz="1800" dirty="0" err="1">
                <a:latin typeface="Segoe UI" panose="020B0502040204020203" pitchFamily="34" charset="0"/>
              </a:rPr>
              <a:t>dưới</a:t>
            </a:r>
            <a:r>
              <a:rPr lang="en-US" sz="1800" dirty="0">
                <a:latin typeface="Segoe UI" panose="020B0502040204020203" pitchFamily="34" charset="0"/>
              </a:rPr>
              <a:t> 5 </a:t>
            </a:r>
            <a:r>
              <a:rPr lang="en-US" sz="1800" dirty="0" err="1">
                <a:latin typeface="Segoe UI" panose="020B0502040204020203" pitchFamily="34" charset="0"/>
              </a:rPr>
              <a:t>tuổi</a:t>
            </a:r>
            <a:r>
              <a:rPr lang="en-US" sz="1800" dirty="0">
                <a:latin typeface="Segoe UI" panose="020B0502040204020203" pitchFamily="34" charset="0"/>
              </a:rPr>
              <a:t> </a:t>
            </a:r>
            <a:r>
              <a:rPr lang="en-US" sz="1800" dirty="0" err="1">
                <a:latin typeface="Segoe UI" panose="020B0502040204020203" pitchFamily="34" charset="0"/>
              </a:rPr>
              <a:t>vẫn</a:t>
            </a:r>
            <a:r>
              <a:rPr lang="en-US" sz="1800" dirty="0">
                <a:latin typeface="Segoe UI" panose="020B0502040204020203" pitchFamily="34" charset="0"/>
              </a:rPr>
              <a:t> ở </a:t>
            </a:r>
            <a:r>
              <a:rPr lang="en-US" sz="1800" dirty="0" err="1">
                <a:latin typeface="Segoe UI" panose="020B0502040204020203" pitchFamily="34" charset="0"/>
              </a:rPr>
              <a:t>mức</a:t>
            </a:r>
            <a:r>
              <a:rPr lang="en-US" sz="1800" dirty="0">
                <a:latin typeface="Segoe UI" panose="020B0502040204020203" pitchFamily="34" charset="0"/>
              </a:rPr>
              <a:t> </a:t>
            </a:r>
            <a:r>
              <a:rPr lang="en-US" sz="1800" dirty="0" err="1">
                <a:latin typeface="Segoe UI" panose="020B0502040204020203" pitchFamily="34" charset="0"/>
              </a:rPr>
              <a:t>cao</a:t>
            </a:r>
            <a:r>
              <a:rPr lang="en-US" sz="1800" dirty="0">
                <a:latin typeface="Segoe UI" panose="020B0502040204020203" pitchFamily="34" charset="0"/>
              </a:rPr>
              <a:t> </a:t>
            </a:r>
            <a:r>
              <a:rPr lang="en-US" sz="1800" dirty="0" err="1">
                <a:latin typeface="Segoe UI" panose="020B0502040204020203" pitchFamily="34" charset="0"/>
              </a:rPr>
              <a:t>nhất</a:t>
            </a:r>
            <a:r>
              <a:rPr lang="en-US" sz="1800" dirty="0">
                <a:latin typeface="Segoe UI" panose="020B0502040204020203" pitchFamily="34" charset="0"/>
              </a:rPr>
              <a:t> </a:t>
            </a:r>
            <a:r>
              <a:rPr lang="en-US" sz="1800" dirty="0" err="1">
                <a:latin typeface="Segoe UI" panose="020B0502040204020203" pitchFamily="34" charset="0"/>
              </a:rPr>
              <a:t>tại</a:t>
            </a:r>
            <a:r>
              <a:rPr lang="en-US" sz="1800" dirty="0">
                <a:latin typeface="Segoe UI" panose="020B0502040204020203" pitchFamily="34" charset="0"/>
              </a:rPr>
              <a:t> Khu </a:t>
            </a:r>
            <a:r>
              <a:rPr lang="en-US" sz="1800" dirty="0" err="1">
                <a:latin typeface="Segoe UI" panose="020B0502040204020203" pitchFamily="34" charset="0"/>
              </a:rPr>
              <a:t>vực</a:t>
            </a:r>
            <a:r>
              <a:rPr lang="en-US" sz="1800" dirty="0">
                <a:latin typeface="Segoe UI" panose="020B0502040204020203" pitchFamily="34" charset="0"/>
              </a:rPr>
              <a:t> Châu Phi</a:t>
            </a:r>
            <a:r>
              <a:rPr lang="en-US" sz="1800" dirty="0">
                <a:latin typeface="+mj-lt"/>
              </a:rPr>
              <a:t>.</a:t>
            </a:r>
          </a:p>
          <a:p>
            <a:r>
              <a:rPr lang="en-US" sz="1800" dirty="0">
                <a:latin typeface="Segoe UI" panose="020B0502040204020203" pitchFamily="34" charset="0"/>
              </a:rPr>
              <a:t>Năm 2024, </a:t>
            </a:r>
            <a:r>
              <a:rPr lang="en-US" sz="1800" dirty="0" err="1">
                <a:latin typeface="Segoe UI" panose="020B0502040204020203" pitchFamily="34" charset="0"/>
              </a:rPr>
              <a:t>tỷ</a:t>
            </a:r>
            <a:r>
              <a:rPr lang="en-US" sz="1800" dirty="0">
                <a:latin typeface="Segoe UI" panose="020B0502040204020203" pitchFamily="34" charset="0"/>
              </a:rPr>
              <a:t> </a:t>
            </a:r>
            <a:r>
              <a:rPr lang="en-US" sz="1800" dirty="0" err="1">
                <a:latin typeface="Segoe UI" panose="020B0502040204020203" pitchFamily="34" charset="0"/>
              </a:rPr>
              <a:t>lệ</a:t>
            </a:r>
            <a:r>
              <a:rPr lang="en-US" sz="1800" dirty="0">
                <a:latin typeface="Segoe UI" panose="020B0502040204020203" pitchFamily="34" charset="0"/>
              </a:rPr>
              <a:t> </a:t>
            </a:r>
            <a:r>
              <a:rPr lang="en-US" sz="1800" dirty="0" err="1">
                <a:latin typeface="Segoe UI" panose="020B0502040204020203" pitchFamily="34" charset="0"/>
              </a:rPr>
              <a:t>hiện</a:t>
            </a:r>
            <a:r>
              <a:rPr lang="en-US" sz="1800" dirty="0">
                <a:latin typeface="Segoe UI" panose="020B0502040204020203" pitchFamily="34" charset="0"/>
              </a:rPr>
              <a:t> </a:t>
            </a:r>
            <a:r>
              <a:rPr lang="en-US" sz="1800" dirty="0" err="1">
                <a:latin typeface="Segoe UI" panose="020B0502040204020203" pitchFamily="34" charset="0"/>
              </a:rPr>
              <a:t>mắc</a:t>
            </a:r>
            <a:r>
              <a:rPr lang="en-US" sz="1800" dirty="0">
                <a:latin typeface="Segoe UI" panose="020B0502040204020203" pitchFamily="34" charset="0"/>
              </a:rPr>
              <a:t> </a:t>
            </a:r>
            <a:r>
              <a:rPr lang="en-US" sz="1800" dirty="0" err="1">
                <a:latin typeface="Segoe UI" panose="020B0502040204020203" pitchFamily="34" charset="0"/>
              </a:rPr>
              <a:t>trên</a:t>
            </a:r>
            <a:r>
              <a:rPr lang="en-US" sz="1800" dirty="0">
                <a:latin typeface="Segoe UI" panose="020B0502040204020203" pitchFamily="34" charset="0"/>
              </a:rPr>
              <a:t> 1% ở </a:t>
            </a:r>
            <a:r>
              <a:rPr lang="en-US" sz="1800" dirty="0" err="1">
                <a:latin typeface="Segoe UI" panose="020B0502040204020203" pitchFamily="34" charset="0"/>
              </a:rPr>
              <a:t>đa</a:t>
            </a:r>
            <a:r>
              <a:rPr lang="en-US" sz="1800" dirty="0">
                <a:latin typeface="Segoe UI" panose="020B0502040204020203" pitchFamily="34" charset="0"/>
              </a:rPr>
              <a:t> </a:t>
            </a:r>
            <a:r>
              <a:rPr lang="en-US" sz="1800" dirty="0" err="1">
                <a:latin typeface="Segoe UI" panose="020B0502040204020203" pitchFamily="34" charset="0"/>
              </a:rPr>
              <a:t>số</a:t>
            </a:r>
            <a:r>
              <a:rPr lang="en-US" sz="1800" dirty="0">
                <a:latin typeface="Segoe UI" panose="020B0502040204020203" pitchFamily="34" charset="0"/>
              </a:rPr>
              <a:t> </a:t>
            </a:r>
            <a:r>
              <a:rPr lang="en-US" sz="1800" dirty="0" err="1">
                <a:latin typeface="Segoe UI" panose="020B0502040204020203" pitchFamily="34" charset="0"/>
              </a:rPr>
              <a:t>quốc</a:t>
            </a:r>
            <a:r>
              <a:rPr lang="en-US" sz="1800" dirty="0">
                <a:latin typeface="Segoe UI" panose="020B0502040204020203" pitchFamily="34" charset="0"/>
              </a:rPr>
              <a:t> </a:t>
            </a:r>
            <a:r>
              <a:rPr lang="en-US" sz="1800" dirty="0" err="1">
                <a:latin typeface="Segoe UI" panose="020B0502040204020203" pitchFamily="34" charset="0"/>
              </a:rPr>
              <a:t>gia</a:t>
            </a:r>
            <a:r>
              <a:rPr lang="en-US" sz="1800" dirty="0">
                <a:latin typeface="Segoe UI" panose="020B0502040204020203" pitchFamily="34" charset="0"/>
              </a:rPr>
              <a:t> </a:t>
            </a:r>
            <a:r>
              <a:rPr lang="en-US" sz="1800" dirty="0" err="1">
                <a:latin typeface="Segoe UI" panose="020B0502040204020203" pitchFamily="34" charset="0"/>
              </a:rPr>
              <a:t>trong</a:t>
            </a:r>
            <a:r>
              <a:rPr lang="en-US" sz="1800" dirty="0">
                <a:latin typeface="Segoe UI" panose="020B0502040204020203" pitchFamily="34" charset="0"/>
              </a:rPr>
              <a:t> </a:t>
            </a:r>
            <a:r>
              <a:rPr lang="en-US" sz="1800" dirty="0" err="1">
                <a:latin typeface="Segoe UI" panose="020B0502040204020203" pitchFamily="34" charset="0"/>
              </a:rPr>
              <a:t>khu</a:t>
            </a:r>
            <a:r>
              <a:rPr lang="en-US" sz="1800" dirty="0">
                <a:latin typeface="Segoe UI" panose="020B0502040204020203" pitchFamily="34" charset="0"/>
              </a:rPr>
              <a:t> </a:t>
            </a:r>
            <a:r>
              <a:rPr lang="en-US" sz="1800" dirty="0" err="1">
                <a:latin typeface="Segoe UI" panose="020B0502040204020203" pitchFamily="34" charset="0"/>
              </a:rPr>
              <a:t>vực</a:t>
            </a:r>
            <a:r>
              <a:rPr lang="en-US" sz="1800" dirty="0">
                <a:latin typeface="Segoe UI" panose="020B0502040204020203" pitchFamily="34" charset="0"/>
              </a:rPr>
              <a:t> </a:t>
            </a:r>
            <a:r>
              <a:rPr lang="en-US" sz="1800" dirty="0" err="1">
                <a:latin typeface="Segoe UI" panose="020B0502040204020203" pitchFamily="34" charset="0"/>
              </a:rPr>
              <a:t>và</a:t>
            </a:r>
            <a:r>
              <a:rPr lang="en-US" sz="1800" dirty="0">
                <a:latin typeface="Segoe UI" panose="020B0502040204020203" pitchFamily="34" charset="0"/>
              </a:rPr>
              <a:t> </a:t>
            </a:r>
            <a:r>
              <a:rPr lang="en-US" sz="1800" dirty="0" err="1">
                <a:latin typeface="Segoe UI" panose="020B0502040204020203" pitchFamily="34" charset="0"/>
              </a:rPr>
              <a:t>một</a:t>
            </a:r>
            <a:r>
              <a:rPr lang="en-US" sz="1800" dirty="0">
                <a:latin typeface="Segoe UI" panose="020B0502040204020203" pitchFamily="34" charset="0"/>
              </a:rPr>
              <a:t> </a:t>
            </a:r>
            <a:r>
              <a:rPr lang="en-US" sz="1800" dirty="0" err="1">
                <a:latin typeface="Segoe UI" panose="020B0502040204020203" pitchFamily="34" charset="0"/>
              </a:rPr>
              <a:t>số</a:t>
            </a:r>
            <a:r>
              <a:rPr lang="en-US" sz="1800" dirty="0">
                <a:latin typeface="Segoe UI" panose="020B0502040204020203" pitchFamily="34" charset="0"/>
              </a:rPr>
              <a:t> </a:t>
            </a:r>
            <a:r>
              <a:rPr lang="en-US" sz="1800" dirty="0" err="1">
                <a:latin typeface="Segoe UI" panose="020B0502040204020203" pitchFamily="34" charset="0"/>
              </a:rPr>
              <a:t>quốc</a:t>
            </a:r>
            <a:r>
              <a:rPr lang="en-US" sz="1800" dirty="0">
                <a:latin typeface="Segoe UI" panose="020B0502040204020203" pitchFamily="34" charset="0"/>
              </a:rPr>
              <a:t> </a:t>
            </a:r>
            <a:r>
              <a:rPr lang="en-US" sz="1800" dirty="0" err="1">
                <a:latin typeface="Segoe UI" panose="020B0502040204020203" pitchFamily="34" charset="0"/>
              </a:rPr>
              <a:t>gia</a:t>
            </a:r>
            <a:r>
              <a:rPr lang="en-US" sz="1800" dirty="0">
                <a:latin typeface="Segoe UI" panose="020B0502040204020203" pitchFamily="34" charset="0"/>
              </a:rPr>
              <a:t> </a:t>
            </a:r>
            <a:r>
              <a:rPr lang="en-US" sz="1800" dirty="0" err="1">
                <a:latin typeface="Segoe UI" panose="020B0502040204020203" pitchFamily="34" charset="0"/>
              </a:rPr>
              <a:t>vẫn</a:t>
            </a:r>
            <a:r>
              <a:rPr lang="en-US" sz="1800" dirty="0">
                <a:latin typeface="Segoe UI" panose="020B0502040204020203" pitchFamily="34" charset="0"/>
              </a:rPr>
              <a:t> </a:t>
            </a:r>
            <a:r>
              <a:rPr lang="en-US" sz="1800" dirty="0" err="1">
                <a:latin typeface="Segoe UI" panose="020B0502040204020203" pitchFamily="34" charset="0"/>
              </a:rPr>
              <a:t>có</a:t>
            </a:r>
            <a:r>
              <a:rPr lang="en-US" sz="1800" dirty="0">
                <a:latin typeface="Segoe UI" panose="020B0502040204020203" pitchFamily="34" charset="0"/>
              </a:rPr>
              <a:t> </a:t>
            </a:r>
            <a:r>
              <a:rPr lang="en-US" sz="1800" dirty="0" err="1">
                <a:latin typeface="Segoe UI" panose="020B0502040204020203" pitchFamily="34" charset="0"/>
              </a:rPr>
              <a:t>tỷ</a:t>
            </a:r>
            <a:r>
              <a:rPr lang="en-US" sz="1800" dirty="0">
                <a:latin typeface="Segoe UI" panose="020B0502040204020203" pitchFamily="34" charset="0"/>
              </a:rPr>
              <a:t> </a:t>
            </a:r>
            <a:r>
              <a:rPr lang="en-US" sz="1800" dirty="0" err="1">
                <a:latin typeface="Segoe UI" panose="020B0502040204020203" pitchFamily="34" charset="0"/>
              </a:rPr>
              <a:t>lệ</a:t>
            </a:r>
            <a:r>
              <a:rPr lang="en-US" sz="1800" dirty="0">
                <a:latin typeface="Segoe UI" panose="020B0502040204020203" pitchFamily="34" charset="0"/>
              </a:rPr>
              <a:t> </a:t>
            </a:r>
            <a:r>
              <a:rPr lang="en-US" sz="1800" dirty="0" err="1">
                <a:latin typeface="Segoe UI" panose="020B0502040204020203" pitchFamily="34" charset="0"/>
              </a:rPr>
              <a:t>hiện</a:t>
            </a:r>
            <a:r>
              <a:rPr lang="en-US" sz="1800" dirty="0">
                <a:latin typeface="Segoe UI" panose="020B0502040204020203" pitchFamily="34" charset="0"/>
              </a:rPr>
              <a:t> </a:t>
            </a:r>
            <a:r>
              <a:rPr lang="en-US" sz="1800" dirty="0" err="1">
                <a:latin typeface="Segoe UI" panose="020B0502040204020203" pitchFamily="34" charset="0"/>
              </a:rPr>
              <a:t>mắc</a:t>
            </a:r>
            <a:r>
              <a:rPr lang="en-US" sz="1800" dirty="0">
                <a:latin typeface="Segoe UI" panose="020B0502040204020203" pitchFamily="34" charset="0"/>
              </a:rPr>
              <a:t> 2–5%</a:t>
            </a:r>
            <a:r>
              <a:rPr lang="en-US" sz="1800" dirty="0">
                <a:latin typeface="+mj-lt"/>
              </a:rPr>
              <a:t>. </a:t>
            </a:r>
          </a:p>
        </p:txBody>
      </p:sp>
      <p:grpSp>
        <p:nvGrpSpPr>
          <p:cNvPr id="14" name="Group 13">
            <a:extLst>
              <a:ext uri="{FF2B5EF4-FFF2-40B4-BE49-F238E27FC236}">
                <a16:creationId xmlns:a16="http://schemas.microsoft.com/office/drawing/2014/main" id="{9A9EC9B4-D1F8-F6A4-539B-A9536343212E}"/>
              </a:ext>
            </a:extLst>
          </p:cNvPr>
          <p:cNvGrpSpPr/>
          <p:nvPr/>
        </p:nvGrpSpPr>
        <p:grpSpPr>
          <a:xfrm>
            <a:off x="161364" y="1828801"/>
            <a:ext cx="8399930" cy="3661241"/>
            <a:chOff x="161364" y="1690688"/>
            <a:chExt cx="8650942" cy="3750888"/>
          </a:xfrm>
        </p:grpSpPr>
        <p:pic>
          <p:nvPicPr>
            <p:cNvPr id="12" name="Picture 11">
              <a:extLst>
                <a:ext uri="{FF2B5EF4-FFF2-40B4-BE49-F238E27FC236}">
                  <a16:creationId xmlns:a16="http://schemas.microsoft.com/office/drawing/2014/main" id="{18760F1A-A06C-8DCC-8650-2D89C1893D34}"/>
                </a:ext>
              </a:extLst>
            </p:cNvPr>
            <p:cNvPicPr>
              <a:picLocks noChangeAspect="1"/>
            </p:cNvPicPr>
            <p:nvPr/>
          </p:nvPicPr>
          <p:blipFill>
            <a:blip r:embed="rId3"/>
            <a:stretch>
              <a:fillRect/>
            </a:stretch>
          </p:blipFill>
          <p:spPr>
            <a:xfrm>
              <a:off x="161364" y="1713114"/>
              <a:ext cx="8650269" cy="3728462"/>
            </a:xfrm>
            <a:prstGeom prst="rect">
              <a:avLst/>
            </a:prstGeom>
          </p:spPr>
        </p:pic>
        <p:sp>
          <p:nvSpPr>
            <p:cNvPr id="13" name="Rectangle 12">
              <a:extLst>
                <a:ext uri="{FF2B5EF4-FFF2-40B4-BE49-F238E27FC236}">
                  <a16:creationId xmlns:a16="http://schemas.microsoft.com/office/drawing/2014/main" id="{1AA3D958-C1E6-7C54-037F-A58D8282F8C1}"/>
                </a:ext>
              </a:extLst>
            </p:cNvPr>
            <p:cNvSpPr/>
            <p:nvPr/>
          </p:nvSpPr>
          <p:spPr>
            <a:xfrm>
              <a:off x="8516471" y="1690688"/>
              <a:ext cx="295835" cy="1381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232203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9"/>
        <p:cNvGrpSpPr/>
        <p:nvPr/>
      </p:nvGrpSpPr>
      <p:grpSpPr>
        <a:xfrm>
          <a:off x="0" y="0"/>
          <a:ext cx="0" cy="0"/>
          <a:chOff x="0" y="0"/>
          <a:chExt cx="0" cy="0"/>
        </a:xfrm>
      </p:grpSpPr>
      <p:sp>
        <p:nvSpPr>
          <p:cNvPr id="1610" name="Google Shape;1610;p28"/>
          <p:cNvSpPr txBox="1">
            <a:spLocks noGrp="1"/>
          </p:cNvSpPr>
          <p:nvPr>
            <p:ph type="ctrTitle"/>
          </p:nvPr>
        </p:nvSpPr>
        <p:spPr>
          <a:xfrm>
            <a:off x="4744291" y="534257"/>
            <a:ext cx="6824411" cy="3231252"/>
          </a:xfrm>
          <a:prstGeom prst="rect">
            <a:avLst/>
          </a:prstGeom>
        </p:spPr>
        <p:txBody>
          <a:bodyPr spcFirstLastPara="1" wrap="square" lIns="121900" tIns="121900" rIns="121900" bIns="121900" anchor="b" anchorCtr="0">
            <a:noAutofit/>
          </a:bodyPr>
          <a:lstStyle/>
          <a:p>
            <a:pPr>
              <a:spcAft>
                <a:spcPts val="267"/>
              </a:spcAft>
            </a:pPr>
            <a:r>
              <a:rPr lang="fr-FR" sz="3200" b="1" dirty="0" err="1">
                <a:latin typeface="+mj-lt"/>
              </a:rPr>
              <a:t>Tăng</a:t>
            </a:r>
            <a:r>
              <a:rPr lang="fr-FR" sz="3200" b="1" dirty="0">
                <a:latin typeface="+mj-lt"/>
              </a:rPr>
              <a:t> </a:t>
            </a:r>
            <a:r>
              <a:rPr lang="fr-FR" sz="3200" b="1" dirty="0" err="1">
                <a:latin typeface="+mj-lt"/>
              </a:rPr>
              <a:t>cường</a:t>
            </a:r>
            <a:r>
              <a:rPr lang="fr-FR" sz="3200" b="1" dirty="0">
                <a:latin typeface="+mj-lt"/>
              </a:rPr>
              <a:t> </a:t>
            </a:r>
            <a:r>
              <a:rPr lang="fr-FR" sz="3200" b="1" dirty="0" err="1">
                <a:latin typeface="+mj-lt"/>
              </a:rPr>
              <a:t>triển</a:t>
            </a:r>
            <a:r>
              <a:rPr lang="fr-FR" sz="3200" b="1" dirty="0">
                <a:latin typeface="+mj-lt"/>
              </a:rPr>
              <a:t> </a:t>
            </a:r>
            <a:r>
              <a:rPr lang="fr-FR" sz="3200" b="1" dirty="0" err="1">
                <a:latin typeface="+mj-lt"/>
              </a:rPr>
              <a:t>khai</a:t>
            </a:r>
            <a:r>
              <a:rPr lang="fr-FR" sz="3200" b="1" dirty="0">
                <a:latin typeface="+mj-lt"/>
              </a:rPr>
              <a:t> </a:t>
            </a:r>
            <a:r>
              <a:rPr lang="fr-FR" sz="3200" b="1" dirty="0" err="1">
                <a:latin typeface="+mj-lt"/>
              </a:rPr>
              <a:t>phòng</a:t>
            </a:r>
            <a:r>
              <a:rPr lang="fr-FR" sz="3200" b="1" dirty="0">
                <a:latin typeface="+mj-lt"/>
              </a:rPr>
              <a:t>, </a:t>
            </a:r>
            <a:r>
              <a:rPr lang="fr-FR" sz="3200" b="1" dirty="0" err="1">
                <a:latin typeface="+mj-lt"/>
              </a:rPr>
              <a:t>chống</a:t>
            </a:r>
            <a:r>
              <a:rPr lang="fr-FR" sz="3200" b="1" dirty="0">
                <a:latin typeface="+mj-lt"/>
              </a:rPr>
              <a:t> </a:t>
            </a:r>
            <a:r>
              <a:rPr lang="fr-FR" sz="3200" b="1" dirty="0" err="1">
                <a:latin typeface="+mj-lt"/>
              </a:rPr>
              <a:t>bệnh</a:t>
            </a:r>
            <a:r>
              <a:rPr lang="fr-FR" sz="3200" b="1" dirty="0">
                <a:latin typeface="+mj-lt"/>
              </a:rPr>
              <a:t> </a:t>
            </a:r>
            <a:r>
              <a:rPr lang="fr-FR" sz="3200" b="1" dirty="0" err="1">
                <a:latin typeface="+mj-lt"/>
              </a:rPr>
              <a:t>viêm</a:t>
            </a:r>
            <a:r>
              <a:rPr lang="fr-FR" sz="3200" b="1" dirty="0">
                <a:latin typeface="+mj-lt"/>
              </a:rPr>
              <a:t> gan vi </a:t>
            </a:r>
            <a:r>
              <a:rPr lang="fr-FR" sz="3200" b="1" dirty="0" err="1">
                <a:latin typeface="+mj-lt"/>
              </a:rPr>
              <a:t>rút</a:t>
            </a:r>
            <a:br>
              <a:rPr lang="fr-FR" sz="3200" b="1" dirty="0">
                <a:latin typeface="+mj-lt"/>
              </a:rPr>
            </a:br>
            <a:r>
              <a:rPr lang="fr-FR" sz="3200" b="1" i="1" dirty="0" err="1">
                <a:latin typeface="+mj-lt"/>
              </a:rPr>
              <a:t>Hưởng</a:t>
            </a:r>
            <a:r>
              <a:rPr lang="fr-FR" sz="3200" b="1" i="1" dirty="0">
                <a:latin typeface="+mj-lt"/>
              </a:rPr>
              <a:t> </a:t>
            </a:r>
            <a:r>
              <a:rPr lang="fr-FR" sz="3200" b="1" i="1" dirty="0" err="1">
                <a:latin typeface="+mj-lt"/>
              </a:rPr>
              <a:t>ứng</a:t>
            </a:r>
            <a:r>
              <a:rPr lang="fr-FR" sz="3200" b="1" i="1" dirty="0">
                <a:latin typeface="+mj-lt"/>
              </a:rPr>
              <a:t> </a:t>
            </a:r>
            <a:r>
              <a:rPr lang="fr-FR" sz="3200" b="1" i="1" dirty="0" err="1">
                <a:latin typeface="+mj-lt"/>
              </a:rPr>
              <a:t>ngày</a:t>
            </a:r>
            <a:r>
              <a:rPr lang="fr-FR" sz="3200" b="1" i="1" dirty="0">
                <a:latin typeface="+mj-lt"/>
              </a:rPr>
              <a:t> </a:t>
            </a:r>
            <a:r>
              <a:rPr lang="fr-FR" sz="3200" b="1" i="1" dirty="0" err="1">
                <a:latin typeface="+mj-lt"/>
              </a:rPr>
              <a:t>Thế</a:t>
            </a:r>
            <a:r>
              <a:rPr lang="fr-FR" sz="3200" b="1" i="1" dirty="0">
                <a:latin typeface="+mj-lt"/>
              </a:rPr>
              <a:t> </a:t>
            </a:r>
            <a:r>
              <a:rPr lang="fr-FR" sz="3200" b="1" i="1" dirty="0" err="1">
                <a:latin typeface="+mj-lt"/>
              </a:rPr>
              <a:t>giới</a:t>
            </a:r>
            <a:r>
              <a:rPr lang="fr-FR" sz="3200" b="1" i="1" dirty="0">
                <a:latin typeface="+mj-lt"/>
              </a:rPr>
              <a:t> </a:t>
            </a:r>
            <a:r>
              <a:rPr lang="fr-FR" sz="3200" b="1" i="1" dirty="0" err="1">
                <a:latin typeface="+mj-lt"/>
              </a:rPr>
              <a:t>phòng</a:t>
            </a:r>
            <a:r>
              <a:rPr lang="fr-FR" sz="3200" b="1" i="1" dirty="0">
                <a:latin typeface="+mj-lt"/>
              </a:rPr>
              <a:t>, </a:t>
            </a:r>
            <a:r>
              <a:rPr lang="fr-FR" sz="3200" b="1" i="1" dirty="0" err="1">
                <a:latin typeface="+mj-lt"/>
              </a:rPr>
              <a:t>chống</a:t>
            </a:r>
            <a:r>
              <a:rPr lang="fr-FR" sz="3200" b="1" i="1" dirty="0">
                <a:latin typeface="+mj-lt"/>
              </a:rPr>
              <a:t> </a:t>
            </a:r>
            <a:r>
              <a:rPr lang="fr-FR" sz="3200" b="1" i="1" dirty="0" err="1">
                <a:latin typeface="+mj-lt"/>
              </a:rPr>
              <a:t>viêm</a:t>
            </a:r>
            <a:r>
              <a:rPr lang="fr-FR" sz="3200" b="1" i="1" dirty="0">
                <a:latin typeface="+mj-lt"/>
              </a:rPr>
              <a:t> gan vi </a:t>
            </a:r>
            <a:r>
              <a:rPr lang="fr-FR" sz="3200" b="1" i="1" dirty="0" err="1">
                <a:latin typeface="+mj-lt"/>
              </a:rPr>
              <a:t>rút</a:t>
            </a:r>
            <a:r>
              <a:rPr lang="fr-FR" sz="3200" b="1" i="1" dirty="0">
                <a:latin typeface="+mj-lt"/>
              </a:rPr>
              <a:t> (28/7)</a:t>
            </a:r>
            <a:endParaRPr sz="3200" b="1" i="1" dirty="0">
              <a:latin typeface="+mj-lt"/>
            </a:endParaRPr>
          </a:p>
        </p:txBody>
      </p:sp>
      <p:sp>
        <p:nvSpPr>
          <p:cNvPr id="1611" name="Google Shape;1611;p28"/>
          <p:cNvSpPr txBox="1">
            <a:spLocks noGrp="1"/>
          </p:cNvSpPr>
          <p:nvPr>
            <p:ph type="subTitle" idx="1"/>
          </p:nvPr>
        </p:nvSpPr>
        <p:spPr>
          <a:xfrm>
            <a:off x="5360331" y="4980502"/>
            <a:ext cx="6071380" cy="1499065"/>
          </a:xfrm>
          <a:prstGeom prst="rect">
            <a:avLst/>
          </a:prstGeom>
        </p:spPr>
        <p:txBody>
          <a:bodyPr spcFirstLastPara="1" wrap="square" lIns="121900" tIns="121900" rIns="121900" bIns="121900" anchor="ctr" anchorCtr="0">
            <a:noAutofit/>
          </a:bodyPr>
          <a:lstStyle/>
          <a:p>
            <a:pPr marL="0" indent="0"/>
            <a:r>
              <a:rPr lang="en" b="1" dirty="0"/>
              <a:t>Phòng Kiểm soát HIV và bệnh truyền nhiễm mạn tính, Cục Phòng bệnh</a:t>
            </a:r>
          </a:p>
          <a:p>
            <a:pPr marL="0" indent="0"/>
            <a:endParaRPr lang="en" dirty="0"/>
          </a:p>
          <a:p>
            <a:pPr marL="0" indent="0"/>
            <a:r>
              <a:rPr lang="en" i="1" dirty="0"/>
              <a:t>Hà Nội, ngày 20 tháng 7 năm 2026</a:t>
            </a:r>
            <a:endParaRPr i="1" dirty="0"/>
          </a:p>
        </p:txBody>
      </p:sp>
      <p:cxnSp>
        <p:nvCxnSpPr>
          <p:cNvPr id="1612" name="Google Shape;1612;p28"/>
          <p:cNvCxnSpPr/>
          <p:nvPr/>
        </p:nvCxnSpPr>
        <p:spPr>
          <a:xfrm>
            <a:off x="5561937" y="3763444"/>
            <a:ext cx="5299200" cy="0"/>
          </a:xfrm>
          <a:prstGeom prst="straightConnector1">
            <a:avLst/>
          </a:prstGeom>
          <a:noFill/>
          <a:ln w="19050" cap="flat" cmpd="sng">
            <a:solidFill>
              <a:schemeClr val="dk2"/>
            </a:solidFill>
            <a:prstDash val="solid"/>
            <a:round/>
            <a:headEnd type="none" w="med" len="med"/>
            <a:tailEnd type="none" w="med" len="med"/>
          </a:ln>
        </p:spPr>
      </p:cxnSp>
      <p:grpSp>
        <p:nvGrpSpPr>
          <p:cNvPr id="1613" name="Google Shape;1613;p28"/>
          <p:cNvGrpSpPr/>
          <p:nvPr/>
        </p:nvGrpSpPr>
        <p:grpSpPr>
          <a:xfrm>
            <a:off x="973325" y="1165478"/>
            <a:ext cx="3948761" cy="5115340"/>
            <a:chOff x="3295900" y="1814275"/>
            <a:chExt cx="742900" cy="962350"/>
          </a:xfrm>
        </p:grpSpPr>
        <p:grpSp>
          <p:nvGrpSpPr>
            <p:cNvPr id="1614" name="Google Shape;1614;p28"/>
            <p:cNvGrpSpPr/>
            <p:nvPr/>
          </p:nvGrpSpPr>
          <p:grpSpPr>
            <a:xfrm>
              <a:off x="3295900" y="1814275"/>
              <a:ext cx="742900" cy="962350"/>
              <a:chOff x="751800" y="3096275"/>
              <a:chExt cx="742900" cy="962350"/>
            </a:xfrm>
          </p:grpSpPr>
          <p:sp>
            <p:nvSpPr>
              <p:cNvPr id="1615" name="Google Shape;1615;p28"/>
              <p:cNvSpPr/>
              <p:nvPr/>
            </p:nvSpPr>
            <p:spPr>
              <a:xfrm>
                <a:off x="1036300" y="3096275"/>
                <a:ext cx="311950" cy="813775"/>
              </a:xfrm>
              <a:custGeom>
                <a:avLst/>
                <a:gdLst/>
                <a:ahLst/>
                <a:cxnLst/>
                <a:rect l="l" t="t" r="r" b="b"/>
                <a:pathLst>
                  <a:path w="12478" h="32551" extrusionOk="0">
                    <a:moveTo>
                      <a:pt x="12477" y="30538"/>
                    </a:moveTo>
                    <a:lnTo>
                      <a:pt x="10233" y="31591"/>
                    </a:lnTo>
                    <a:lnTo>
                      <a:pt x="8178" y="32550"/>
                    </a:lnTo>
                    <a:cubicBezTo>
                      <a:pt x="7324" y="30580"/>
                      <a:pt x="4806" y="23836"/>
                      <a:pt x="4806" y="23836"/>
                    </a:cubicBezTo>
                    <a:cubicBezTo>
                      <a:pt x="1" y="10401"/>
                      <a:pt x="4806" y="654"/>
                      <a:pt x="4806" y="654"/>
                    </a:cubicBezTo>
                    <a:cubicBezTo>
                      <a:pt x="5048" y="253"/>
                      <a:pt x="5649" y="1"/>
                      <a:pt x="6502" y="159"/>
                    </a:cubicBezTo>
                    <a:cubicBezTo>
                      <a:pt x="6692" y="201"/>
                      <a:pt x="6871" y="253"/>
                      <a:pt x="7071" y="317"/>
                    </a:cubicBezTo>
                    <a:cubicBezTo>
                      <a:pt x="7704" y="559"/>
                      <a:pt x="8051" y="844"/>
                      <a:pt x="8241" y="1128"/>
                    </a:cubicBezTo>
                    <a:cubicBezTo>
                      <a:pt x="8473" y="1444"/>
                      <a:pt x="8473" y="1876"/>
                      <a:pt x="8241" y="2203"/>
                    </a:cubicBezTo>
                    <a:cubicBezTo>
                      <a:pt x="7546" y="3246"/>
                      <a:pt x="5480" y="7113"/>
                      <a:pt x="6587" y="15058"/>
                    </a:cubicBezTo>
                    <a:cubicBezTo>
                      <a:pt x="7893" y="24510"/>
                      <a:pt x="12477" y="30538"/>
                      <a:pt x="12477" y="30538"/>
                    </a:cubicBezTo>
                    <a:close/>
                  </a:path>
                </a:pathLst>
              </a:custGeom>
              <a:gradFill>
                <a:gsLst>
                  <a:gs pos="0">
                    <a:schemeClr val="dk2"/>
                  </a:gs>
                  <a:gs pos="50000">
                    <a:schemeClr val="lt1"/>
                  </a:gs>
                  <a:gs pos="100000">
                    <a:schemeClr val="dk2"/>
                  </a:gs>
                </a:gsLst>
                <a:lin ang="8100019"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16" name="Google Shape;1616;p28"/>
              <p:cNvSpPr/>
              <p:nvPr/>
            </p:nvSpPr>
            <p:spPr>
              <a:xfrm>
                <a:off x="983625" y="3106550"/>
                <a:ext cx="203650" cy="929400"/>
              </a:xfrm>
              <a:custGeom>
                <a:avLst/>
                <a:gdLst/>
                <a:ahLst/>
                <a:cxnLst/>
                <a:rect l="l" t="t" r="r" b="b"/>
                <a:pathLst>
                  <a:path w="8146" h="37176" extrusionOk="0">
                    <a:moveTo>
                      <a:pt x="6376" y="37176"/>
                    </a:moveTo>
                    <a:lnTo>
                      <a:pt x="4205" y="36565"/>
                    </a:lnTo>
                    <a:lnTo>
                      <a:pt x="2529" y="36112"/>
                    </a:lnTo>
                    <a:cubicBezTo>
                      <a:pt x="2529" y="36112"/>
                      <a:pt x="3636" y="33172"/>
                      <a:pt x="3594" y="29452"/>
                    </a:cubicBezTo>
                    <a:cubicBezTo>
                      <a:pt x="3541" y="25111"/>
                      <a:pt x="1054" y="19473"/>
                      <a:pt x="527" y="12066"/>
                    </a:cubicBezTo>
                    <a:cubicBezTo>
                      <a:pt x="1" y="4668"/>
                      <a:pt x="1413" y="675"/>
                      <a:pt x="1413" y="675"/>
                    </a:cubicBezTo>
                    <a:cubicBezTo>
                      <a:pt x="1644" y="222"/>
                      <a:pt x="2298" y="0"/>
                      <a:pt x="3046" y="32"/>
                    </a:cubicBezTo>
                    <a:cubicBezTo>
                      <a:pt x="3246" y="32"/>
                      <a:pt x="3457" y="53"/>
                      <a:pt x="3646" y="95"/>
                    </a:cubicBezTo>
                    <a:cubicBezTo>
                      <a:pt x="4205" y="201"/>
                      <a:pt x="4584" y="348"/>
                      <a:pt x="4858" y="485"/>
                    </a:cubicBezTo>
                    <a:cubicBezTo>
                      <a:pt x="5322" y="749"/>
                      <a:pt x="5533" y="1307"/>
                      <a:pt x="5353" y="1802"/>
                    </a:cubicBezTo>
                    <a:cubicBezTo>
                      <a:pt x="4964" y="2835"/>
                      <a:pt x="3941" y="5922"/>
                      <a:pt x="3857" y="9400"/>
                    </a:cubicBezTo>
                    <a:cubicBezTo>
                      <a:pt x="3752" y="13678"/>
                      <a:pt x="6333" y="23277"/>
                      <a:pt x="7060" y="26712"/>
                    </a:cubicBezTo>
                    <a:cubicBezTo>
                      <a:pt x="8146" y="31865"/>
                      <a:pt x="6376" y="37176"/>
                      <a:pt x="6376" y="37176"/>
                    </a:cubicBezTo>
                    <a:close/>
                  </a:path>
                </a:pathLst>
              </a:custGeom>
              <a:gradFill>
                <a:gsLst>
                  <a:gs pos="0">
                    <a:schemeClr val="accent2"/>
                  </a:gs>
                  <a:gs pos="50000">
                    <a:schemeClr val="lt1"/>
                  </a:gs>
                  <a:gs pos="100000">
                    <a:schemeClr val="accent2"/>
                  </a:gs>
                </a:gsLst>
                <a:lin ang="8100019"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17" name="Google Shape;1617;p28"/>
              <p:cNvSpPr/>
              <p:nvPr/>
            </p:nvSpPr>
            <p:spPr>
              <a:xfrm>
                <a:off x="752869" y="3342763"/>
                <a:ext cx="741325" cy="549275"/>
              </a:xfrm>
              <a:custGeom>
                <a:avLst/>
                <a:gdLst/>
                <a:ahLst/>
                <a:cxnLst/>
                <a:rect l="l" t="t" r="r" b="b"/>
                <a:pathLst>
                  <a:path w="29653" h="21971" extrusionOk="0">
                    <a:moveTo>
                      <a:pt x="13331" y="1044"/>
                    </a:moveTo>
                    <a:cubicBezTo>
                      <a:pt x="11434" y="369"/>
                      <a:pt x="8505" y="0"/>
                      <a:pt x="5322" y="1634"/>
                    </a:cubicBezTo>
                    <a:cubicBezTo>
                      <a:pt x="1697" y="3488"/>
                      <a:pt x="507" y="6481"/>
                      <a:pt x="254" y="9200"/>
                    </a:cubicBezTo>
                    <a:cubicBezTo>
                      <a:pt x="1" y="11918"/>
                      <a:pt x="170" y="15553"/>
                      <a:pt x="296" y="17598"/>
                    </a:cubicBezTo>
                    <a:cubicBezTo>
                      <a:pt x="433" y="20274"/>
                      <a:pt x="454" y="21486"/>
                      <a:pt x="1434" y="21718"/>
                    </a:cubicBezTo>
                    <a:cubicBezTo>
                      <a:pt x="2424" y="21971"/>
                      <a:pt x="5860" y="18441"/>
                      <a:pt x="10896" y="15712"/>
                    </a:cubicBezTo>
                    <a:cubicBezTo>
                      <a:pt x="15649" y="13140"/>
                      <a:pt x="15786" y="12561"/>
                      <a:pt x="15786" y="12561"/>
                    </a:cubicBezTo>
                    <a:cubicBezTo>
                      <a:pt x="15786" y="12561"/>
                      <a:pt x="19368" y="12814"/>
                      <a:pt x="21781" y="11823"/>
                    </a:cubicBezTo>
                    <a:cubicBezTo>
                      <a:pt x="24184" y="10843"/>
                      <a:pt x="25849" y="7240"/>
                      <a:pt x="27714" y="5332"/>
                    </a:cubicBezTo>
                    <a:cubicBezTo>
                      <a:pt x="28346" y="4690"/>
                      <a:pt x="28873" y="4247"/>
                      <a:pt x="29126" y="3804"/>
                    </a:cubicBezTo>
                    <a:cubicBezTo>
                      <a:pt x="29653" y="2888"/>
                      <a:pt x="29221" y="2340"/>
                      <a:pt x="28220" y="2055"/>
                    </a:cubicBezTo>
                    <a:cubicBezTo>
                      <a:pt x="25786" y="1360"/>
                      <a:pt x="24005" y="2308"/>
                      <a:pt x="21413" y="2055"/>
                    </a:cubicBezTo>
                    <a:cubicBezTo>
                      <a:pt x="19537" y="1887"/>
                      <a:pt x="18947" y="1360"/>
                      <a:pt x="17440" y="1571"/>
                    </a:cubicBezTo>
                    <a:cubicBezTo>
                      <a:pt x="16386" y="1729"/>
                      <a:pt x="15375" y="1897"/>
                      <a:pt x="14416" y="1444"/>
                    </a:cubicBezTo>
                    <a:cubicBezTo>
                      <a:pt x="14068" y="1318"/>
                      <a:pt x="13720" y="1170"/>
                      <a:pt x="13331" y="1044"/>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18" name="Google Shape;1618;p28"/>
              <p:cNvSpPr/>
              <p:nvPr/>
            </p:nvSpPr>
            <p:spPr>
              <a:xfrm>
                <a:off x="1042625" y="3990375"/>
                <a:ext cx="103025" cy="68250"/>
              </a:xfrm>
              <a:custGeom>
                <a:avLst/>
                <a:gdLst/>
                <a:ahLst/>
                <a:cxnLst/>
                <a:rect l="l" t="t" r="r" b="b"/>
                <a:pathLst>
                  <a:path w="4121" h="2730" extrusionOk="0">
                    <a:moveTo>
                      <a:pt x="169" y="759"/>
                    </a:moveTo>
                    <a:cubicBezTo>
                      <a:pt x="169" y="759"/>
                      <a:pt x="1" y="1686"/>
                      <a:pt x="1655" y="2213"/>
                    </a:cubicBezTo>
                    <a:cubicBezTo>
                      <a:pt x="3267" y="2729"/>
                      <a:pt x="3942" y="2202"/>
                      <a:pt x="4016" y="1812"/>
                    </a:cubicBezTo>
                    <a:cubicBezTo>
                      <a:pt x="4121" y="1286"/>
                      <a:pt x="3288" y="495"/>
                      <a:pt x="2330" y="232"/>
                    </a:cubicBezTo>
                    <a:cubicBezTo>
                      <a:pt x="1444" y="0"/>
                      <a:pt x="380" y="105"/>
                      <a:pt x="169" y="759"/>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19" name="Google Shape;1619;p28"/>
              <p:cNvSpPr/>
              <p:nvPr/>
            </p:nvSpPr>
            <p:spPr>
              <a:xfrm>
                <a:off x="1047900" y="3994325"/>
                <a:ext cx="91175" cy="60600"/>
              </a:xfrm>
              <a:custGeom>
                <a:avLst/>
                <a:gdLst/>
                <a:ahLst/>
                <a:cxnLst/>
                <a:rect l="l" t="t" r="r" b="b"/>
                <a:pathLst>
                  <a:path w="3647" h="2424" extrusionOk="0">
                    <a:moveTo>
                      <a:pt x="159" y="653"/>
                    </a:moveTo>
                    <a:cubicBezTo>
                      <a:pt x="159" y="653"/>
                      <a:pt x="1" y="1496"/>
                      <a:pt x="1486" y="1971"/>
                    </a:cubicBezTo>
                    <a:cubicBezTo>
                      <a:pt x="2919" y="2424"/>
                      <a:pt x="3573" y="1949"/>
                      <a:pt x="3604" y="1602"/>
                    </a:cubicBezTo>
                    <a:cubicBezTo>
                      <a:pt x="3647" y="1212"/>
                      <a:pt x="2941" y="453"/>
                      <a:pt x="2076" y="211"/>
                    </a:cubicBezTo>
                    <a:cubicBezTo>
                      <a:pt x="1276" y="0"/>
                      <a:pt x="338" y="74"/>
                      <a:pt x="159" y="653"/>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0" name="Google Shape;1620;p28"/>
              <p:cNvSpPr/>
              <p:nvPr/>
            </p:nvSpPr>
            <p:spPr>
              <a:xfrm>
                <a:off x="1233350" y="3845200"/>
                <a:ext cx="120150" cy="89600"/>
              </a:xfrm>
              <a:custGeom>
                <a:avLst/>
                <a:gdLst/>
                <a:ahLst/>
                <a:cxnLst/>
                <a:rect l="l" t="t" r="r" b="b"/>
                <a:pathLst>
                  <a:path w="4806" h="3584" extrusionOk="0">
                    <a:moveTo>
                      <a:pt x="285" y="2593"/>
                    </a:moveTo>
                    <a:cubicBezTo>
                      <a:pt x="285" y="2593"/>
                      <a:pt x="823" y="3584"/>
                      <a:pt x="2762" y="2825"/>
                    </a:cubicBezTo>
                    <a:cubicBezTo>
                      <a:pt x="4616" y="2087"/>
                      <a:pt x="4806" y="1097"/>
                      <a:pt x="4616" y="665"/>
                    </a:cubicBezTo>
                    <a:cubicBezTo>
                      <a:pt x="4437" y="222"/>
                      <a:pt x="2930" y="1"/>
                      <a:pt x="1855" y="507"/>
                    </a:cubicBezTo>
                    <a:cubicBezTo>
                      <a:pt x="865" y="949"/>
                      <a:pt x="1" y="1834"/>
                      <a:pt x="285" y="2593"/>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1" name="Google Shape;1621;p28"/>
              <p:cNvSpPr/>
              <p:nvPr/>
            </p:nvSpPr>
            <p:spPr>
              <a:xfrm>
                <a:off x="1239425" y="3849950"/>
                <a:ext cx="108025" cy="79850"/>
              </a:xfrm>
              <a:custGeom>
                <a:avLst/>
                <a:gdLst/>
                <a:ahLst/>
                <a:cxnLst/>
                <a:rect l="l" t="t" r="r" b="b"/>
                <a:pathLst>
                  <a:path w="4321" h="3194" extrusionOk="0">
                    <a:moveTo>
                      <a:pt x="264" y="2298"/>
                    </a:moveTo>
                    <a:cubicBezTo>
                      <a:pt x="264" y="2298"/>
                      <a:pt x="759" y="3193"/>
                      <a:pt x="2498" y="2498"/>
                    </a:cubicBezTo>
                    <a:cubicBezTo>
                      <a:pt x="4162" y="1824"/>
                      <a:pt x="4320" y="949"/>
                      <a:pt x="4162" y="549"/>
                    </a:cubicBezTo>
                    <a:cubicBezTo>
                      <a:pt x="3994" y="159"/>
                      <a:pt x="2677" y="1"/>
                      <a:pt x="1718" y="443"/>
                    </a:cubicBezTo>
                    <a:cubicBezTo>
                      <a:pt x="812" y="865"/>
                      <a:pt x="0" y="1634"/>
                      <a:pt x="264" y="2298"/>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2" name="Google Shape;1622;p28"/>
              <p:cNvSpPr/>
              <p:nvPr/>
            </p:nvSpPr>
            <p:spPr>
              <a:xfrm>
                <a:off x="1077150" y="3357325"/>
                <a:ext cx="110925" cy="36925"/>
              </a:xfrm>
              <a:custGeom>
                <a:avLst/>
                <a:gdLst/>
                <a:ahLst/>
                <a:cxnLst/>
                <a:rect l="l" t="t" r="r" b="b"/>
                <a:pathLst>
                  <a:path w="4437" h="1477" extrusionOk="0">
                    <a:moveTo>
                      <a:pt x="0" y="612"/>
                    </a:moveTo>
                    <a:cubicBezTo>
                      <a:pt x="0" y="612"/>
                      <a:pt x="559" y="1"/>
                      <a:pt x="2297" y="243"/>
                    </a:cubicBezTo>
                    <a:cubicBezTo>
                      <a:pt x="3899" y="486"/>
                      <a:pt x="4436" y="1476"/>
                      <a:pt x="4436" y="1476"/>
                    </a:cubicBezTo>
                    <a:cubicBezTo>
                      <a:pt x="4436" y="1476"/>
                      <a:pt x="1718" y="1476"/>
                      <a:pt x="0" y="612"/>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3" name="Google Shape;1623;p28"/>
              <p:cNvSpPr/>
              <p:nvPr/>
            </p:nvSpPr>
            <p:spPr>
              <a:xfrm>
                <a:off x="1089250" y="3365500"/>
                <a:ext cx="86700" cy="29000"/>
              </a:xfrm>
              <a:custGeom>
                <a:avLst/>
                <a:gdLst/>
                <a:ahLst/>
                <a:cxnLst/>
                <a:rect l="l" t="t" r="r" b="b"/>
                <a:pathLst>
                  <a:path w="3468" h="1160" extrusionOk="0">
                    <a:moveTo>
                      <a:pt x="1" y="485"/>
                    </a:moveTo>
                    <a:cubicBezTo>
                      <a:pt x="1" y="485"/>
                      <a:pt x="444" y="1"/>
                      <a:pt x="1792" y="211"/>
                    </a:cubicBezTo>
                    <a:cubicBezTo>
                      <a:pt x="3046" y="391"/>
                      <a:pt x="3468" y="1160"/>
                      <a:pt x="3468" y="1160"/>
                    </a:cubicBezTo>
                    <a:cubicBezTo>
                      <a:pt x="3468" y="1160"/>
                      <a:pt x="1339" y="1149"/>
                      <a:pt x="1" y="485"/>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4" name="Google Shape;1624;p28"/>
              <p:cNvSpPr/>
              <p:nvPr/>
            </p:nvSpPr>
            <p:spPr>
              <a:xfrm>
                <a:off x="1087675" y="3372100"/>
                <a:ext cx="86700" cy="29000"/>
              </a:xfrm>
              <a:custGeom>
                <a:avLst/>
                <a:gdLst/>
                <a:ahLst/>
                <a:cxnLst/>
                <a:rect l="l" t="t" r="r" b="b"/>
                <a:pathLst>
                  <a:path w="3468" h="1160" extrusionOk="0">
                    <a:moveTo>
                      <a:pt x="1" y="485"/>
                    </a:moveTo>
                    <a:cubicBezTo>
                      <a:pt x="1" y="485"/>
                      <a:pt x="433" y="0"/>
                      <a:pt x="1792" y="211"/>
                    </a:cubicBezTo>
                    <a:cubicBezTo>
                      <a:pt x="3046" y="390"/>
                      <a:pt x="3468" y="1159"/>
                      <a:pt x="3468" y="1159"/>
                    </a:cubicBezTo>
                    <a:cubicBezTo>
                      <a:pt x="3468" y="1159"/>
                      <a:pt x="1328" y="1149"/>
                      <a:pt x="1" y="485"/>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5" name="Google Shape;1625;p28"/>
              <p:cNvSpPr/>
              <p:nvPr/>
            </p:nvSpPr>
            <p:spPr>
              <a:xfrm>
                <a:off x="753375" y="3343375"/>
                <a:ext cx="741325" cy="549275"/>
              </a:xfrm>
              <a:custGeom>
                <a:avLst/>
                <a:gdLst/>
                <a:ahLst/>
                <a:cxnLst/>
                <a:rect l="l" t="t" r="r" b="b"/>
                <a:pathLst>
                  <a:path w="29653" h="21971" extrusionOk="0">
                    <a:moveTo>
                      <a:pt x="13331" y="1044"/>
                    </a:moveTo>
                    <a:cubicBezTo>
                      <a:pt x="11434" y="369"/>
                      <a:pt x="8505" y="0"/>
                      <a:pt x="5322" y="1634"/>
                    </a:cubicBezTo>
                    <a:cubicBezTo>
                      <a:pt x="1697" y="3488"/>
                      <a:pt x="507" y="6481"/>
                      <a:pt x="254" y="9200"/>
                    </a:cubicBezTo>
                    <a:cubicBezTo>
                      <a:pt x="1" y="11918"/>
                      <a:pt x="170" y="15553"/>
                      <a:pt x="296" y="17598"/>
                    </a:cubicBezTo>
                    <a:cubicBezTo>
                      <a:pt x="433" y="20274"/>
                      <a:pt x="454" y="21486"/>
                      <a:pt x="1434" y="21718"/>
                    </a:cubicBezTo>
                    <a:cubicBezTo>
                      <a:pt x="2424" y="21971"/>
                      <a:pt x="5860" y="18441"/>
                      <a:pt x="10896" y="15712"/>
                    </a:cubicBezTo>
                    <a:cubicBezTo>
                      <a:pt x="15649" y="13140"/>
                      <a:pt x="15786" y="12561"/>
                      <a:pt x="15786" y="12561"/>
                    </a:cubicBezTo>
                    <a:cubicBezTo>
                      <a:pt x="15786" y="12561"/>
                      <a:pt x="19368" y="12814"/>
                      <a:pt x="21781" y="11823"/>
                    </a:cubicBezTo>
                    <a:cubicBezTo>
                      <a:pt x="24184" y="10843"/>
                      <a:pt x="25849" y="7240"/>
                      <a:pt x="27714" y="5332"/>
                    </a:cubicBezTo>
                    <a:cubicBezTo>
                      <a:pt x="28346" y="4690"/>
                      <a:pt x="28873" y="4247"/>
                      <a:pt x="29126" y="3804"/>
                    </a:cubicBezTo>
                    <a:cubicBezTo>
                      <a:pt x="29653" y="2888"/>
                      <a:pt x="29221" y="2340"/>
                      <a:pt x="28220" y="2055"/>
                    </a:cubicBezTo>
                    <a:cubicBezTo>
                      <a:pt x="25786" y="1360"/>
                      <a:pt x="24005" y="2308"/>
                      <a:pt x="21413" y="2055"/>
                    </a:cubicBezTo>
                    <a:cubicBezTo>
                      <a:pt x="19537" y="1887"/>
                      <a:pt x="18947" y="1360"/>
                      <a:pt x="17440" y="1571"/>
                    </a:cubicBezTo>
                    <a:cubicBezTo>
                      <a:pt x="16386" y="1729"/>
                      <a:pt x="15375" y="1897"/>
                      <a:pt x="14416" y="1444"/>
                    </a:cubicBezTo>
                    <a:cubicBezTo>
                      <a:pt x="14068" y="1318"/>
                      <a:pt x="13720" y="1170"/>
                      <a:pt x="13331" y="1044"/>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6" name="Google Shape;1626;p28"/>
              <p:cNvSpPr/>
              <p:nvPr/>
            </p:nvSpPr>
            <p:spPr>
              <a:xfrm>
                <a:off x="793175" y="3410275"/>
                <a:ext cx="682050" cy="457350"/>
              </a:xfrm>
              <a:custGeom>
                <a:avLst/>
                <a:gdLst/>
                <a:ahLst/>
                <a:cxnLst/>
                <a:rect l="l" t="t" r="r" b="b"/>
                <a:pathLst>
                  <a:path w="27282" h="18294" extrusionOk="0">
                    <a:moveTo>
                      <a:pt x="27176" y="833"/>
                    </a:moveTo>
                    <a:cubicBezTo>
                      <a:pt x="27176" y="833"/>
                      <a:pt x="27176" y="844"/>
                      <a:pt x="27165" y="844"/>
                    </a:cubicBezTo>
                    <a:cubicBezTo>
                      <a:pt x="27102" y="949"/>
                      <a:pt x="26997" y="1065"/>
                      <a:pt x="26860" y="1202"/>
                    </a:cubicBezTo>
                    <a:cubicBezTo>
                      <a:pt x="26522" y="1550"/>
                      <a:pt x="25964" y="2014"/>
                      <a:pt x="25532" y="2540"/>
                    </a:cubicBezTo>
                    <a:cubicBezTo>
                      <a:pt x="24541" y="3731"/>
                      <a:pt x="24225" y="4047"/>
                      <a:pt x="23224" y="5586"/>
                    </a:cubicBezTo>
                    <a:cubicBezTo>
                      <a:pt x="22940" y="6028"/>
                      <a:pt x="22307" y="7240"/>
                      <a:pt x="21011" y="7377"/>
                    </a:cubicBezTo>
                    <a:cubicBezTo>
                      <a:pt x="20832" y="7388"/>
                      <a:pt x="20737" y="7388"/>
                      <a:pt x="20737" y="7398"/>
                    </a:cubicBezTo>
                    <a:cubicBezTo>
                      <a:pt x="20748" y="7472"/>
                      <a:pt x="21275" y="7546"/>
                      <a:pt x="21749" y="7398"/>
                    </a:cubicBezTo>
                    <a:cubicBezTo>
                      <a:pt x="20948" y="8167"/>
                      <a:pt x="20021" y="8747"/>
                      <a:pt x="19009" y="9031"/>
                    </a:cubicBezTo>
                    <a:cubicBezTo>
                      <a:pt x="17302" y="9527"/>
                      <a:pt x="14531" y="9474"/>
                      <a:pt x="14036" y="9442"/>
                    </a:cubicBezTo>
                    <a:cubicBezTo>
                      <a:pt x="14036" y="9442"/>
                      <a:pt x="13741" y="9453"/>
                      <a:pt x="13224" y="9284"/>
                    </a:cubicBezTo>
                    <a:cubicBezTo>
                      <a:pt x="12950" y="9189"/>
                      <a:pt x="13245" y="9506"/>
                      <a:pt x="13857" y="9632"/>
                    </a:cubicBezTo>
                    <a:cubicBezTo>
                      <a:pt x="13351" y="10138"/>
                      <a:pt x="11591" y="11371"/>
                      <a:pt x="8398" y="13014"/>
                    </a:cubicBezTo>
                    <a:cubicBezTo>
                      <a:pt x="6217" y="14121"/>
                      <a:pt x="5195" y="14974"/>
                      <a:pt x="3193" y="16376"/>
                    </a:cubicBezTo>
                    <a:cubicBezTo>
                      <a:pt x="1728" y="17387"/>
                      <a:pt x="1001" y="18041"/>
                      <a:pt x="601" y="18220"/>
                    </a:cubicBezTo>
                    <a:lnTo>
                      <a:pt x="601" y="18220"/>
                    </a:lnTo>
                    <a:cubicBezTo>
                      <a:pt x="411" y="18294"/>
                      <a:pt x="295" y="18252"/>
                      <a:pt x="179" y="18072"/>
                    </a:cubicBezTo>
                    <a:cubicBezTo>
                      <a:pt x="0" y="17798"/>
                      <a:pt x="105" y="17240"/>
                      <a:pt x="337" y="16534"/>
                    </a:cubicBezTo>
                    <a:cubicBezTo>
                      <a:pt x="706" y="15385"/>
                      <a:pt x="1391" y="13857"/>
                      <a:pt x="1686" y="12582"/>
                    </a:cubicBezTo>
                    <a:cubicBezTo>
                      <a:pt x="2192" y="10538"/>
                      <a:pt x="2413" y="9685"/>
                      <a:pt x="2413" y="9685"/>
                    </a:cubicBezTo>
                    <a:cubicBezTo>
                      <a:pt x="2708" y="7219"/>
                      <a:pt x="5574" y="7114"/>
                      <a:pt x="8008" y="6650"/>
                    </a:cubicBezTo>
                    <a:cubicBezTo>
                      <a:pt x="10453" y="6176"/>
                      <a:pt x="9589" y="5206"/>
                      <a:pt x="11960" y="4869"/>
                    </a:cubicBezTo>
                    <a:cubicBezTo>
                      <a:pt x="14331" y="4543"/>
                      <a:pt x="14858" y="4606"/>
                      <a:pt x="17629" y="3689"/>
                    </a:cubicBezTo>
                    <a:cubicBezTo>
                      <a:pt x="20390" y="2762"/>
                      <a:pt x="20790" y="1845"/>
                      <a:pt x="22834" y="1118"/>
                    </a:cubicBezTo>
                    <a:cubicBezTo>
                      <a:pt x="24868" y="391"/>
                      <a:pt x="26817" y="1"/>
                      <a:pt x="27186" y="370"/>
                    </a:cubicBezTo>
                    <a:cubicBezTo>
                      <a:pt x="27281" y="486"/>
                      <a:pt x="27281" y="633"/>
                      <a:pt x="27176" y="833"/>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7" name="Google Shape;1627;p28"/>
              <p:cNvSpPr/>
              <p:nvPr/>
            </p:nvSpPr>
            <p:spPr>
              <a:xfrm>
                <a:off x="792900" y="3416600"/>
                <a:ext cx="682325" cy="451300"/>
              </a:xfrm>
              <a:custGeom>
                <a:avLst/>
                <a:gdLst/>
                <a:ahLst/>
                <a:cxnLst/>
                <a:rect l="l" t="t" r="r" b="b"/>
                <a:pathLst>
                  <a:path w="27293" h="18052" extrusionOk="0">
                    <a:moveTo>
                      <a:pt x="27187" y="127"/>
                    </a:moveTo>
                    <a:cubicBezTo>
                      <a:pt x="27176" y="117"/>
                      <a:pt x="27155" y="106"/>
                      <a:pt x="27134" y="85"/>
                    </a:cubicBezTo>
                    <a:cubicBezTo>
                      <a:pt x="27123" y="85"/>
                      <a:pt x="27123" y="75"/>
                      <a:pt x="27113" y="75"/>
                    </a:cubicBezTo>
                    <a:cubicBezTo>
                      <a:pt x="27102" y="64"/>
                      <a:pt x="27081" y="64"/>
                      <a:pt x="27060" y="54"/>
                    </a:cubicBezTo>
                    <a:cubicBezTo>
                      <a:pt x="27050" y="54"/>
                      <a:pt x="27029" y="32"/>
                      <a:pt x="27018" y="32"/>
                    </a:cubicBezTo>
                    <a:cubicBezTo>
                      <a:pt x="27008" y="32"/>
                      <a:pt x="26976" y="22"/>
                      <a:pt x="26965" y="22"/>
                    </a:cubicBezTo>
                    <a:cubicBezTo>
                      <a:pt x="26955" y="22"/>
                      <a:pt x="26944" y="11"/>
                      <a:pt x="26923" y="11"/>
                    </a:cubicBezTo>
                    <a:cubicBezTo>
                      <a:pt x="26913" y="11"/>
                      <a:pt x="26892" y="1"/>
                      <a:pt x="26871" y="1"/>
                    </a:cubicBezTo>
                    <a:lnTo>
                      <a:pt x="26818" y="1"/>
                    </a:lnTo>
                    <a:lnTo>
                      <a:pt x="26755" y="1"/>
                    </a:lnTo>
                    <a:lnTo>
                      <a:pt x="26702" y="1"/>
                    </a:lnTo>
                    <a:lnTo>
                      <a:pt x="26607" y="1"/>
                    </a:lnTo>
                    <a:lnTo>
                      <a:pt x="26576" y="1"/>
                    </a:lnTo>
                    <a:cubicBezTo>
                      <a:pt x="26481" y="1"/>
                      <a:pt x="26365" y="11"/>
                      <a:pt x="26259" y="11"/>
                    </a:cubicBezTo>
                    <a:lnTo>
                      <a:pt x="26238" y="11"/>
                    </a:lnTo>
                    <a:cubicBezTo>
                      <a:pt x="26186" y="11"/>
                      <a:pt x="26122" y="22"/>
                      <a:pt x="26070" y="22"/>
                    </a:cubicBezTo>
                    <a:lnTo>
                      <a:pt x="26059" y="22"/>
                    </a:lnTo>
                    <a:cubicBezTo>
                      <a:pt x="25996" y="32"/>
                      <a:pt x="25943" y="32"/>
                      <a:pt x="25870" y="54"/>
                    </a:cubicBezTo>
                    <a:lnTo>
                      <a:pt x="25870" y="54"/>
                    </a:lnTo>
                    <a:cubicBezTo>
                      <a:pt x="25596" y="85"/>
                      <a:pt x="25311" y="159"/>
                      <a:pt x="24974" y="233"/>
                    </a:cubicBezTo>
                    <a:lnTo>
                      <a:pt x="24974" y="233"/>
                    </a:lnTo>
                    <a:cubicBezTo>
                      <a:pt x="24816" y="275"/>
                      <a:pt x="24647" y="317"/>
                      <a:pt x="24489" y="370"/>
                    </a:cubicBezTo>
                    <a:lnTo>
                      <a:pt x="24489" y="370"/>
                    </a:lnTo>
                    <a:cubicBezTo>
                      <a:pt x="23973" y="507"/>
                      <a:pt x="23414" y="686"/>
                      <a:pt x="22845" y="875"/>
                    </a:cubicBezTo>
                    <a:cubicBezTo>
                      <a:pt x="20801" y="1603"/>
                      <a:pt x="20411" y="2530"/>
                      <a:pt x="17640" y="3447"/>
                    </a:cubicBezTo>
                    <a:cubicBezTo>
                      <a:pt x="14879" y="4374"/>
                      <a:pt x="14352" y="4300"/>
                      <a:pt x="11981" y="4637"/>
                    </a:cubicBezTo>
                    <a:cubicBezTo>
                      <a:pt x="9611" y="4964"/>
                      <a:pt x="10464" y="5933"/>
                      <a:pt x="8030" y="6408"/>
                    </a:cubicBezTo>
                    <a:cubicBezTo>
                      <a:pt x="5585" y="6871"/>
                      <a:pt x="2719" y="6987"/>
                      <a:pt x="2424" y="9442"/>
                    </a:cubicBezTo>
                    <a:cubicBezTo>
                      <a:pt x="2424" y="9442"/>
                      <a:pt x="2192" y="10296"/>
                      <a:pt x="1708" y="12340"/>
                    </a:cubicBezTo>
                    <a:cubicBezTo>
                      <a:pt x="1676" y="12456"/>
                      <a:pt x="1634" y="12572"/>
                      <a:pt x="1613" y="12709"/>
                    </a:cubicBezTo>
                    <a:lnTo>
                      <a:pt x="1613" y="12709"/>
                    </a:lnTo>
                    <a:cubicBezTo>
                      <a:pt x="1571" y="12856"/>
                      <a:pt x="1518" y="12993"/>
                      <a:pt x="1476" y="13151"/>
                    </a:cubicBezTo>
                    <a:cubicBezTo>
                      <a:pt x="1465" y="13183"/>
                      <a:pt x="1465" y="13204"/>
                      <a:pt x="1455" y="13236"/>
                    </a:cubicBezTo>
                    <a:cubicBezTo>
                      <a:pt x="1413" y="13352"/>
                      <a:pt x="1370" y="13478"/>
                      <a:pt x="1318" y="13604"/>
                    </a:cubicBezTo>
                    <a:cubicBezTo>
                      <a:pt x="1307" y="13636"/>
                      <a:pt x="1297" y="13678"/>
                      <a:pt x="1286" y="13710"/>
                    </a:cubicBezTo>
                    <a:cubicBezTo>
                      <a:pt x="1244" y="13826"/>
                      <a:pt x="1202" y="13942"/>
                      <a:pt x="1149" y="14058"/>
                    </a:cubicBezTo>
                    <a:cubicBezTo>
                      <a:pt x="1139" y="14089"/>
                      <a:pt x="1128" y="14131"/>
                      <a:pt x="1107" y="14152"/>
                    </a:cubicBezTo>
                    <a:cubicBezTo>
                      <a:pt x="991" y="14469"/>
                      <a:pt x="875" y="14785"/>
                      <a:pt x="759" y="15090"/>
                    </a:cubicBezTo>
                    <a:cubicBezTo>
                      <a:pt x="728" y="15153"/>
                      <a:pt x="707" y="15227"/>
                      <a:pt x="685" y="15290"/>
                    </a:cubicBezTo>
                    <a:cubicBezTo>
                      <a:pt x="664" y="15354"/>
                      <a:pt x="633" y="15438"/>
                      <a:pt x="612" y="15501"/>
                    </a:cubicBezTo>
                    <a:cubicBezTo>
                      <a:pt x="580" y="15596"/>
                      <a:pt x="548" y="15670"/>
                      <a:pt x="517" y="15765"/>
                    </a:cubicBezTo>
                    <a:cubicBezTo>
                      <a:pt x="506" y="15817"/>
                      <a:pt x="475" y="15859"/>
                      <a:pt x="464" y="15912"/>
                    </a:cubicBezTo>
                    <a:cubicBezTo>
                      <a:pt x="422" y="16039"/>
                      <a:pt x="369" y="16176"/>
                      <a:pt x="338" y="16291"/>
                    </a:cubicBezTo>
                    <a:cubicBezTo>
                      <a:pt x="106" y="16987"/>
                      <a:pt x="1" y="17556"/>
                      <a:pt x="180" y="17830"/>
                    </a:cubicBezTo>
                    <a:cubicBezTo>
                      <a:pt x="296" y="18020"/>
                      <a:pt x="411" y="18051"/>
                      <a:pt x="601" y="17977"/>
                    </a:cubicBezTo>
                    <a:lnTo>
                      <a:pt x="601" y="17977"/>
                    </a:lnTo>
                    <a:cubicBezTo>
                      <a:pt x="1002" y="17809"/>
                      <a:pt x="1729" y="17156"/>
                      <a:pt x="3193" y="16133"/>
                    </a:cubicBezTo>
                    <a:cubicBezTo>
                      <a:pt x="3773" y="15733"/>
                      <a:pt x="4258" y="15364"/>
                      <a:pt x="4732" y="15048"/>
                    </a:cubicBezTo>
                    <a:cubicBezTo>
                      <a:pt x="4658" y="15080"/>
                      <a:pt x="3109" y="15786"/>
                      <a:pt x="2508" y="15343"/>
                    </a:cubicBezTo>
                    <a:cubicBezTo>
                      <a:pt x="2034" y="14985"/>
                      <a:pt x="2519" y="13573"/>
                      <a:pt x="3984" y="12277"/>
                    </a:cubicBezTo>
                    <a:cubicBezTo>
                      <a:pt x="4890" y="11455"/>
                      <a:pt x="6555" y="10991"/>
                      <a:pt x="7082" y="10643"/>
                    </a:cubicBezTo>
                    <a:cubicBezTo>
                      <a:pt x="8462" y="9716"/>
                      <a:pt x="8314" y="9295"/>
                      <a:pt x="9927" y="8705"/>
                    </a:cubicBezTo>
                    <a:cubicBezTo>
                      <a:pt x="11528" y="8115"/>
                      <a:pt x="11592" y="7356"/>
                      <a:pt x="12677" y="6861"/>
                    </a:cubicBezTo>
                    <a:cubicBezTo>
                      <a:pt x="13752" y="6355"/>
                      <a:pt x="16333" y="6228"/>
                      <a:pt x="18219" y="5175"/>
                    </a:cubicBezTo>
                    <a:cubicBezTo>
                      <a:pt x="20106" y="4121"/>
                      <a:pt x="21749" y="2172"/>
                      <a:pt x="23646" y="1455"/>
                    </a:cubicBezTo>
                    <a:cubicBezTo>
                      <a:pt x="24057" y="1297"/>
                      <a:pt x="24426" y="1170"/>
                      <a:pt x="24763" y="1055"/>
                    </a:cubicBezTo>
                    <a:cubicBezTo>
                      <a:pt x="24942" y="1002"/>
                      <a:pt x="25870" y="707"/>
                      <a:pt x="25817" y="1065"/>
                    </a:cubicBezTo>
                    <a:cubicBezTo>
                      <a:pt x="25764" y="1444"/>
                      <a:pt x="25016" y="2035"/>
                      <a:pt x="24531" y="2435"/>
                    </a:cubicBezTo>
                    <a:cubicBezTo>
                      <a:pt x="24047" y="2825"/>
                      <a:pt x="23530" y="4901"/>
                      <a:pt x="23267" y="5301"/>
                    </a:cubicBezTo>
                    <a:cubicBezTo>
                      <a:pt x="24236" y="3826"/>
                      <a:pt x="24552" y="3489"/>
                      <a:pt x="25532" y="2330"/>
                    </a:cubicBezTo>
                    <a:cubicBezTo>
                      <a:pt x="25975" y="1803"/>
                      <a:pt x="26523" y="1339"/>
                      <a:pt x="26860" y="981"/>
                    </a:cubicBezTo>
                    <a:cubicBezTo>
                      <a:pt x="26997" y="854"/>
                      <a:pt x="27102" y="738"/>
                      <a:pt x="27166" y="623"/>
                    </a:cubicBezTo>
                    <a:cubicBezTo>
                      <a:pt x="27166" y="623"/>
                      <a:pt x="27166" y="612"/>
                      <a:pt x="27176" y="612"/>
                    </a:cubicBezTo>
                    <a:cubicBezTo>
                      <a:pt x="27292" y="380"/>
                      <a:pt x="27292" y="233"/>
                      <a:pt x="27187" y="127"/>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8" name="Google Shape;1628;p28"/>
              <p:cNvSpPr/>
              <p:nvPr/>
            </p:nvSpPr>
            <p:spPr>
              <a:xfrm>
                <a:off x="829525" y="3425300"/>
                <a:ext cx="595375" cy="331950"/>
              </a:xfrm>
              <a:custGeom>
                <a:avLst/>
                <a:gdLst/>
                <a:ahLst/>
                <a:cxnLst/>
                <a:rect l="l" t="t" r="r" b="b"/>
                <a:pathLst>
                  <a:path w="23815" h="13278" extrusionOk="0">
                    <a:moveTo>
                      <a:pt x="23699" y="211"/>
                    </a:moveTo>
                    <a:cubicBezTo>
                      <a:pt x="23119" y="348"/>
                      <a:pt x="21812" y="896"/>
                      <a:pt x="20379" y="1708"/>
                    </a:cubicBezTo>
                    <a:cubicBezTo>
                      <a:pt x="18946" y="2508"/>
                      <a:pt x="17555" y="3836"/>
                      <a:pt x="15975" y="4300"/>
                    </a:cubicBezTo>
                    <a:cubicBezTo>
                      <a:pt x="14394" y="4763"/>
                      <a:pt x="12266" y="4953"/>
                      <a:pt x="10991" y="5301"/>
                    </a:cubicBezTo>
                    <a:cubicBezTo>
                      <a:pt x="9726" y="5638"/>
                      <a:pt x="9547" y="6365"/>
                      <a:pt x="8325" y="6955"/>
                    </a:cubicBezTo>
                    <a:cubicBezTo>
                      <a:pt x="7092" y="7556"/>
                      <a:pt x="5269" y="7777"/>
                      <a:pt x="3825" y="7956"/>
                    </a:cubicBezTo>
                    <a:cubicBezTo>
                      <a:pt x="2371" y="8146"/>
                      <a:pt x="1792" y="8778"/>
                      <a:pt x="1381" y="10222"/>
                    </a:cubicBezTo>
                    <a:cubicBezTo>
                      <a:pt x="980" y="11676"/>
                      <a:pt x="348" y="13278"/>
                      <a:pt x="348" y="13278"/>
                    </a:cubicBezTo>
                    <a:lnTo>
                      <a:pt x="0" y="12782"/>
                    </a:lnTo>
                    <a:cubicBezTo>
                      <a:pt x="95" y="12508"/>
                      <a:pt x="169" y="12224"/>
                      <a:pt x="243" y="11981"/>
                    </a:cubicBezTo>
                    <a:cubicBezTo>
                      <a:pt x="738" y="9937"/>
                      <a:pt x="959" y="9084"/>
                      <a:pt x="959" y="9084"/>
                    </a:cubicBezTo>
                    <a:cubicBezTo>
                      <a:pt x="1254" y="6618"/>
                      <a:pt x="4120" y="6513"/>
                      <a:pt x="6565" y="6049"/>
                    </a:cubicBezTo>
                    <a:cubicBezTo>
                      <a:pt x="8999" y="5575"/>
                      <a:pt x="8146" y="4605"/>
                      <a:pt x="10516" y="4268"/>
                    </a:cubicBezTo>
                    <a:cubicBezTo>
                      <a:pt x="12887" y="3942"/>
                      <a:pt x="13414" y="4005"/>
                      <a:pt x="16175" y="3088"/>
                    </a:cubicBezTo>
                    <a:cubicBezTo>
                      <a:pt x="18946" y="2161"/>
                      <a:pt x="19336" y="1244"/>
                      <a:pt x="21380" y="517"/>
                    </a:cubicBezTo>
                    <a:cubicBezTo>
                      <a:pt x="21949" y="317"/>
                      <a:pt x="22497" y="138"/>
                      <a:pt x="23024" y="1"/>
                    </a:cubicBezTo>
                    <a:lnTo>
                      <a:pt x="23024" y="1"/>
                    </a:lnTo>
                    <a:cubicBezTo>
                      <a:pt x="23540" y="106"/>
                      <a:pt x="23814" y="190"/>
                      <a:pt x="23699" y="21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9" name="Google Shape;1629;p28"/>
              <p:cNvSpPr/>
              <p:nvPr/>
            </p:nvSpPr>
            <p:spPr>
              <a:xfrm>
                <a:off x="785800" y="3410550"/>
                <a:ext cx="689425" cy="456825"/>
              </a:xfrm>
              <a:custGeom>
                <a:avLst/>
                <a:gdLst/>
                <a:ahLst/>
                <a:cxnLst/>
                <a:rect l="l" t="t" r="r" b="b"/>
                <a:pathLst>
                  <a:path w="27577" h="18273" extrusionOk="0">
                    <a:moveTo>
                      <a:pt x="27471" y="369"/>
                    </a:moveTo>
                    <a:cubicBezTo>
                      <a:pt x="27102" y="0"/>
                      <a:pt x="25153" y="401"/>
                      <a:pt x="23108" y="1117"/>
                    </a:cubicBezTo>
                    <a:cubicBezTo>
                      <a:pt x="21075" y="1845"/>
                      <a:pt x="20674" y="2772"/>
                      <a:pt x="17913" y="3689"/>
                    </a:cubicBezTo>
                    <a:cubicBezTo>
                      <a:pt x="15142" y="4616"/>
                      <a:pt x="14615" y="4542"/>
                      <a:pt x="12244" y="4879"/>
                    </a:cubicBezTo>
                    <a:cubicBezTo>
                      <a:pt x="12181" y="4890"/>
                      <a:pt x="12097" y="4900"/>
                      <a:pt x="12034" y="4900"/>
                    </a:cubicBezTo>
                    <a:lnTo>
                      <a:pt x="12034" y="4900"/>
                    </a:lnTo>
                    <a:cubicBezTo>
                      <a:pt x="12034" y="4900"/>
                      <a:pt x="11201" y="5037"/>
                      <a:pt x="10400" y="4964"/>
                    </a:cubicBezTo>
                    <a:cubicBezTo>
                      <a:pt x="9599" y="4900"/>
                      <a:pt x="10390" y="5216"/>
                      <a:pt x="10885" y="5259"/>
                    </a:cubicBezTo>
                    <a:lnTo>
                      <a:pt x="10885" y="5259"/>
                    </a:lnTo>
                    <a:cubicBezTo>
                      <a:pt x="10095" y="5691"/>
                      <a:pt x="10063" y="6302"/>
                      <a:pt x="8293" y="6639"/>
                    </a:cubicBezTo>
                    <a:cubicBezTo>
                      <a:pt x="5859" y="7103"/>
                      <a:pt x="2982" y="7219"/>
                      <a:pt x="2698" y="9674"/>
                    </a:cubicBezTo>
                    <a:cubicBezTo>
                      <a:pt x="2698" y="9674"/>
                      <a:pt x="2455" y="10527"/>
                      <a:pt x="1970" y="12571"/>
                    </a:cubicBezTo>
                    <a:cubicBezTo>
                      <a:pt x="1486" y="14605"/>
                      <a:pt x="0" y="17324"/>
                      <a:pt x="453" y="18051"/>
                    </a:cubicBezTo>
                    <a:cubicBezTo>
                      <a:pt x="580" y="18230"/>
                      <a:pt x="695" y="18272"/>
                      <a:pt x="875" y="18188"/>
                    </a:cubicBezTo>
                    <a:cubicBezTo>
                      <a:pt x="769" y="17967"/>
                      <a:pt x="717" y="17661"/>
                      <a:pt x="843" y="17271"/>
                    </a:cubicBezTo>
                    <a:cubicBezTo>
                      <a:pt x="1170" y="16112"/>
                      <a:pt x="1897" y="14848"/>
                      <a:pt x="2424" y="12677"/>
                    </a:cubicBezTo>
                    <a:cubicBezTo>
                      <a:pt x="2950" y="10496"/>
                      <a:pt x="3130" y="8494"/>
                      <a:pt x="4436" y="8072"/>
                    </a:cubicBezTo>
                    <a:cubicBezTo>
                      <a:pt x="6038" y="7545"/>
                      <a:pt x="8672" y="7471"/>
                      <a:pt x="9905" y="6639"/>
                    </a:cubicBezTo>
                    <a:cubicBezTo>
                      <a:pt x="11127" y="5807"/>
                      <a:pt x="11443" y="5438"/>
                      <a:pt x="12645" y="5248"/>
                    </a:cubicBezTo>
                    <a:cubicBezTo>
                      <a:pt x="13857" y="5048"/>
                      <a:pt x="15448" y="4942"/>
                      <a:pt x="17977" y="4194"/>
                    </a:cubicBezTo>
                    <a:cubicBezTo>
                      <a:pt x="20506" y="3436"/>
                      <a:pt x="21507" y="2045"/>
                      <a:pt x="23077" y="1486"/>
                    </a:cubicBezTo>
                    <a:cubicBezTo>
                      <a:pt x="24626" y="938"/>
                      <a:pt x="26733" y="475"/>
                      <a:pt x="27060" y="527"/>
                    </a:cubicBezTo>
                    <a:cubicBezTo>
                      <a:pt x="27376" y="570"/>
                      <a:pt x="27523" y="717"/>
                      <a:pt x="27460" y="833"/>
                    </a:cubicBezTo>
                    <a:cubicBezTo>
                      <a:pt x="27576" y="622"/>
                      <a:pt x="27576" y="475"/>
                      <a:pt x="27471" y="369"/>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0" name="Google Shape;1630;p28"/>
              <p:cNvSpPr/>
              <p:nvPr/>
            </p:nvSpPr>
            <p:spPr>
              <a:xfrm>
                <a:off x="751800" y="3358650"/>
                <a:ext cx="370675" cy="336425"/>
              </a:xfrm>
              <a:custGeom>
                <a:avLst/>
                <a:gdLst/>
                <a:ahLst/>
                <a:cxnLst/>
                <a:rect l="l" t="t" r="r" b="b"/>
                <a:pathLst>
                  <a:path w="14827" h="13457" extrusionOk="0">
                    <a:moveTo>
                      <a:pt x="10833" y="159"/>
                    </a:moveTo>
                    <a:cubicBezTo>
                      <a:pt x="11971" y="211"/>
                      <a:pt x="13636" y="717"/>
                      <a:pt x="14110" y="1571"/>
                    </a:cubicBezTo>
                    <a:cubicBezTo>
                      <a:pt x="14500" y="2298"/>
                      <a:pt x="14827" y="4258"/>
                      <a:pt x="10791" y="5238"/>
                    </a:cubicBezTo>
                    <a:cubicBezTo>
                      <a:pt x="7261" y="6081"/>
                      <a:pt x="4732" y="6839"/>
                      <a:pt x="3330" y="9948"/>
                    </a:cubicBezTo>
                    <a:cubicBezTo>
                      <a:pt x="2171" y="12498"/>
                      <a:pt x="1139" y="13457"/>
                      <a:pt x="738" y="12108"/>
                    </a:cubicBezTo>
                    <a:cubicBezTo>
                      <a:pt x="464" y="11191"/>
                      <a:pt x="1" y="6017"/>
                      <a:pt x="3362" y="2814"/>
                    </a:cubicBezTo>
                    <a:cubicBezTo>
                      <a:pt x="4879" y="1328"/>
                      <a:pt x="7366" y="1"/>
                      <a:pt x="10833" y="159"/>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1" name="Google Shape;1631;p28"/>
              <p:cNvSpPr/>
              <p:nvPr/>
            </p:nvSpPr>
            <p:spPr>
              <a:xfrm>
                <a:off x="782100" y="3365500"/>
                <a:ext cx="311150" cy="212625"/>
              </a:xfrm>
              <a:custGeom>
                <a:avLst/>
                <a:gdLst/>
                <a:ahLst/>
                <a:cxnLst/>
                <a:rect l="l" t="t" r="r" b="b"/>
                <a:pathLst>
                  <a:path w="12446" h="8505" extrusionOk="0">
                    <a:moveTo>
                      <a:pt x="9221" y="53"/>
                    </a:moveTo>
                    <a:cubicBezTo>
                      <a:pt x="10590" y="1"/>
                      <a:pt x="12013" y="422"/>
                      <a:pt x="12255" y="1360"/>
                    </a:cubicBezTo>
                    <a:cubicBezTo>
                      <a:pt x="12392" y="1961"/>
                      <a:pt x="12445" y="3278"/>
                      <a:pt x="9537" y="3973"/>
                    </a:cubicBezTo>
                    <a:cubicBezTo>
                      <a:pt x="7008" y="4584"/>
                      <a:pt x="4700" y="4922"/>
                      <a:pt x="3278" y="6892"/>
                    </a:cubicBezTo>
                    <a:cubicBezTo>
                      <a:pt x="2097" y="8504"/>
                      <a:pt x="570" y="7956"/>
                      <a:pt x="274" y="6997"/>
                    </a:cubicBezTo>
                    <a:cubicBezTo>
                      <a:pt x="0" y="6017"/>
                      <a:pt x="1412" y="359"/>
                      <a:pt x="9221" y="53"/>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2" name="Google Shape;1632;p28"/>
              <p:cNvSpPr/>
              <p:nvPr/>
            </p:nvSpPr>
            <p:spPr>
              <a:xfrm>
                <a:off x="811075" y="3374975"/>
                <a:ext cx="253700" cy="173375"/>
              </a:xfrm>
              <a:custGeom>
                <a:avLst/>
                <a:gdLst/>
                <a:ahLst/>
                <a:cxnLst/>
                <a:rect l="l" t="t" r="r" b="b"/>
                <a:pathLst>
                  <a:path w="10148" h="6935" extrusionOk="0">
                    <a:moveTo>
                      <a:pt x="7514" y="43"/>
                    </a:moveTo>
                    <a:cubicBezTo>
                      <a:pt x="8631" y="1"/>
                      <a:pt x="9790" y="349"/>
                      <a:pt x="9969" y="1107"/>
                    </a:cubicBezTo>
                    <a:cubicBezTo>
                      <a:pt x="10095" y="1592"/>
                      <a:pt x="10148" y="2677"/>
                      <a:pt x="7756" y="3246"/>
                    </a:cubicBezTo>
                    <a:cubicBezTo>
                      <a:pt x="5691" y="3742"/>
                      <a:pt x="3815" y="4016"/>
                      <a:pt x="2667" y="5617"/>
                    </a:cubicBezTo>
                    <a:cubicBezTo>
                      <a:pt x="1697" y="6934"/>
                      <a:pt x="443" y="6481"/>
                      <a:pt x="222" y="5691"/>
                    </a:cubicBezTo>
                    <a:cubicBezTo>
                      <a:pt x="1" y="4901"/>
                      <a:pt x="1160" y="296"/>
                      <a:pt x="7514" y="43"/>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3" name="Google Shape;1633;p28"/>
              <p:cNvSpPr/>
              <p:nvPr/>
            </p:nvSpPr>
            <p:spPr>
              <a:xfrm>
                <a:off x="1127450" y="3391050"/>
                <a:ext cx="198925" cy="80125"/>
              </a:xfrm>
              <a:custGeom>
                <a:avLst/>
                <a:gdLst/>
                <a:ahLst/>
                <a:cxnLst/>
                <a:rect l="l" t="t" r="r" b="b"/>
                <a:pathLst>
                  <a:path w="7957" h="3205" extrusionOk="0">
                    <a:moveTo>
                      <a:pt x="3152" y="43"/>
                    </a:moveTo>
                    <a:cubicBezTo>
                      <a:pt x="1866" y="1"/>
                      <a:pt x="1" y="348"/>
                      <a:pt x="96" y="1845"/>
                    </a:cubicBezTo>
                    <a:cubicBezTo>
                      <a:pt x="159" y="2951"/>
                      <a:pt x="2203" y="3204"/>
                      <a:pt x="3499" y="3004"/>
                    </a:cubicBezTo>
                    <a:cubicBezTo>
                      <a:pt x="5533" y="2688"/>
                      <a:pt x="6523" y="2087"/>
                      <a:pt x="7103" y="1739"/>
                    </a:cubicBezTo>
                    <a:cubicBezTo>
                      <a:pt x="7957" y="1244"/>
                      <a:pt x="7609" y="443"/>
                      <a:pt x="6344" y="422"/>
                    </a:cubicBezTo>
                    <a:cubicBezTo>
                      <a:pt x="5259" y="412"/>
                      <a:pt x="3858" y="75"/>
                      <a:pt x="3152" y="43"/>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4" name="Google Shape;1634;p28"/>
              <p:cNvSpPr/>
              <p:nvPr/>
            </p:nvSpPr>
            <p:spPr>
              <a:xfrm>
                <a:off x="1137475" y="3395525"/>
                <a:ext cx="167825" cy="64850"/>
              </a:xfrm>
              <a:custGeom>
                <a:avLst/>
                <a:gdLst/>
                <a:ahLst/>
                <a:cxnLst/>
                <a:rect l="l" t="t" r="r" b="b"/>
                <a:pathLst>
                  <a:path w="6713" h="2594" extrusionOk="0">
                    <a:moveTo>
                      <a:pt x="2751" y="22"/>
                    </a:moveTo>
                    <a:cubicBezTo>
                      <a:pt x="1655" y="1"/>
                      <a:pt x="0" y="317"/>
                      <a:pt x="127" y="1487"/>
                    </a:cubicBezTo>
                    <a:cubicBezTo>
                      <a:pt x="232" y="2382"/>
                      <a:pt x="1971" y="2593"/>
                      <a:pt x="3024" y="2435"/>
                    </a:cubicBezTo>
                    <a:cubicBezTo>
                      <a:pt x="4689" y="2182"/>
                      <a:pt x="5490" y="1687"/>
                      <a:pt x="5964" y="1402"/>
                    </a:cubicBezTo>
                    <a:cubicBezTo>
                      <a:pt x="6660" y="1002"/>
                      <a:pt x="6713" y="338"/>
                      <a:pt x="5343" y="338"/>
                    </a:cubicBezTo>
                    <a:cubicBezTo>
                      <a:pt x="4468" y="338"/>
                      <a:pt x="3762" y="54"/>
                      <a:pt x="2751" y="22"/>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5" name="Google Shape;1635;p28"/>
              <p:cNvSpPr/>
              <p:nvPr/>
            </p:nvSpPr>
            <p:spPr>
              <a:xfrm>
                <a:off x="1316875" y="3384475"/>
                <a:ext cx="151500" cy="50075"/>
              </a:xfrm>
              <a:custGeom>
                <a:avLst/>
                <a:gdLst/>
                <a:ahLst/>
                <a:cxnLst/>
                <a:rect l="l" t="t" r="r" b="b"/>
                <a:pathLst>
                  <a:path w="6060" h="2003" extrusionOk="0">
                    <a:moveTo>
                      <a:pt x="1296" y="611"/>
                    </a:moveTo>
                    <a:cubicBezTo>
                      <a:pt x="991" y="675"/>
                      <a:pt x="0" y="885"/>
                      <a:pt x="358" y="1444"/>
                    </a:cubicBezTo>
                    <a:cubicBezTo>
                      <a:pt x="727" y="2002"/>
                      <a:pt x="2540" y="1086"/>
                      <a:pt x="3857" y="970"/>
                    </a:cubicBezTo>
                    <a:cubicBezTo>
                      <a:pt x="5174" y="843"/>
                      <a:pt x="5754" y="1233"/>
                      <a:pt x="5901" y="970"/>
                    </a:cubicBezTo>
                    <a:cubicBezTo>
                      <a:pt x="6059" y="706"/>
                      <a:pt x="4373" y="0"/>
                      <a:pt x="1296" y="61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6" name="Google Shape;1636;p28"/>
              <p:cNvSpPr/>
              <p:nvPr/>
            </p:nvSpPr>
            <p:spPr>
              <a:xfrm>
                <a:off x="1325025" y="3388150"/>
                <a:ext cx="130425" cy="36125"/>
              </a:xfrm>
              <a:custGeom>
                <a:avLst/>
                <a:gdLst/>
                <a:ahLst/>
                <a:cxnLst/>
                <a:rect l="l" t="t" r="r" b="b"/>
                <a:pathLst>
                  <a:path w="5217" h="1445" extrusionOk="0">
                    <a:moveTo>
                      <a:pt x="686" y="644"/>
                    </a:moveTo>
                    <a:cubicBezTo>
                      <a:pt x="686" y="644"/>
                      <a:pt x="1" y="854"/>
                      <a:pt x="127" y="1149"/>
                    </a:cubicBezTo>
                    <a:cubicBezTo>
                      <a:pt x="243" y="1444"/>
                      <a:pt x="1687" y="991"/>
                      <a:pt x="2424" y="844"/>
                    </a:cubicBezTo>
                    <a:cubicBezTo>
                      <a:pt x="3573" y="612"/>
                      <a:pt x="4953" y="717"/>
                      <a:pt x="5038" y="623"/>
                    </a:cubicBezTo>
                    <a:cubicBezTo>
                      <a:pt x="5217" y="380"/>
                      <a:pt x="2846" y="1"/>
                      <a:pt x="686" y="644"/>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7" name="Google Shape;1637;p28"/>
              <p:cNvSpPr/>
              <p:nvPr/>
            </p:nvSpPr>
            <p:spPr>
              <a:xfrm>
                <a:off x="936200" y="3461925"/>
                <a:ext cx="478425" cy="360650"/>
              </a:xfrm>
              <a:custGeom>
                <a:avLst/>
                <a:gdLst/>
                <a:ahLst/>
                <a:cxnLst/>
                <a:rect l="l" t="t" r="r" b="b"/>
                <a:pathLst>
                  <a:path w="19137" h="14426" extrusionOk="0">
                    <a:moveTo>
                      <a:pt x="18704" y="264"/>
                    </a:moveTo>
                    <a:cubicBezTo>
                      <a:pt x="18557" y="306"/>
                      <a:pt x="17819" y="748"/>
                      <a:pt x="17240" y="2044"/>
                    </a:cubicBezTo>
                    <a:cubicBezTo>
                      <a:pt x="16471" y="3752"/>
                      <a:pt x="15659" y="4595"/>
                      <a:pt x="14268" y="5596"/>
                    </a:cubicBezTo>
                    <a:cubicBezTo>
                      <a:pt x="12867" y="6597"/>
                      <a:pt x="11866" y="6892"/>
                      <a:pt x="11075" y="8072"/>
                    </a:cubicBezTo>
                    <a:cubicBezTo>
                      <a:pt x="10812" y="8472"/>
                      <a:pt x="10285" y="9484"/>
                      <a:pt x="9969" y="10590"/>
                    </a:cubicBezTo>
                    <a:cubicBezTo>
                      <a:pt x="9800" y="11170"/>
                      <a:pt x="9516" y="11644"/>
                      <a:pt x="9516" y="11644"/>
                    </a:cubicBezTo>
                    <a:cubicBezTo>
                      <a:pt x="9527" y="12181"/>
                      <a:pt x="10222" y="14226"/>
                      <a:pt x="10222" y="14226"/>
                    </a:cubicBezTo>
                    <a:lnTo>
                      <a:pt x="9790" y="14341"/>
                    </a:lnTo>
                    <a:lnTo>
                      <a:pt x="9495" y="14426"/>
                    </a:lnTo>
                    <a:cubicBezTo>
                      <a:pt x="9495" y="14426"/>
                      <a:pt x="9000" y="12329"/>
                      <a:pt x="8684" y="11602"/>
                    </a:cubicBezTo>
                    <a:cubicBezTo>
                      <a:pt x="8367" y="10885"/>
                      <a:pt x="7693" y="10548"/>
                      <a:pt x="6861" y="10538"/>
                    </a:cubicBezTo>
                    <a:cubicBezTo>
                      <a:pt x="6049" y="10527"/>
                      <a:pt x="5944" y="10675"/>
                      <a:pt x="5069" y="10991"/>
                    </a:cubicBezTo>
                    <a:cubicBezTo>
                      <a:pt x="4216" y="11307"/>
                      <a:pt x="2972" y="11676"/>
                      <a:pt x="1255" y="10221"/>
                    </a:cubicBezTo>
                    <a:cubicBezTo>
                      <a:pt x="1" y="9168"/>
                      <a:pt x="117" y="8040"/>
                      <a:pt x="749" y="7545"/>
                    </a:cubicBezTo>
                    <a:lnTo>
                      <a:pt x="749" y="7545"/>
                    </a:lnTo>
                    <a:cubicBezTo>
                      <a:pt x="1002" y="7355"/>
                      <a:pt x="1318" y="7260"/>
                      <a:pt x="1676" y="7303"/>
                    </a:cubicBezTo>
                    <a:cubicBezTo>
                      <a:pt x="2941" y="7440"/>
                      <a:pt x="3067" y="8367"/>
                      <a:pt x="3383" y="8778"/>
                    </a:cubicBezTo>
                    <a:cubicBezTo>
                      <a:pt x="3699" y="9178"/>
                      <a:pt x="4068" y="8788"/>
                      <a:pt x="5259" y="8904"/>
                    </a:cubicBezTo>
                    <a:cubicBezTo>
                      <a:pt x="6429" y="9010"/>
                      <a:pt x="6112" y="9410"/>
                      <a:pt x="7556" y="9842"/>
                    </a:cubicBezTo>
                    <a:cubicBezTo>
                      <a:pt x="8525" y="10127"/>
                      <a:pt x="9052" y="11107"/>
                      <a:pt x="9052" y="11107"/>
                    </a:cubicBezTo>
                    <a:cubicBezTo>
                      <a:pt x="9548" y="10738"/>
                      <a:pt x="9990" y="8546"/>
                      <a:pt x="10917" y="7545"/>
                    </a:cubicBezTo>
                    <a:cubicBezTo>
                      <a:pt x="12182" y="6207"/>
                      <a:pt x="13341" y="6007"/>
                      <a:pt x="15090" y="4531"/>
                    </a:cubicBezTo>
                    <a:cubicBezTo>
                      <a:pt x="16650" y="3225"/>
                      <a:pt x="16608" y="2687"/>
                      <a:pt x="17377" y="1423"/>
                    </a:cubicBezTo>
                    <a:cubicBezTo>
                      <a:pt x="18230" y="0"/>
                      <a:pt x="19137" y="148"/>
                      <a:pt x="18704" y="264"/>
                    </a:cubicBezTo>
                    <a:close/>
                  </a:path>
                </a:pathLst>
              </a:custGeom>
              <a:gradFill>
                <a:gsLst>
                  <a:gs pos="0">
                    <a:schemeClr val="lt2"/>
                  </a:gs>
                  <a:gs pos="8000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8" name="Google Shape;1638;p28"/>
              <p:cNvSpPr/>
              <p:nvPr/>
            </p:nvSpPr>
            <p:spPr>
              <a:xfrm>
                <a:off x="939100" y="3650800"/>
                <a:ext cx="241850" cy="172050"/>
              </a:xfrm>
              <a:custGeom>
                <a:avLst/>
                <a:gdLst/>
                <a:ahLst/>
                <a:cxnLst/>
                <a:rect l="l" t="t" r="r" b="b"/>
                <a:pathLst>
                  <a:path w="9674" h="6882" extrusionOk="0">
                    <a:moveTo>
                      <a:pt x="9674" y="6808"/>
                    </a:moveTo>
                    <a:lnTo>
                      <a:pt x="9537" y="6839"/>
                    </a:lnTo>
                    <a:lnTo>
                      <a:pt x="9379" y="6881"/>
                    </a:lnTo>
                    <a:cubicBezTo>
                      <a:pt x="9379" y="6881"/>
                      <a:pt x="8884" y="4784"/>
                      <a:pt x="8568" y="4068"/>
                    </a:cubicBezTo>
                    <a:cubicBezTo>
                      <a:pt x="8251" y="3341"/>
                      <a:pt x="7577" y="3014"/>
                      <a:pt x="6745" y="2993"/>
                    </a:cubicBezTo>
                    <a:cubicBezTo>
                      <a:pt x="5933" y="2983"/>
                      <a:pt x="5828" y="3130"/>
                      <a:pt x="4953" y="3446"/>
                    </a:cubicBezTo>
                    <a:cubicBezTo>
                      <a:pt x="4100" y="3762"/>
                      <a:pt x="2867" y="4131"/>
                      <a:pt x="1139" y="2677"/>
                    </a:cubicBezTo>
                    <a:cubicBezTo>
                      <a:pt x="138" y="1834"/>
                      <a:pt x="1" y="938"/>
                      <a:pt x="338" y="359"/>
                    </a:cubicBezTo>
                    <a:cubicBezTo>
                      <a:pt x="412" y="232"/>
                      <a:pt x="517" y="95"/>
                      <a:pt x="633" y="0"/>
                    </a:cubicBezTo>
                    <a:cubicBezTo>
                      <a:pt x="612" y="53"/>
                      <a:pt x="475" y="1054"/>
                      <a:pt x="1950" y="2055"/>
                    </a:cubicBezTo>
                    <a:cubicBezTo>
                      <a:pt x="2835" y="2656"/>
                      <a:pt x="3573" y="2814"/>
                      <a:pt x="4469" y="2614"/>
                    </a:cubicBezTo>
                    <a:cubicBezTo>
                      <a:pt x="5375" y="2414"/>
                      <a:pt x="5975" y="2182"/>
                      <a:pt x="7219" y="2666"/>
                    </a:cubicBezTo>
                    <a:cubicBezTo>
                      <a:pt x="8473" y="3151"/>
                      <a:pt x="8536" y="3425"/>
                      <a:pt x="8905" y="4184"/>
                    </a:cubicBezTo>
                    <a:cubicBezTo>
                      <a:pt x="9274" y="4932"/>
                      <a:pt x="9632" y="6576"/>
                      <a:pt x="9632" y="6576"/>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9" name="Google Shape;1639;p28"/>
              <p:cNvSpPr/>
              <p:nvPr/>
            </p:nvSpPr>
            <p:spPr>
              <a:xfrm>
                <a:off x="938850" y="3659750"/>
                <a:ext cx="238425" cy="163100"/>
              </a:xfrm>
              <a:custGeom>
                <a:avLst/>
                <a:gdLst/>
                <a:ahLst/>
                <a:cxnLst/>
                <a:rect l="l" t="t" r="r" b="b"/>
                <a:pathLst>
                  <a:path w="9537" h="6524" extrusionOk="0">
                    <a:moveTo>
                      <a:pt x="9536" y="6481"/>
                    </a:moveTo>
                    <a:lnTo>
                      <a:pt x="9378" y="6523"/>
                    </a:lnTo>
                    <a:cubicBezTo>
                      <a:pt x="9378" y="6523"/>
                      <a:pt x="8883" y="4426"/>
                      <a:pt x="8567" y="3710"/>
                    </a:cubicBezTo>
                    <a:cubicBezTo>
                      <a:pt x="8251" y="2983"/>
                      <a:pt x="7576" y="2656"/>
                      <a:pt x="6744" y="2635"/>
                    </a:cubicBezTo>
                    <a:cubicBezTo>
                      <a:pt x="5933" y="2625"/>
                      <a:pt x="5827" y="2772"/>
                      <a:pt x="4953" y="3088"/>
                    </a:cubicBezTo>
                    <a:cubicBezTo>
                      <a:pt x="4099" y="3404"/>
                      <a:pt x="2856" y="3773"/>
                      <a:pt x="1138" y="2319"/>
                    </a:cubicBezTo>
                    <a:cubicBezTo>
                      <a:pt x="137" y="1476"/>
                      <a:pt x="0" y="580"/>
                      <a:pt x="327" y="1"/>
                    </a:cubicBezTo>
                    <a:lnTo>
                      <a:pt x="327" y="1"/>
                    </a:lnTo>
                    <a:cubicBezTo>
                      <a:pt x="327" y="1"/>
                      <a:pt x="169" y="1213"/>
                      <a:pt x="1676" y="2161"/>
                    </a:cubicBezTo>
                    <a:cubicBezTo>
                      <a:pt x="3172" y="3109"/>
                      <a:pt x="4089" y="2951"/>
                      <a:pt x="4457" y="2846"/>
                    </a:cubicBezTo>
                    <a:cubicBezTo>
                      <a:pt x="4826" y="2740"/>
                      <a:pt x="5912" y="2319"/>
                      <a:pt x="6828" y="2424"/>
                    </a:cubicBezTo>
                    <a:cubicBezTo>
                      <a:pt x="7735" y="2530"/>
                      <a:pt x="8314" y="3014"/>
                      <a:pt x="8546" y="3468"/>
                    </a:cubicBezTo>
                    <a:cubicBezTo>
                      <a:pt x="8799" y="3910"/>
                      <a:pt x="9231" y="5122"/>
                      <a:pt x="9515" y="6471"/>
                    </a:cubicBezTo>
                    <a:cubicBezTo>
                      <a:pt x="9536" y="6460"/>
                      <a:pt x="9536" y="6471"/>
                      <a:pt x="9536" y="6481"/>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0" name="Google Shape;1640;p28"/>
              <p:cNvSpPr/>
              <p:nvPr/>
            </p:nvSpPr>
            <p:spPr>
              <a:xfrm>
                <a:off x="1173300" y="3813075"/>
                <a:ext cx="19250" cy="14775"/>
              </a:xfrm>
              <a:custGeom>
                <a:avLst/>
                <a:gdLst/>
                <a:ahLst/>
                <a:cxnLst/>
                <a:rect l="l" t="t" r="r" b="b"/>
                <a:pathLst>
                  <a:path w="770" h="591" extrusionOk="0">
                    <a:moveTo>
                      <a:pt x="727" y="190"/>
                    </a:moveTo>
                    <a:cubicBezTo>
                      <a:pt x="727" y="190"/>
                      <a:pt x="675" y="0"/>
                      <a:pt x="327" y="74"/>
                    </a:cubicBezTo>
                    <a:cubicBezTo>
                      <a:pt x="11" y="137"/>
                      <a:pt x="0" y="338"/>
                      <a:pt x="0" y="390"/>
                    </a:cubicBezTo>
                    <a:cubicBezTo>
                      <a:pt x="11" y="443"/>
                      <a:pt x="85" y="591"/>
                      <a:pt x="369" y="527"/>
                    </a:cubicBezTo>
                    <a:cubicBezTo>
                      <a:pt x="675" y="454"/>
                      <a:pt x="770" y="338"/>
                      <a:pt x="727" y="19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1" name="Google Shape;1641;p28"/>
              <p:cNvSpPr/>
              <p:nvPr/>
            </p:nvSpPr>
            <p:spPr>
              <a:xfrm>
                <a:off x="1174350" y="3813875"/>
                <a:ext cx="16625" cy="12925"/>
              </a:xfrm>
              <a:custGeom>
                <a:avLst/>
                <a:gdLst/>
                <a:ahLst/>
                <a:cxnLst/>
                <a:rect l="l" t="t" r="r" b="b"/>
                <a:pathLst>
                  <a:path w="665" h="517" extrusionOk="0">
                    <a:moveTo>
                      <a:pt x="633" y="179"/>
                    </a:moveTo>
                    <a:cubicBezTo>
                      <a:pt x="633" y="179"/>
                      <a:pt x="591" y="0"/>
                      <a:pt x="285" y="74"/>
                    </a:cubicBezTo>
                    <a:cubicBezTo>
                      <a:pt x="22" y="126"/>
                      <a:pt x="1" y="306"/>
                      <a:pt x="11" y="348"/>
                    </a:cubicBezTo>
                    <a:cubicBezTo>
                      <a:pt x="22" y="400"/>
                      <a:pt x="74" y="516"/>
                      <a:pt x="327" y="453"/>
                    </a:cubicBezTo>
                    <a:cubicBezTo>
                      <a:pt x="591" y="400"/>
                      <a:pt x="664" y="295"/>
                      <a:pt x="633" y="179"/>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2" name="Google Shape;1642;p28"/>
              <p:cNvSpPr/>
              <p:nvPr/>
            </p:nvSpPr>
            <p:spPr>
              <a:xfrm>
                <a:off x="962025" y="3645275"/>
                <a:ext cx="125425" cy="69575"/>
              </a:xfrm>
              <a:custGeom>
                <a:avLst/>
                <a:gdLst/>
                <a:ahLst/>
                <a:cxnLst/>
                <a:rect l="l" t="t" r="r" b="b"/>
                <a:pathLst>
                  <a:path w="5017" h="2783" extrusionOk="0">
                    <a:moveTo>
                      <a:pt x="527" y="84"/>
                    </a:moveTo>
                    <a:cubicBezTo>
                      <a:pt x="369" y="95"/>
                      <a:pt x="0" y="285"/>
                      <a:pt x="74" y="759"/>
                    </a:cubicBezTo>
                    <a:cubicBezTo>
                      <a:pt x="137" y="1180"/>
                      <a:pt x="295" y="1454"/>
                      <a:pt x="1023" y="2044"/>
                    </a:cubicBezTo>
                    <a:cubicBezTo>
                      <a:pt x="1750" y="2656"/>
                      <a:pt x="2772" y="2782"/>
                      <a:pt x="3288" y="2666"/>
                    </a:cubicBezTo>
                    <a:cubicBezTo>
                      <a:pt x="3962" y="2508"/>
                      <a:pt x="4911" y="2498"/>
                      <a:pt x="4964" y="2160"/>
                    </a:cubicBezTo>
                    <a:cubicBezTo>
                      <a:pt x="5016" y="1844"/>
                      <a:pt x="4510" y="1623"/>
                      <a:pt x="3425" y="1739"/>
                    </a:cubicBezTo>
                    <a:cubicBezTo>
                      <a:pt x="2814" y="1813"/>
                      <a:pt x="2593" y="1876"/>
                      <a:pt x="2350" y="1792"/>
                    </a:cubicBezTo>
                    <a:cubicBezTo>
                      <a:pt x="2192" y="1739"/>
                      <a:pt x="2024" y="1560"/>
                      <a:pt x="1908" y="1360"/>
                    </a:cubicBezTo>
                    <a:cubicBezTo>
                      <a:pt x="1592" y="843"/>
                      <a:pt x="1339" y="0"/>
                      <a:pt x="527" y="84"/>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3" name="Google Shape;1643;p28"/>
              <p:cNvSpPr/>
              <p:nvPr/>
            </p:nvSpPr>
            <p:spPr>
              <a:xfrm>
                <a:off x="966775" y="3651850"/>
                <a:ext cx="50600" cy="42700"/>
              </a:xfrm>
              <a:custGeom>
                <a:avLst/>
                <a:gdLst/>
                <a:ahLst/>
                <a:cxnLst/>
                <a:rect l="l" t="t" r="r" b="b"/>
                <a:pathLst>
                  <a:path w="2024" h="1708" extrusionOk="0">
                    <a:moveTo>
                      <a:pt x="548" y="1"/>
                    </a:moveTo>
                    <a:cubicBezTo>
                      <a:pt x="548" y="1"/>
                      <a:pt x="0" y="22"/>
                      <a:pt x="369" y="601"/>
                    </a:cubicBezTo>
                    <a:cubicBezTo>
                      <a:pt x="738" y="1181"/>
                      <a:pt x="1349" y="1708"/>
                      <a:pt x="1665" y="1623"/>
                    </a:cubicBezTo>
                    <a:cubicBezTo>
                      <a:pt x="2023" y="1529"/>
                      <a:pt x="1465" y="1202"/>
                      <a:pt x="1296" y="865"/>
                    </a:cubicBezTo>
                    <a:cubicBezTo>
                      <a:pt x="1128" y="549"/>
                      <a:pt x="980" y="53"/>
                      <a:pt x="548" y="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4" name="Google Shape;1644;p28"/>
              <p:cNvSpPr/>
              <p:nvPr/>
            </p:nvSpPr>
            <p:spPr>
              <a:xfrm>
                <a:off x="1030525" y="3688475"/>
                <a:ext cx="46650" cy="16625"/>
              </a:xfrm>
              <a:custGeom>
                <a:avLst/>
                <a:gdLst/>
                <a:ahLst/>
                <a:cxnLst/>
                <a:rect l="l" t="t" r="r" b="b"/>
                <a:pathLst>
                  <a:path w="1866" h="665" extrusionOk="0">
                    <a:moveTo>
                      <a:pt x="548" y="148"/>
                    </a:moveTo>
                    <a:cubicBezTo>
                      <a:pt x="548" y="148"/>
                      <a:pt x="0" y="211"/>
                      <a:pt x="63" y="432"/>
                    </a:cubicBezTo>
                    <a:cubicBezTo>
                      <a:pt x="127" y="664"/>
                      <a:pt x="769" y="622"/>
                      <a:pt x="1222" y="590"/>
                    </a:cubicBezTo>
                    <a:cubicBezTo>
                      <a:pt x="1686" y="569"/>
                      <a:pt x="1865" y="422"/>
                      <a:pt x="1749" y="222"/>
                    </a:cubicBezTo>
                    <a:cubicBezTo>
                      <a:pt x="1612" y="0"/>
                      <a:pt x="548" y="148"/>
                      <a:pt x="548" y="148"/>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5" name="Google Shape;1645;p28"/>
              <p:cNvSpPr/>
              <p:nvPr/>
            </p:nvSpPr>
            <p:spPr>
              <a:xfrm>
                <a:off x="1344525" y="3504075"/>
                <a:ext cx="42175" cy="44550"/>
              </a:xfrm>
              <a:custGeom>
                <a:avLst/>
                <a:gdLst/>
                <a:ahLst/>
                <a:cxnLst/>
                <a:rect l="l" t="t" r="r" b="b"/>
                <a:pathLst>
                  <a:path w="1687" h="1782" extrusionOk="0">
                    <a:moveTo>
                      <a:pt x="327" y="1465"/>
                    </a:moveTo>
                    <a:cubicBezTo>
                      <a:pt x="327" y="1465"/>
                      <a:pt x="833" y="1254"/>
                      <a:pt x="1086" y="885"/>
                    </a:cubicBezTo>
                    <a:cubicBezTo>
                      <a:pt x="1518" y="243"/>
                      <a:pt x="1528" y="32"/>
                      <a:pt x="1613" y="11"/>
                    </a:cubicBezTo>
                    <a:cubicBezTo>
                      <a:pt x="1687" y="0"/>
                      <a:pt x="1297" y="769"/>
                      <a:pt x="1149" y="959"/>
                    </a:cubicBezTo>
                    <a:cubicBezTo>
                      <a:pt x="1012" y="1159"/>
                      <a:pt x="591" y="1612"/>
                      <a:pt x="159" y="1739"/>
                    </a:cubicBezTo>
                    <a:cubicBezTo>
                      <a:pt x="1" y="1781"/>
                      <a:pt x="169" y="1486"/>
                      <a:pt x="327" y="1465"/>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6" name="Google Shape;1646;p28"/>
              <p:cNvSpPr/>
              <p:nvPr/>
            </p:nvSpPr>
            <p:spPr>
              <a:xfrm>
                <a:off x="1315825" y="3569925"/>
                <a:ext cx="39275" cy="15300"/>
              </a:xfrm>
              <a:custGeom>
                <a:avLst/>
                <a:gdLst/>
                <a:ahLst/>
                <a:cxnLst/>
                <a:rect l="l" t="t" r="r" b="b"/>
                <a:pathLst>
                  <a:path w="1571" h="612" extrusionOk="0">
                    <a:moveTo>
                      <a:pt x="32" y="527"/>
                    </a:moveTo>
                    <a:cubicBezTo>
                      <a:pt x="32" y="527"/>
                      <a:pt x="0" y="411"/>
                      <a:pt x="95" y="348"/>
                    </a:cubicBezTo>
                    <a:cubicBezTo>
                      <a:pt x="137" y="317"/>
                      <a:pt x="200" y="275"/>
                      <a:pt x="295" y="296"/>
                    </a:cubicBezTo>
                    <a:cubicBezTo>
                      <a:pt x="727" y="348"/>
                      <a:pt x="896" y="327"/>
                      <a:pt x="1106" y="264"/>
                    </a:cubicBezTo>
                    <a:cubicBezTo>
                      <a:pt x="1349" y="190"/>
                      <a:pt x="1444" y="1"/>
                      <a:pt x="1507" y="32"/>
                    </a:cubicBezTo>
                    <a:cubicBezTo>
                      <a:pt x="1570" y="53"/>
                      <a:pt x="1159" y="475"/>
                      <a:pt x="727" y="538"/>
                    </a:cubicBezTo>
                    <a:cubicBezTo>
                      <a:pt x="232" y="612"/>
                      <a:pt x="32" y="527"/>
                      <a:pt x="32" y="527"/>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647" name="Google Shape;1647;p28"/>
            <p:cNvGrpSpPr/>
            <p:nvPr/>
          </p:nvGrpSpPr>
          <p:grpSpPr>
            <a:xfrm>
              <a:off x="3300138" y="2081756"/>
              <a:ext cx="581425" cy="501600"/>
              <a:chOff x="1384775" y="2638550"/>
              <a:chExt cx="581425" cy="501600"/>
            </a:xfrm>
          </p:grpSpPr>
          <p:sp>
            <p:nvSpPr>
              <p:cNvPr id="1648" name="Google Shape;1648;p28"/>
              <p:cNvSpPr/>
              <p:nvPr/>
            </p:nvSpPr>
            <p:spPr>
              <a:xfrm>
                <a:off x="1421125" y="2998925"/>
                <a:ext cx="12150" cy="13200"/>
              </a:xfrm>
              <a:custGeom>
                <a:avLst/>
                <a:gdLst/>
                <a:ahLst/>
                <a:cxnLst/>
                <a:rect l="l" t="t" r="r" b="b"/>
                <a:pathLst>
                  <a:path w="486" h="528" extrusionOk="0">
                    <a:moveTo>
                      <a:pt x="201" y="21"/>
                    </a:moveTo>
                    <a:cubicBezTo>
                      <a:pt x="127" y="42"/>
                      <a:pt x="1" y="116"/>
                      <a:pt x="32" y="306"/>
                    </a:cubicBezTo>
                    <a:cubicBezTo>
                      <a:pt x="54" y="495"/>
                      <a:pt x="412" y="527"/>
                      <a:pt x="465" y="306"/>
                    </a:cubicBezTo>
                    <a:cubicBezTo>
                      <a:pt x="486" y="116"/>
                      <a:pt x="359" y="0"/>
                      <a:pt x="201" y="21"/>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9" name="Google Shape;1649;p28"/>
              <p:cNvSpPr/>
              <p:nvPr/>
            </p:nvSpPr>
            <p:spPr>
              <a:xfrm>
                <a:off x="1419550" y="3054500"/>
                <a:ext cx="17950" cy="19525"/>
              </a:xfrm>
              <a:custGeom>
                <a:avLst/>
                <a:gdLst/>
                <a:ahLst/>
                <a:cxnLst/>
                <a:rect l="l" t="t" r="r" b="b"/>
                <a:pathLst>
                  <a:path w="718" h="781" extrusionOk="0">
                    <a:moveTo>
                      <a:pt x="285" y="43"/>
                    </a:moveTo>
                    <a:cubicBezTo>
                      <a:pt x="169" y="64"/>
                      <a:pt x="1" y="169"/>
                      <a:pt x="22" y="454"/>
                    </a:cubicBezTo>
                    <a:cubicBezTo>
                      <a:pt x="64" y="738"/>
                      <a:pt x="580" y="780"/>
                      <a:pt x="654" y="454"/>
                    </a:cubicBezTo>
                    <a:cubicBezTo>
                      <a:pt x="717" y="159"/>
                      <a:pt x="506" y="1"/>
                      <a:pt x="285" y="43"/>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0" name="Google Shape;1650;p28"/>
              <p:cNvSpPr/>
              <p:nvPr/>
            </p:nvSpPr>
            <p:spPr>
              <a:xfrm>
                <a:off x="1399275" y="3113775"/>
                <a:ext cx="13200" cy="26375"/>
              </a:xfrm>
              <a:custGeom>
                <a:avLst/>
                <a:gdLst/>
                <a:ahLst/>
                <a:cxnLst/>
                <a:rect l="l" t="t" r="r" b="b"/>
                <a:pathLst>
                  <a:path w="528" h="1055" extrusionOk="0">
                    <a:moveTo>
                      <a:pt x="190" y="64"/>
                    </a:moveTo>
                    <a:cubicBezTo>
                      <a:pt x="116" y="106"/>
                      <a:pt x="0" y="274"/>
                      <a:pt x="64" y="643"/>
                    </a:cubicBezTo>
                    <a:cubicBezTo>
                      <a:pt x="127" y="1044"/>
                      <a:pt x="527" y="1054"/>
                      <a:pt x="527" y="612"/>
                    </a:cubicBezTo>
                    <a:cubicBezTo>
                      <a:pt x="527" y="201"/>
                      <a:pt x="348" y="0"/>
                      <a:pt x="190" y="64"/>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1" name="Google Shape;1651;p28"/>
              <p:cNvSpPr/>
              <p:nvPr/>
            </p:nvSpPr>
            <p:spPr>
              <a:xfrm>
                <a:off x="1906375" y="2739700"/>
                <a:ext cx="12150" cy="13200"/>
              </a:xfrm>
              <a:custGeom>
                <a:avLst/>
                <a:gdLst/>
                <a:ahLst/>
                <a:cxnLst/>
                <a:rect l="l" t="t" r="r" b="b"/>
                <a:pathLst>
                  <a:path w="486" h="528" extrusionOk="0">
                    <a:moveTo>
                      <a:pt x="190" y="32"/>
                    </a:moveTo>
                    <a:cubicBezTo>
                      <a:pt x="116" y="43"/>
                      <a:pt x="1" y="116"/>
                      <a:pt x="22" y="306"/>
                    </a:cubicBezTo>
                    <a:cubicBezTo>
                      <a:pt x="53" y="506"/>
                      <a:pt x="401" y="527"/>
                      <a:pt x="454" y="306"/>
                    </a:cubicBezTo>
                    <a:cubicBezTo>
                      <a:pt x="485" y="106"/>
                      <a:pt x="338" y="1"/>
                      <a:pt x="190" y="32"/>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2" name="Google Shape;1652;p28"/>
              <p:cNvSpPr/>
              <p:nvPr/>
            </p:nvSpPr>
            <p:spPr>
              <a:xfrm>
                <a:off x="1954050" y="2820850"/>
                <a:ext cx="12150" cy="13175"/>
              </a:xfrm>
              <a:custGeom>
                <a:avLst/>
                <a:gdLst/>
                <a:ahLst/>
                <a:cxnLst/>
                <a:rect l="l" t="t" r="r" b="b"/>
                <a:pathLst>
                  <a:path w="486" h="527" extrusionOk="0">
                    <a:moveTo>
                      <a:pt x="201" y="21"/>
                    </a:moveTo>
                    <a:cubicBezTo>
                      <a:pt x="117" y="32"/>
                      <a:pt x="1" y="116"/>
                      <a:pt x="22" y="295"/>
                    </a:cubicBezTo>
                    <a:cubicBezTo>
                      <a:pt x="53" y="495"/>
                      <a:pt x="412" y="527"/>
                      <a:pt x="464" y="295"/>
                    </a:cubicBezTo>
                    <a:cubicBezTo>
                      <a:pt x="486" y="105"/>
                      <a:pt x="338" y="0"/>
                      <a:pt x="201" y="21"/>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3" name="Google Shape;1653;p28"/>
              <p:cNvSpPr/>
              <p:nvPr/>
            </p:nvSpPr>
            <p:spPr>
              <a:xfrm>
                <a:off x="1384775" y="3003125"/>
                <a:ext cx="17425" cy="44550"/>
              </a:xfrm>
              <a:custGeom>
                <a:avLst/>
                <a:gdLst/>
                <a:ahLst/>
                <a:cxnLst/>
                <a:rect l="l" t="t" r="r" b="b"/>
                <a:pathLst>
                  <a:path w="697" h="1782" extrusionOk="0">
                    <a:moveTo>
                      <a:pt x="327" y="85"/>
                    </a:moveTo>
                    <a:cubicBezTo>
                      <a:pt x="327" y="85"/>
                      <a:pt x="74" y="43"/>
                      <a:pt x="32" y="738"/>
                    </a:cubicBezTo>
                    <a:cubicBezTo>
                      <a:pt x="1" y="1434"/>
                      <a:pt x="264" y="1782"/>
                      <a:pt x="454" y="1666"/>
                    </a:cubicBezTo>
                    <a:cubicBezTo>
                      <a:pt x="696" y="1518"/>
                      <a:pt x="665" y="1"/>
                      <a:pt x="327" y="85"/>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4" name="Google Shape;1654;p28"/>
              <p:cNvSpPr/>
              <p:nvPr/>
            </p:nvSpPr>
            <p:spPr>
              <a:xfrm>
                <a:off x="1726725" y="2743400"/>
                <a:ext cx="50075" cy="41375"/>
              </a:xfrm>
              <a:custGeom>
                <a:avLst/>
                <a:gdLst/>
                <a:ahLst/>
                <a:cxnLst/>
                <a:rect l="l" t="t" r="r" b="b"/>
                <a:pathLst>
                  <a:path w="2003" h="1655" extrusionOk="0">
                    <a:moveTo>
                      <a:pt x="811" y="200"/>
                    </a:moveTo>
                    <a:cubicBezTo>
                      <a:pt x="811" y="200"/>
                      <a:pt x="0" y="411"/>
                      <a:pt x="148" y="959"/>
                    </a:cubicBezTo>
                    <a:cubicBezTo>
                      <a:pt x="337" y="1654"/>
                      <a:pt x="1865" y="1581"/>
                      <a:pt x="1960" y="811"/>
                    </a:cubicBezTo>
                    <a:cubicBezTo>
                      <a:pt x="2002" y="411"/>
                      <a:pt x="1507" y="0"/>
                      <a:pt x="811" y="20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5" name="Google Shape;1655;p28"/>
              <p:cNvSpPr/>
              <p:nvPr/>
            </p:nvSpPr>
            <p:spPr>
              <a:xfrm>
                <a:off x="1803375" y="2859825"/>
                <a:ext cx="50350" cy="41125"/>
              </a:xfrm>
              <a:custGeom>
                <a:avLst/>
                <a:gdLst/>
                <a:ahLst/>
                <a:cxnLst/>
                <a:rect l="l" t="t" r="r" b="b"/>
                <a:pathLst>
                  <a:path w="2014" h="1645" extrusionOk="0">
                    <a:moveTo>
                      <a:pt x="812" y="190"/>
                    </a:moveTo>
                    <a:cubicBezTo>
                      <a:pt x="812" y="190"/>
                      <a:pt x="0" y="401"/>
                      <a:pt x="148" y="949"/>
                    </a:cubicBezTo>
                    <a:cubicBezTo>
                      <a:pt x="338" y="1644"/>
                      <a:pt x="1866" y="1571"/>
                      <a:pt x="1971" y="812"/>
                    </a:cubicBezTo>
                    <a:cubicBezTo>
                      <a:pt x="2013" y="401"/>
                      <a:pt x="1507" y="1"/>
                      <a:pt x="812" y="19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6" name="Google Shape;1656;p28"/>
              <p:cNvSpPr/>
              <p:nvPr/>
            </p:nvSpPr>
            <p:spPr>
              <a:xfrm>
                <a:off x="1417175" y="2731525"/>
                <a:ext cx="29800" cy="32175"/>
              </a:xfrm>
              <a:custGeom>
                <a:avLst/>
                <a:gdLst/>
                <a:ahLst/>
                <a:cxnLst/>
                <a:rect l="l" t="t" r="r" b="b"/>
                <a:pathLst>
                  <a:path w="1192" h="1287" extrusionOk="0">
                    <a:moveTo>
                      <a:pt x="844" y="11"/>
                    </a:moveTo>
                    <a:cubicBezTo>
                      <a:pt x="844" y="11"/>
                      <a:pt x="454" y="1"/>
                      <a:pt x="254" y="443"/>
                    </a:cubicBezTo>
                    <a:cubicBezTo>
                      <a:pt x="1" y="1013"/>
                      <a:pt x="612" y="1286"/>
                      <a:pt x="981" y="739"/>
                    </a:cubicBezTo>
                    <a:cubicBezTo>
                      <a:pt x="1192" y="433"/>
                      <a:pt x="1192" y="22"/>
                      <a:pt x="844" y="11"/>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7" name="Google Shape;1657;p28"/>
              <p:cNvSpPr/>
              <p:nvPr/>
            </p:nvSpPr>
            <p:spPr>
              <a:xfrm>
                <a:off x="1599750" y="2716250"/>
                <a:ext cx="36900" cy="30325"/>
              </a:xfrm>
              <a:custGeom>
                <a:avLst/>
                <a:gdLst/>
                <a:ahLst/>
                <a:cxnLst/>
                <a:rect l="l" t="t" r="r" b="b"/>
                <a:pathLst>
                  <a:path w="1476" h="1213" extrusionOk="0">
                    <a:moveTo>
                      <a:pt x="590" y="138"/>
                    </a:moveTo>
                    <a:cubicBezTo>
                      <a:pt x="590" y="138"/>
                      <a:pt x="0" y="296"/>
                      <a:pt x="106" y="707"/>
                    </a:cubicBezTo>
                    <a:cubicBezTo>
                      <a:pt x="232" y="1213"/>
                      <a:pt x="1370" y="1160"/>
                      <a:pt x="1433" y="601"/>
                    </a:cubicBezTo>
                    <a:cubicBezTo>
                      <a:pt x="1475" y="306"/>
                      <a:pt x="1107" y="1"/>
                      <a:pt x="590" y="138"/>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8" name="Google Shape;1658;p28"/>
              <p:cNvSpPr/>
              <p:nvPr/>
            </p:nvSpPr>
            <p:spPr>
              <a:xfrm>
                <a:off x="1542050" y="2806350"/>
                <a:ext cx="35850" cy="28475"/>
              </a:xfrm>
              <a:custGeom>
                <a:avLst/>
                <a:gdLst/>
                <a:ahLst/>
                <a:cxnLst/>
                <a:rect l="l" t="t" r="r" b="b"/>
                <a:pathLst>
                  <a:path w="1434" h="1139" extrusionOk="0">
                    <a:moveTo>
                      <a:pt x="612" y="85"/>
                    </a:moveTo>
                    <a:cubicBezTo>
                      <a:pt x="612" y="85"/>
                      <a:pt x="0" y="232"/>
                      <a:pt x="95" y="685"/>
                    </a:cubicBezTo>
                    <a:cubicBezTo>
                      <a:pt x="190" y="1117"/>
                      <a:pt x="1170" y="1139"/>
                      <a:pt x="1307" y="654"/>
                    </a:cubicBezTo>
                    <a:cubicBezTo>
                      <a:pt x="1434" y="243"/>
                      <a:pt x="1086" y="1"/>
                      <a:pt x="612" y="85"/>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9" name="Google Shape;1659;p28"/>
              <p:cNvSpPr/>
              <p:nvPr/>
            </p:nvSpPr>
            <p:spPr>
              <a:xfrm>
                <a:off x="1548900" y="2638550"/>
                <a:ext cx="35325" cy="16875"/>
              </a:xfrm>
              <a:custGeom>
                <a:avLst/>
                <a:gdLst/>
                <a:ahLst/>
                <a:cxnLst/>
                <a:rect l="l" t="t" r="r" b="b"/>
                <a:pathLst>
                  <a:path w="1413" h="675" extrusionOk="0">
                    <a:moveTo>
                      <a:pt x="580" y="137"/>
                    </a:moveTo>
                    <a:cubicBezTo>
                      <a:pt x="580" y="137"/>
                      <a:pt x="0" y="316"/>
                      <a:pt x="137" y="506"/>
                    </a:cubicBezTo>
                    <a:cubicBezTo>
                      <a:pt x="264" y="675"/>
                      <a:pt x="1244" y="474"/>
                      <a:pt x="1318" y="243"/>
                    </a:cubicBezTo>
                    <a:cubicBezTo>
                      <a:pt x="1412" y="32"/>
                      <a:pt x="1044" y="0"/>
                      <a:pt x="580" y="137"/>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0" name="Google Shape;1660;p28"/>
              <p:cNvSpPr/>
              <p:nvPr/>
            </p:nvSpPr>
            <p:spPr>
              <a:xfrm>
                <a:off x="1431400" y="2955450"/>
                <a:ext cx="35325" cy="38225"/>
              </a:xfrm>
              <a:custGeom>
                <a:avLst/>
                <a:gdLst/>
                <a:ahLst/>
                <a:cxnLst/>
                <a:rect l="l" t="t" r="r" b="b"/>
                <a:pathLst>
                  <a:path w="1413" h="1529" extrusionOk="0">
                    <a:moveTo>
                      <a:pt x="570" y="74"/>
                    </a:moveTo>
                    <a:cubicBezTo>
                      <a:pt x="338" y="117"/>
                      <a:pt x="1" y="359"/>
                      <a:pt x="54" y="886"/>
                    </a:cubicBezTo>
                    <a:cubicBezTo>
                      <a:pt x="117" y="1465"/>
                      <a:pt x="1160" y="1529"/>
                      <a:pt x="1297" y="896"/>
                    </a:cubicBezTo>
                    <a:cubicBezTo>
                      <a:pt x="1413" y="317"/>
                      <a:pt x="1002" y="1"/>
                      <a:pt x="570" y="74"/>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1" name="Google Shape;1661;p28"/>
              <p:cNvSpPr/>
              <p:nvPr/>
            </p:nvSpPr>
            <p:spPr>
              <a:xfrm>
                <a:off x="1792300" y="2757100"/>
                <a:ext cx="35325" cy="29525"/>
              </a:xfrm>
              <a:custGeom>
                <a:avLst/>
                <a:gdLst/>
                <a:ahLst/>
                <a:cxnLst/>
                <a:rect l="l" t="t" r="r" b="b"/>
                <a:pathLst>
                  <a:path w="1413" h="1181" extrusionOk="0">
                    <a:moveTo>
                      <a:pt x="570" y="74"/>
                    </a:moveTo>
                    <a:cubicBezTo>
                      <a:pt x="349" y="95"/>
                      <a:pt x="1" y="285"/>
                      <a:pt x="54" y="674"/>
                    </a:cubicBezTo>
                    <a:cubicBezTo>
                      <a:pt x="117" y="1106"/>
                      <a:pt x="1160" y="1180"/>
                      <a:pt x="1297" y="674"/>
                    </a:cubicBezTo>
                    <a:cubicBezTo>
                      <a:pt x="1413" y="253"/>
                      <a:pt x="1002" y="0"/>
                      <a:pt x="570" y="74"/>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2" name="Google Shape;1662;p28"/>
              <p:cNvSpPr/>
              <p:nvPr/>
            </p:nvSpPr>
            <p:spPr>
              <a:xfrm>
                <a:off x="1780450" y="2886700"/>
                <a:ext cx="23475" cy="19250"/>
              </a:xfrm>
              <a:custGeom>
                <a:avLst/>
                <a:gdLst/>
                <a:ahLst/>
                <a:cxnLst/>
                <a:rect l="l" t="t" r="r" b="b"/>
                <a:pathLst>
                  <a:path w="939" h="770" extrusionOk="0">
                    <a:moveTo>
                      <a:pt x="380" y="32"/>
                    </a:moveTo>
                    <a:cubicBezTo>
                      <a:pt x="243" y="64"/>
                      <a:pt x="1" y="169"/>
                      <a:pt x="43" y="443"/>
                    </a:cubicBezTo>
                    <a:cubicBezTo>
                      <a:pt x="74" y="738"/>
                      <a:pt x="780" y="770"/>
                      <a:pt x="854" y="443"/>
                    </a:cubicBezTo>
                    <a:cubicBezTo>
                      <a:pt x="939" y="169"/>
                      <a:pt x="665" y="0"/>
                      <a:pt x="380" y="32"/>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3" name="Google Shape;1663;p28"/>
              <p:cNvSpPr/>
              <p:nvPr/>
            </p:nvSpPr>
            <p:spPr>
              <a:xfrm>
                <a:off x="1662975" y="2925425"/>
                <a:ext cx="23725" cy="19525"/>
              </a:xfrm>
              <a:custGeom>
                <a:avLst/>
                <a:gdLst/>
                <a:ahLst/>
                <a:cxnLst/>
                <a:rect l="l" t="t" r="r" b="b"/>
                <a:pathLst>
                  <a:path w="949" h="781" extrusionOk="0">
                    <a:moveTo>
                      <a:pt x="379" y="42"/>
                    </a:moveTo>
                    <a:cubicBezTo>
                      <a:pt x="232" y="64"/>
                      <a:pt x="0" y="169"/>
                      <a:pt x="32" y="453"/>
                    </a:cubicBezTo>
                    <a:cubicBezTo>
                      <a:pt x="74" y="738"/>
                      <a:pt x="780" y="780"/>
                      <a:pt x="854" y="453"/>
                    </a:cubicBezTo>
                    <a:cubicBezTo>
                      <a:pt x="948" y="158"/>
                      <a:pt x="674" y="0"/>
                      <a:pt x="379" y="42"/>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4" name="Google Shape;1664;p28"/>
              <p:cNvSpPr/>
              <p:nvPr/>
            </p:nvSpPr>
            <p:spPr>
              <a:xfrm>
                <a:off x="1708000" y="2736550"/>
                <a:ext cx="21100" cy="17150"/>
              </a:xfrm>
              <a:custGeom>
                <a:avLst/>
                <a:gdLst/>
                <a:ahLst/>
                <a:cxnLst/>
                <a:rect l="l" t="t" r="r" b="b"/>
                <a:pathLst>
                  <a:path w="844" h="686" extrusionOk="0">
                    <a:moveTo>
                      <a:pt x="338" y="21"/>
                    </a:moveTo>
                    <a:cubicBezTo>
                      <a:pt x="212" y="32"/>
                      <a:pt x="1" y="137"/>
                      <a:pt x="43" y="390"/>
                    </a:cubicBezTo>
                    <a:cubicBezTo>
                      <a:pt x="75" y="653"/>
                      <a:pt x="696" y="685"/>
                      <a:pt x="781" y="390"/>
                    </a:cubicBezTo>
                    <a:cubicBezTo>
                      <a:pt x="844" y="137"/>
                      <a:pt x="602" y="0"/>
                      <a:pt x="338" y="21"/>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5" name="Google Shape;1665;p28"/>
              <p:cNvSpPr/>
              <p:nvPr/>
            </p:nvSpPr>
            <p:spPr>
              <a:xfrm>
                <a:off x="1639775" y="2786850"/>
                <a:ext cx="21100" cy="17425"/>
              </a:xfrm>
              <a:custGeom>
                <a:avLst/>
                <a:gdLst/>
                <a:ahLst/>
                <a:cxnLst/>
                <a:rect l="l" t="t" r="r" b="b"/>
                <a:pathLst>
                  <a:path w="844" h="697" extrusionOk="0">
                    <a:moveTo>
                      <a:pt x="349" y="43"/>
                    </a:moveTo>
                    <a:cubicBezTo>
                      <a:pt x="212" y="53"/>
                      <a:pt x="1" y="159"/>
                      <a:pt x="43" y="412"/>
                    </a:cubicBezTo>
                    <a:cubicBezTo>
                      <a:pt x="85" y="675"/>
                      <a:pt x="707" y="696"/>
                      <a:pt x="781" y="412"/>
                    </a:cubicBezTo>
                    <a:cubicBezTo>
                      <a:pt x="844" y="148"/>
                      <a:pt x="601" y="1"/>
                      <a:pt x="349" y="43"/>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6" name="Google Shape;1666;p28"/>
              <p:cNvSpPr/>
              <p:nvPr/>
            </p:nvSpPr>
            <p:spPr>
              <a:xfrm>
                <a:off x="1553900" y="3000775"/>
                <a:ext cx="35325" cy="21075"/>
              </a:xfrm>
              <a:custGeom>
                <a:avLst/>
                <a:gdLst/>
                <a:ahLst/>
                <a:cxnLst/>
                <a:rect l="l" t="t" r="r" b="b"/>
                <a:pathLst>
                  <a:path w="1413" h="843" extrusionOk="0">
                    <a:moveTo>
                      <a:pt x="570" y="42"/>
                    </a:moveTo>
                    <a:cubicBezTo>
                      <a:pt x="348" y="74"/>
                      <a:pt x="1" y="190"/>
                      <a:pt x="53" y="495"/>
                    </a:cubicBezTo>
                    <a:cubicBezTo>
                      <a:pt x="117" y="811"/>
                      <a:pt x="1160" y="843"/>
                      <a:pt x="1297" y="495"/>
                    </a:cubicBezTo>
                    <a:cubicBezTo>
                      <a:pt x="1413" y="179"/>
                      <a:pt x="1002" y="0"/>
                      <a:pt x="570" y="42"/>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7" name="Google Shape;1667;p28"/>
              <p:cNvSpPr/>
              <p:nvPr/>
            </p:nvSpPr>
            <p:spPr>
              <a:xfrm>
                <a:off x="1936675" y="2672525"/>
                <a:ext cx="25050" cy="8200"/>
              </a:xfrm>
              <a:custGeom>
                <a:avLst/>
                <a:gdLst/>
                <a:ahLst/>
                <a:cxnLst/>
                <a:rect l="l" t="t" r="r" b="b"/>
                <a:pathLst>
                  <a:path w="1002" h="328" extrusionOk="0">
                    <a:moveTo>
                      <a:pt x="401" y="11"/>
                    </a:moveTo>
                    <a:cubicBezTo>
                      <a:pt x="243" y="32"/>
                      <a:pt x="0" y="64"/>
                      <a:pt x="53" y="180"/>
                    </a:cubicBezTo>
                    <a:cubicBezTo>
                      <a:pt x="106" y="306"/>
                      <a:pt x="822" y="327"/>
                      <a:pt x="917" y="180"/>
                    </a:cubicBezTo>
                    <a:cubicBezTo>
                      <a:pt x="1001" y="64"/>
                      <a:pt x="706" y="1"/>
                      <a:pt x="401" y="11"/>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spTree>
    <p:extLst>
      <p:ext uri="{BB962C8B-B14F-4D97-AF65-F5344CB8AC3E}">
        <p14:creationId xmlns:p14="http://schemas.microsoft.com/office/powerpoint/2010/main" val="3558626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804C6-EA85-8C19-A061-EB92C94F1440}"/>
              </a:ext>
            </a:extLst>
          </p:cNvPr>
          <p:cNvSpPr>
            <a:spLocks noGrp="1"/>
          </p:cNvSpPr>
          <p:nvPr>
            <p:ph type="title"/>
          </p:nvPr>
        </p:nvSpPr>
        <p:spPr>
          <a:xfrm>
            <a:off x="314632" y="355293"/>
            <a:ext cx="11582400" cy="1325563"/>
          </a:xfrm>
        </p:spPr>
        <p:txBody>
          <a:bodyPr>
            <a:noAutofit/>
          </a:bodyPr>
          <a:lstStyle/>
          <a:p>
            <a:pPr algn="ctr"/>
            <a:r>
              <a:rPr kumimoji="0" lang="en-US" sz="3200" b="1" i="0" u="none" strike="noStrike" kern="1200" cap="none" spc="0" normalizeH="0" baseline="0" noProof="0" dirty="0" err="1">
                <a:ln>
                  <a:noFill/>
                </a:ln>
                <a:effectLst/>
                <a:uLnTx/>
                <a:uFillTx/>
                <a:latin typeface="Trebuchet MS" panose="020B0603020202020204"/>
                <a:ea typeface="+mj-ea"/>
                <a:cs typeface="+mj-cs"/>
              </a:rPr>
              <a:t>Tử</a:t>
            </a:r>
            <a:r>
              <a:rPr kumimoji="0" lang="en-US" sz="3200" b="1" i="0" u="none" strike="noStrike" kern="1200" cap="none" spc="0" normalizeH="0" baseline="0" noProof="0" dirty="0">
                <a:ln>
                  <a:noFill/>
                </a:ln>
                <a:effectLst/>
                <a:uLnTx/>
                <a:uFillTx/>
                <a:latin typeface="Trebuchet MS" panose="020B0603020202020204"/>
                <a:ea typeface="+mj-ea"/>
                <a:cs typeface="+mj-cs"/>
              </a:rPr>
              <a:t> </a:t>
            </a:r>
            <a:r>
              <a:rPr kumimoji="0" lang="en-US" sz="3200" b="1" i="0" u="none" strike="noStrike" kern="1200" cap="none" spc="0" normalizeH="0" baseline="0" noProof="0" dirty="0" err="1">
                <a:ln>
                  <a:noFill/>
                </a:ln>
                <a:effectLst/>
                <a:uLnTx/>
                <a:uFillTx/>
                <a:latin typeface="Trebuchet MS" panose="020B0603020202020204"/>
                <a:ea typeface="+mj-ea"/>
                <a:cs typeface="+mj-cs"/>
              </a:rPr>
              <a:t>vong</a:t>
            </a:r>
            <a:r>
              <a:rPr kumimoji="0" lang="en-US" sz="3200" b="1" i="0" u="none" strike="noStrike" kern="1200" cap="none" spc="0" normalizeH="0" baseline="0" noProof="0" dirty="0">
                <a:ln>
                  <a:noFill/>
                </a:ln>
                <a:effectLst/>
                <a:uLnTx/>
                <a:uFillTx/>
                <a:latin typeface="Trebuchet MS" panose="020B0603020202020204"/>
                <a:ea typeface="+mj-ea"/>
                <a:cs typeface="+mj-cs"/>
              </a:rPr>
              <a:t> </a:t>
            </a:r>
            <a:r>
              <a:rPr kumimoji="0" lang="en-US" sz="3200" b="1" i="0" u="none" strike="noStrike" kern="1200" cap="none" spc="0" normalizeH="0" baseline="0" noProof="0" dirty="0" err="1">
                <a:ln>
                  <a:noFill/>
                </a:ln>
                <a:effectLst/>
                <a:uLnTx/>
                <a:uFillTx/>
                <a:latin typeface="Trebuchet MS" panose="020B0603020202020204"/>
                <a:ea typeface="+mj-ea"/>
                <a:cs typeface="+mj-cs"/>
              </a:rPr>
              <a:t>liên</a:t>
            </a:r>
            <a:r>
              <a:rPr kumimoji="0" lang="en-US" sz="3200" b="1" i="0" u="none" strike="noStrike" kern="1200" cap="none" spc="0" normalizeH="0" baseline="0" noProof="0" dirty="0">
                <a:ln>
                  <a:noFill/>
                </a:ln>
                <a:effectLst/>
                <a:uLnTx/>
                <a:uFillTx/>
                <a:latin typeface="Trebuchet MS" panose="020B0603020202020204"/>
                <a:ea typeface="+mj-ea"/>
                <a:cs typeface="+mj-cs"/>
              </a:rPr>
              <a:t> </a:t>
            </a:r>
            <a:r>
              <a:rPr kumimoji="0" lang="en-US" sz="3200" b="1" i="0" u="none" strike="noStrike" kern="1200" cap="none" spc="0" normalizeH="0" baseline="0" noProof="0" dirty="0" err="1">
                <a:ln>
                  <a:noFill/>
                </a:ln>
                <a:effectLst/>
                <a:uLnTx/>
                <a:uFillTx/>
                <a:latin typeface="Trebuchet MS" panose="020B0603020202020204"/>
                <a:ea typeface="+mj-ea"/>
                <a:cs typeface="+mj-cs"/>
              </a:rPr>
              <a:t>quan</a:t>
            </a:r>
            <a:r>
              <a:rPr kumimoji="0" lang="en-US" sz="3200" b="1" i="0" u="none" strike="noStrike" kern="1200" cap="none" spc="0" normalizeH="0" baseline="0" noProof="0" dirty="0">
                <a:ln>
                  <a:noFill/>
                </a:ln>
                <a:effectLst/>
                <a:uLnTx/>
                <a:uFillTx/>
                <a:latin typeface="Trebuchet MS" panose="020B0603020202020204"/>
                <a:ea typeface="+mj-ea"/>
                <a:cs typeface="+mj-cs"/>
              </a:rPr>
              <a:t> </a:t>
            </a:r>
            <a:r>
              <a:rPr lang="en-US" sz="3200" b="1" dirty="0" err="1">
                <a:latin typeface="Trebuchet MS" panose="020B0603020202020204"/>
              </a:rPr>
              <a:t>đến</a:t>
            </a:r>
            <a:r>
              <a:rPr lang="en-US" sz="3200" b="1" dirty="0">
                <a:latin typeface="Trebuchet MS" panose="020B0603020202020204"/>
              </a:rPr>
              <a:t> </a:t>
            </a:r>
            <a:r>
              <a:rPr kumimoji="0" lang="en-US" sz="3200" b="1" i="0" u="none" strike="noStrike" kern="1200" cap="none" spc="0" normalizeH="0" baseline="0" noProof="0" dirty="0">
                <a:ln>
                  <a:noFill/>
                </a:ln>
                <a:solidFill>
                  <a:srgbClr val="00B0F0"/>
                </a:solidFill>
                <a:effectLst/>
                <a:uLnTx/>
                <a:uFillTx/>
                <a:latin typeface="Trebuchet MS" panose="020B0603020202020204"/>
                <a:ea typeface="+mj-ea"/>
                <a:cs typeface="+mj-cs"/>
              </a:rPr>
              <a:t>HBV</a:t>
            </a:r>
            <a:r>
              <a:rPr kumimoji="0" lang="en-US" sz="3200" b="1" i="0" u="none" strike="noStrike" kern="1200" cap="none" spc="0" normalizeH="0" baseline="0" noProof="0" dirty="0">
                <a:ln>
                  <a:noFill/>
                </a:ln>
                <a:solidFill>
                  <a:srgbClr val="002060"/>
                </a:solidFill>
                <a:effectLst/>
                <a:uLnTx/>
                <a:uFillTx/>
                <a:latin typeface="Trebuchet MS" panose="020B0603020202020204"/>
                <a:ea typeface="+mj-ea"/>
                <a:cs typeface="+mj-cs"/>
              </a:rPr>
              <a:t> </a:t>
            </a:r>
            <a:r>
              <a:rPr kumimoji="0" lang="en-US" sz="3200" b="1" i="0" u="none" strike="noStrike" kern="1200" cap="none" spc="0" normalizeH="0" baseline="0" noProof="0" dirty="0" err="1">
                <a:ln>
                  <a:noFill/>
                </a:ln>
                <a:solidFill>
                  <a:srgbClr val="002060"/>
                </a:solidFill>
                <a:effectLst/>
                <a:uLnTx/>
                <a:uFillTx/>
                <a:latin typeface="Trebuchet MS" panose="020B0603020202020204"/>
                <a:ea typeface="+mj-ea"/>
                <a:cs typeface="+mj-cs"/>
              </a:rPr>
              <a:t>và</a:t>
            </a:r>
            <a:r>
              <a:rPr kumimoji="0" lang="en-US" sz="3200" b="1" i="0" u="none" strike="noStrike" kern="1200" cap="none" spc="0" normalizeH="0" baseline="0" noProof="0" dirty="0">
                <a:ln>
                  <a:noFill/>
                </a:ln>
                <a:solidFill>
                  <a:srgbClr val="002060"/>
                </a:solidFill>
                <a:effectLst/>
                <a:uLnTx/>
                <a:uFillTx/>
                <a:latin typeface="Trebuchet MS" panose="020B0603020202020204"/>
                <a:ea typeface="+mj-ea"/>
                <a:cs typeface="+mj-cs"/>
              </a:rPr>
              <a:t> </a:t>
            </a:r>
            <a:r>
              <a:rPr kumimoji="0" lang="en-US" sz="3200" b="1" i="0" u="none" strike="noStrike" kern="1200" cap="none" spc="0" normalizeH="0" baseline="0" noProof="0" dirty="0">
                <a:ln>
                  <a:noFill/>
                </a:ln>
                <a:solidFill>
                  <a:srgbClr val="34945E"/>
                </a:solidFill>
                <a:effectLst/>
                <a:uLnTx/>
                <a:uFillTx/>
                <a:latin typeface="Trebuchet MS" panose="020B0603020202020204"/>
                <a:ea typeface="+mj-ea"/>
                <a:cs typeface="+mj-cs"/>
              </a:rPr>
              <a:t>HCV</a:t>
            </a:r>
            <a:r>
              <a:rPr kumimoji="0" lang="en-US" sz="3200" b="1" i="0" u="none" strike="noStrike" kern="1200" cap="none" spc="0" normalizeH="0" baseline="0" noProof="0" dirty="0">
                <a:ln>
                  <a:noFill/>
                </a:ln>
                <a:solidFill>
                  <a:srgbClr val="002060"/>
                </a:solidFill>
                <a:effectLst/>
                <a:uLnTx/>
                <a:uFillTx/>
                <a:latin typeface="Trebuchet MS" panose="020B0603020202020204"/>
                <a:ea typeface="+mj-ea"/>
                <a:cs typeface="+mj-cs"/>
              </a:rPr>
              <a:t> </a:t>
            </a:r>
            <a:r>
              <a:rPr kumimoji="0" lang="en-US" sz="3200" b="1" i="0" u="none" strike="noStrike" kern="1200" cap="none" spc="0" normalizeH="0" baseline="0" noProof="0" dirty="0" err="1">
                <a:ln>
                  <a:noFill/>
                </a:ln>
                <a:solidFill>
                  <a:srgbClr val="002060"/>
                </a:solidFill>
                <a:effectLst/>
                <a:uLnTx/>
                <a:uFillTx/>
                <a:latin typeface="Trebuchet MS" panose="020B0603020202020204"/>
                <a:ea typeface="+mj-ea"/>
                <a:cs typeface="+mj-cs"/>
              </a:rPr>
              <a:t>vẫn</a:t>
            </a:r>
            <a:r>
              <a:rPr kumimoji="0" lang="en-US" sz="3200" b="1" i="0" u="none" strike="noStrike" kern="1200" cap="none" spc="0" normalizeH="0" baseline="0" noProof="0" dirty="0">
                <a:ln>
                  <a:noFill/>
                </a:ln>
                <a:solidFill>
                  <a:srgbClr val="002060"/>
                </a:solidFill>
                <a:effectLst/>
                <a:uLnTx/>
                <a:uFillTx/>
                <a:latin typeface="Trebuchet MS" panose="020B0603020202020204"/>
                <a:ea typeface="+mj-ea"/>
                <a:cs typeface="+mj-cs"/>
              </a:rPr>
              <a:t> ở </a:t>
            </a:r>
            <a:r>
              <a:rPr kumimoji="0" lang="en-US" sz="3200" b="1" i="0" u="none" strike="noStrike" kern="1200" cap="none" spc="0" normalizeH="0" baseline="0" noProof="0" dirty="0" err="1">
                <a:ln>
                  <a:noFill/>
                </a:ln>
                <a:solidFill>
                  <a:srgbClr val="002060"/>
                </a:solidFill>
                <a:effectLst/>
                <a:uLnTx/>
                <a:uFillTx/>
                <a:latin typeface="Trebuchet MS" panose="020B0603020202020204"/>
                <a:ea typeface="+mj-ea"/>
                <a:cs typeface="+mj-cs"/>
              </a:rPr>
              <a:t>mức</a:t>
            </a:r>
            <a:r>
              <a:rPr kumimoji="0" lang="en-US" sz="3200" b="1" i="0" u="none" strike="noStrike" kern="1200" cap="none" spc="0" normalizeH="0" baseline="0" noProof="0" dirty="0">
                <a:ln>
                  <a:noFill/>
                </a:ln>
                <a:solidFill>
                  <a:srgbClr val="002060"/>
                </a:solidFill>
                <a:effectLst/>
                <a:uLnTx/>
                <a:uFillTx/>
                <a:latin typeface="Trebuchet MS" panose="020B0603020202020204"/>
                <a:ea typeface="+mj-ea"/>
                <a:cs typeface="+mj-cs"/>
              </a:rPr>
              <a:t> </a:t>
            </a:r>
            <a:r>
              <a:rPr kumimoji="0" lang="en-US" sz="3200" b="1" i="0" u="none" strike="noStrike" kern="1200" cap="none" spc="0" normalizeH="0" baseline="0" noProof="0" dirty="0" err="1">
                <a:ln>
                  <a:noFill/>
                </a:ln>
                <a:solidFill>
                  <a:srgbClr val="002060"/>
                </a:solidFill>
                <a:effectLst/>
                <a:uLnTx/>
                <a:uFillTx/>
                <a:latin typeface="Trebuchet MS" panose="020B0603020202020204"/>
                <a:ea typeface="+mj-ea"/>
                <a:cs typeface="+mj-cs"/>
              </a:rPr>
              <a:t>cao</a:t>
            </a:r>
            <a:r>
              <a:rPr kumimoji="0" lang="en-US" sz="3200" b="1" i="0" u="none" strike="noStrike" kern="1200" cap="none" spc="0" normalizeH="0" baseline="0" noProof="0" dirty="0">
                <a:ln>
                  <a:noFill/>
                </a:ln>
                <a:solidFill>
                  <a:srgbClr val="002060"/>
                </a:solidFill>
                <a:effectLst/>
                <a:uLnTx/>
                <a:uFillTx/>
                <a:latin typeface="Trebuchet MS" panose="020B0603020202020204"/>
                <a:ea typeface="+mj-ea"/>
                <a:cs typeface="+mj-cs"/>
              </a:rPr>
              <a:t>, </a:t>
            </a:r>
            <a:r>
              <a:rPr lang="en-US" sz="3200" b="1" dirty="0" err="1">
                <a:solidFill>
                  <a:srgbClr val="00B0F0"/>
                </a:solidFill>
                <a:latin typeface="Trebuchet MS" panose="020B0603020202020204"/>
              </a:rPr>
              <a:t>chủ</a:t>
            </a:r>
            <a:r>
              <a:rPr lang="en-US" sz="3200" b="1" dirty="0">
                <a:solidFill>
                  <a:srgbClr val="00B0F0"/>
                </a:solidFill>
                <a:latin typeface="Trebuchet MS" panose="020B0603020202020204"/>
              </a:rPr>
              <a:t> </a:t>
            </a:r>
            <a:r>
              <a:rPr lang="en-US" sz="3200" b="1" dirty="0" err="1">
                <a:solidFill>
                  <a:srgbClr val="00B0F0"/>
                </a:solidFill>
                <a:latin typeface="Trebuchet MS" panose="020B0603020202020204"/>
              </a:rPr>
              <a:t>yếu</a:t>
            </a:r>
            <a:r>
              <a:rPr lang="en-US" sz="3200" b="1" dirty="0">
                <a:solidFill>
                  <a:srgbClr val="00B0F0"/>
                </a:solidFill>
                <a:latin typeface="Trebuchet MS" panose="020B0603020202020204"/>
              </a:rPr>
              <a:t> </a:t>
            </a:r>
            <a:r>
              <a:rPr lang="en-US" sz="3200" b="1" dirty="0" err="1">
                <a:solidFill>
                  <a:srgbClr val="00B0F0"/>
                </a:solidFill>
                <a:latin typeface="Trebuchet MS" panose="020B0603020202020204"/>
              </a:rPr>
              <a:t>là</a:t>
            </a:r>
            <a:r>
              <a:rPr lang="en-US" sz="3200" b="1" dirty="0">
                <a:solidFill>
                  <a:srgbClr val="00B0F0"/>
                </a:solidFill>
                <a:latin typeface="Trebuchet MS" panose="020B0603020202020204"/>
              </a:rPr>
              <a:t> </a:t>
            </a:r>
            <a:r>
              <a:rPr lang="en-US" sz="3200" b="1" dirty="0" err="1">
                <a:solidFill>
                  <a:srgbClr val="00B0F0"/>
                </a:solidFill>
                <a:latin typeface="Trebuchet MS" panose="020B0603020202020204"/>
              </a:rPr>
              <a:t>tử</a:t>
            </a:r>
            <a:r>
              <a:rPr lang="en-US" sz="3200" b="1" dirty="0">
                <a:solidFill>
                  <a:srgbClr val="00B0F0"/>
                </a:solidFill>
                <a:latin typeface="Trebuchet MS" panose="020B0603020202020204"/>
              </a:rPr>
              <a:t> </a:t>
            </a:r>
            <a:r>
              <a:rPr lang="en-US" sz="3200" b="1" dirty="0" err="1">
                <a:solidFill>
                  <a:srgbClr val="00B0F0"/>
                </a:solidFill>
                <a:latin typeface="Trebuchet MS" panose="020B0603020202020204"/>
              </a:rPr>
              <a:t>vong</a:t>
            </a:r>
            <a:r>
              <a:rPr lang="en-US" sz="3200" b="1" dirty="0">
                <a:solidFill>
                  <a:srgbClr val="00B0F0"/>
                </a:solidFill>
                <a:latin typeface="Trebuchet MS" panose="020B0603020202020204"/>
              </a:rPr>
              <a:t> do HBV </a:t>
            </a:r>
          </a:p>
        </p:txBody>
      </p:sp>
      <p:pic>
        <p:nvPicPr>
          <p:cNvPr id="6" name="Picture 5">
            <a:extLst>
              <a:ext uri="{FF2B5EF4-FFF2-40B4-BE49-F238E27FC236}">
                <a16:creationId xmlns:a16="http://schemas.microsoft.com/office/drawing/2014/main" id="{9EDA4470-96A0-0955-2939-E820EF08AB76}"/>
              </a:ext>
            </a:extLst>
          </p:cNvPr>
          <p:cNvPicPr>
            <a:picLocks noChangeAspect="1"/>
          </p:cNvPicPr>
          <p:nvPr/>
        </p:nvPicPr>
        <p:blipFill>
          <a:blip r:embed="rId3"/>
          <a:stretch>
            <a:fillRect/>
          </a:stretch>
        </p:blipFill>
        <p:spPr>
          <a:xfrm>
            <a:off x="457200" y="2639126"/>
            <a:ext cx="4736164" cy="3514173"/>
          </a:xfrm>
          <a:prstGeom prst="rect">
            <a:avLst/>
          </a:prstGeom>
        </p:spPr>
      </p:pic>
      <p:pic>
        <p:nvPicPr>
          <p:cNvPr id="8" name="Picture 7">
            <a:extLst>
              <a:ext uri="{FF2B5EF4-FFF2-40B4-BE49-F238E27FC236}">
                <a16:creationId xmlns:a16="http://schemas.microsoft.com/office/drawing/2014/main" id="{742D879A-FB96-7ED6-A07B-936A9BD21E40}"/>
              </a:ext>
            </a:extLst>
          </p:cNvPr>
          <p:cNvPicPr>
            <a:picLocks noChangeAspect="1"/>
          </p:cNvPicPr>
          <p:nvPr/>
        </p:nvPicPr>
        <p:blipFill>
          <a:blip r:embed="rId4"/>
          <a:stretch>
            <a:fillRect/>
          </a:stretch>
        </p:blipFill>
        <p:spPr>
          <a:xfrm>
            <a:off x="6248404" y="2543350"/>
            <a:ext cx="4769782" cy="3514173"/>
          </a:xfrm>
          <a:prstGeom prst="rect">
            <a:avLst/>
          </a:prstGeom>
        </p:spPr>
      </p:pic>
      <p:sp>
        <p:nvSpPr>
          <p:cNvPr id="14" name="TextBox 13">
            <a:extLst>
              <a:ext uri="{FF2B5EF4-FFF2-40B4-BE49-F238E27FC236}">
                <a16:creationId xmlns:a16="http://schemas.microsoft.com/office/drawing/2014/main" id="{A51A5FEA-D828-579F-ECE6-350D2B4B19DA}"/>
              </a:ext>
            </a:extLst>
          </p:cNvPr>
          <p:cNvSpPr txBox="1"/>
          <p:nvPr/>
        </p:nvSpPr>
        <p:spPr>
          <a:xfrm>
            <a:off x="8736141" y="6596390"/>
            <a:ext cx="338918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prstClr val="black"/>
                </a:solidFill>
                <a:effectLst/>
                <a:uLnTx/>
                <a:uFillTx/>
                <a:latin typeface="Trebuchet MS" panose="020B0603020202020204" pitchFamily="34" charset="0"/>
                <a:ea typeface="+mn-ea"/>
                <a:cs typeface="+mn-cs"/>
              </a:rPr>
              <a:t>Shaded areas represents 95% uncertainty intervals</a:t>
            </a:r>
          </a:p>
        </p:txBody>
      </p:sp>
      <p:sp>
        <p:nvSpPr>
          <p:cNvPr id="3" name="Text Placeholder 5">
            <a:extLst>
              <a:ext uri="{FF2B5EF4-FFF2-40B4-BE49-F238E27FC236}">
                <a16:creationId xmlns:a16="http://schemas.microsoft.com/office/drawing/2014/main" id="{A61FD090-AEC8-6E40-7895-4ACFE54FA124}"/>
              </a:ext>
            </a:extLst>
          </p:cNvPr>
          <p:cNvSpPr txBox="1">
            <a:spLocks/>
          </p:cNvSpPr>
          <p:nvPr/>
        </p:nvSpPr>
        <p:spPr>
          <a:xfrm>
            <a:off x="688258" y="1828800"/>
            <a:ext cx="5024280" cy="658761"/>
          </a:xfrm>
          <a:prstGeom prst="rect">
            <a:avLst/>
          </a:prstGeom>
          <a:solidFill>
            <a:schemeClr val="accent1">
              <a:lumMod val="20000"/>
              <a:lumOff val="80000"/>
            </a:schemeClr>
          </a:solidFill>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1.1 </a:t>
            </a:r>
            <a:r>
              <a:rPr kumimoji="0" lang="en-US" sz="2000" b="0" i="0" u="none" strike="noStrike" kern="1200" cap="none" spc="0" normalizeH="0" baseline="0" noProof="0" dirty="0" err="1">
                <a:ln>
                  <a:noFill/>
                </a:ln>
                <a:solidFill>
                  <a:srgbClr val="FF0000"/>
                </a:solidFill>
                <a:effectLst/>
                <a:uLnTx/>
                <a:uFillTx/>
                <a:latin typeface="Trebuchet MS" panose="020B0603020202020204" pitchFamily="34" charset="0"/>
                <a:ea typeface="Calibri" pitchFamily="34" charset="-122"/>
                <a:cs typeface="Calibri" pitchFamily="34" charset="-120"/>
              </a:rPr>
              <a:t>triệu</a:t>
            </a: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ca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Calibri" pitchFamily="34" charset="-122"/>
                <a:cs typeface="Calibri" pitchFamily="34" charset="-120"/>
              </a:rPr>
              <a:t>tử</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Calibri" pitchFamily="34" charset="-122"/>
                <a:cs typeface="Calibri" pitchFamily="34" charset="-120"/>
              </a:rPr>
              <a:t>vong</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Calibri" pitchFamily="34" charset="-122"/>
                <a:cs typeface="Calibri" pitchFamily="34" charset="-120"/>
              </a:rPr>
              <a:t>liên</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Calibri" pitchFamily="34" charset="-122"/>
                <a:cs typeface="Calibri" pitchFamily="34" charset="-120"/>
              </a:rPr>
              <a:t>quan</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Calibri" pitchFamily="34" charset="-122"/>
                <a:cs typeface="Calibri" pitchFamily="34" charset="-120"/>
              </a:rPr>
              <a:t>đến</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a:t>
            </a:r>
            <a:r>
              <a:rPr kumimoji="0" lang="en-US" sz="2000" b="1" i="0" u="none" strike="noStrike" kern="1200" cap="none" spc="0" normalizeH="0" baseline="0" noProof="0" dirty="0">
                <a:ln>
                  <a:noFill/>
                </a:ln>
                <a:solidFill>
                  <a:srgbClr val="00B0F0"/>
                </a:solidFill>
                <a:effectLst/>
                <a:uLnTx/>
                <a:uFillTx/>
                <a:latin typeface="Trebuchet MS" panose="020B0603020202020204"/>
                <a:ea typeface="+mn-ea"/>
                <a:cs typeface="+mn-cs"/>
              </a:rPr>
              <a:t>HBV</a:t>
            </a:r>
            <a:r>
              <a:rPr kumimoji="0" lang="en-US" sz="1400" b="1"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Calibri" pitchFamily="34" charset="-122"/>
                <a:cs typeface="Calibri" pitchFamily="34" charset="-120"/>
              </a:rPr>
              <a:t>năm</a:t>
            </a:r>
            <a:r>
              <a:rPr kumimoji="0" lang="en-US" sz="2000" b="1"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2024 – </a:t>
            </a:r>
            <a:r>
              <a:rPr kumimoji="0" lang="en-US" sz="2000" b="0" i="0" u="none" strike="noStrike" kern="1200" cap="none" spc="0" normalizeH="0" baseline="0" noProof="0" dirty="0" err="1">
                <a:ln>
                  <a:noFill/>
                </a:ln>
                <a:solidFill>
                  <a:srgbClr val="FF0000"/>
                </a:solidFill>
                <a:effectLst/>
                <a:uLnTx/>
                <a:uFillTx/>
                <a:latin typeface="Trebuchet MS" panose="020B0603020202020204" pitchFamily="34" charset="0"/>
                <a:ea typeface="Calibri" pitchFamily="34" charset="-122"/>
                <a:cs typeface="Calibri" pitchFamily="34" charset="-120"/>
              </a:rPr>
              <a:t>Tăng</a:t>
            </a: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 17% so </a:t>
            </a:r>
            <a:r>
              <a:rPr kumimoji="0" lang="en-US" sz="2000" b="0" i="0" u="none" strike="noStrike" kern="1200" cap="none" spc="0" normalizeH="0" baseline="0" noProof="0" dirty="0" err="1">
                <a:ln>
                  <a:noFill/>
                </a:ln>
                <a:solidFill>
                  <a:srgbClr val="FF0000"/>
                </a:solidFill>
                <a:effectLst/>
                <a:uLnTx/>
                <a:uFillTx/>
                <a:latin typeface="Trebuchet MS" panose="020B0603020202020204" pitchFamily="34" charset="0"/>
                <a:ea typeface="Calibri" pitchFamily="34" charset="-122"/>
                <a:cs typeface="Calibri" pitchFamily="34" charset="-120"/>
              </a:rPr>
              <a:t>với</a:t>
            </a: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err="1">
                <a:ln>
                  <a:noFill/>
                </a:ln>
                <a:solidFill>
                  <a:srgbClr val="FF0000"/>
                </a:solidFill>
                <a:effectLst/>
                <a:uLnTx/>
                <a:uFillTx/>
                <a:latin typeface="Trebuchet MS" panose="020B0603020202020204" pitchFamily="34" charset="0"/>
                <a:ea typeface="Calibri" pitchFamily="34" charset="-122"/>
                <a:cs typeface="Calibri" pitchFamily="34" charset="-120"/>
              </a:rPr>
              <a:t>năm</a:t>
            </a: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 2015</a:t>
            </a:r>
            <a:endPar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mn-ea"/>
              <a:cs typeface="+mn-cs"/>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Text Placeholder 6">
            <a:extLst>
              <a:ext uri="{FF2B5EF4-FFF2-40B4-BE49-F238E27FC236}">
                <a16:creationId xmlns:a16="http://schemas.microsoft.com/office/drawing/2014/main" id="{77F7F682-8D77-D9BA-A774-CCD0E87EF6FC}"/>
              </a:ext>
            </a:extLst>
          </p:cNvPr>
          <p:cNvSpPr txBox="1">
            <a:spLocks/>
          </p:cNvSpPr>
          <p:nvPr/>
        </p:nvSpPr>
        <p:spPr>
          <a:xfrm>
            <a:off x="6248404" y="1828800"/>
            <a:ext cx="5255338" cy="714550"/>
          </a:xfrm>
          <a:prstGeom prst="rect">
            <a:avLst/>
          </a:prstGeom>
          <a:solidFill>
            <a:schemeClr val="accent6">
              <a:lumMod val="20000"/>
              <a:lumOff val="80000"/>
            </a:schemeClr>
          </a:solidFill>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0.24 </a:t>
            </a:r>
            <a:r>
              <a:rPr kumimoji="0" lang="en-US" sz="2000" b="0" i="0" u="none" strike="noStrike" kern="1200" cap="none" spc="0" normalizeH="0" baseline="0" noProof="0" dirty="0" err="1">
                <a:ln>
                  <a:noFill/>
                </a:ln>
                <a:solidFill>
                  <a:srgbClr val="FF0000"/>
                </a:solidFill>
                <a:effectLst/>
                <a:uLnTx/>
                <a:uFillTx/>
                <a:latin typeface="Trebuchet MS" panose="020B0603020202020204" pitchFamily="34" charset="0"/>
                <a:ea typeface="Calibri" pitchFamily="34" charset="-122"/>
                <a:cs typeface="Calibri" pitchFamily="34" charset="-120"/>
              </a:rPr>
              <a:t>triệu</a:t>
            </a: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 ca </a:t>
            </a:r>
            <a:r>
              <a:rPr kumimoji="0" lang="en-US" sz="2000" b="0" i="0" u="none" strike="noStrike" kern="1200" cap="none" spc="0" normalizeH="0" baseline="0" noProof="0" dirty="0" err="1">
                <a:ln>
                  <a:noFill/>
                </a:ln>
                <a:solidFill>
                  <a:srgbClr val="FF0000"/>
                </a:solidFill>
                <a:effectLst/>
                <a:uLnTx/>
                <a:uFillTx/>
                <a:latin typeface="Trebuchet MS" panose="020B0603020202020204" pitchFamily="34" charset="0"/>
                <a:ea typeface="Calibri" pitchFamily="34" charset="-122"/>
                <a:cs typeface="Calibri" pitchFamily="34" charset="-120"/>
              </a:rPr>
              <a:t>tử</a:t>
            </a: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err="1">
                <a:ln>
                  <a:noFill/>
                </a:ln>
                <a:solidFill>
                  <a:srgbClr val="FF0000"/>
                </a:solidFill>
                <a:effectLst/>
                <a:uLnTx/>
                <a:uFillTx/>
                <a:latin typeface="Trebuchet MS" panose="020B0603020202020204" pitchFamily="34" charset="0"/>
                <a:ea typeface="Calibri" pitchFamily="34" charset="-122"/>
                <a:cs typeface="Calibri" pitchFamily="34" charset="-120"/>
              </a:rPr>
              <a:t>vong</a:t>
            </a: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err="1">
                <a:ln>
                  <a:noFill/>
                </a:ln>
                <a:solidFill>
                  <a:srgbClr val="FF0000"/>
                </a:solidFill>
                <a:effectLst/>
                <a:uLnTx/>
                <a:uFillTx/>
                <a:latin typeface="Trebuchet MS" panose="020B0603020202020204" pitchFamily="34" charset="0"/>
                <a:ea typeface="Calibri" pitchFamily="34" charset="-122"/>
                <a:cs typeface="Calibri" pitchFamily="34" charset="-120"/>
              </a:rPr>
              <a:t>liên</a:t>
            </a: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err="1">
                <a:ln>
                  <a:noFill/>
                </a:ln>
                <a:solidFill>
                  <a:srgbClr val="FF0000"/>
                </a:solidFill>
                <a:effectLst/>
                <a:uLnTx/>
                <a:uFillTx/>
                <a:latin typeface="Trebuchet MS" panose="020B0603020202020204" pitchFamily="34" charset="0"/>
                <a:ea typeface="Calibri" pitchFamily="34" charset="-122"/>
                <a:cs typeface="Calibri" pitchFamily="34" charset="-120"/>
              </a:rPr>
              <a:t>quan</a:t>
            </a: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err="1">
                <a:ln>
                  <a:noFill/>
                </a:ln>
                <a:solidFill>
                  <a:srgbClr val="FF0000"/>
                </a:solidFill>
                <a:effectLst/>
                <a:uLnTx/>
                <a:uFillTx/>
                <a:latin typeface="Trebuchet MS" panose="020B0603020202020204" pitchFamily="34" charset="0"/>
                <a:ea typeface="Calibri" pitchFamily="34" charset="-122"/>
                <a:cs typeface="Calibri" pitchFamily="34" charset="-120"/>
              </a:rPr>
              <a:t>đến</a:t>
            </a:r>
            <a:r>
              <a:rPr kumimoji="0" lang="en-US" sz="2000" b="0" i="0" u="none" strike="noStrike" kern="1200" cap="none" spc="0" normalizeH="0" baseline="0" noProof="0" dirty="0">
                <a:ln>
                  <a:noFill/>
                </a:ln>
                <a:solidFill>
                  <a:srgbClr val="FF0000"/>
                </a:solidFill>
                <a:effectLst/>
                <a:uLnTx/>
                <a:uFillTx/>
                <a:latin typeface="Trebuchet MS" panose="020B0603020202020204" pitchFamily="34" charset="0"/>
                <a:ea typeface="Calibri" pitchFamily="34" charset="-122"/>
                <a:cs typeface="Calibri" pitchFamily="34" charset="-120"/>
              </a:rPr>
              <a:t> </a:t>
            </a:r>
            <a:r>
              <a:rPr kumimoji="0" lang="en-US" sz="2000" b="1" i="0" u="none" strike="noStrike" kern="1200" cap="none" spc="0" normalizeH="0" baseline="0" noProof="0" dirty="0">
                <a:ln>
                  <a:noFill/>
                </a:ln>
                <a:solidFill>
                  <a:srgbClr val="34945E"/>
                </a:solidFill>
                <a:effectLst/>
                <a:uLnTx/>
                <a:uFillTx/>
                <a:latin typeface="Trebuchet MS" panose="020B0603020202020204" pitchFamily="34" charset="0"/>
                <a:ea typeface="Calibri" pitchFamily="34" charset="-122"/>
                <a:cs typeface="Calibri" pitchFamily="34" charset="-120"/>
              </a:rPr>
              <a:t>HCV</a:t>
            </a:r>
            <a:r>
              <a:rPr kumimoji="0" lang="en-US" sz="2000" b="1"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a:t>
            </a:r>
            <a:r>
              <a:rPr kumimoji="0" lang="en-US" sz="2000" b="1" i="0" u="none" strike="noStrike" kern="1200" cap="none" spc="0" normalizeH="0" baseline="0" noProof="0" dirty="0" err="1">
                <a:ln>
                  <a:noFill/>
                </a:ln>
                <a:solidFill>
                  <a:srgbClr val="002060"/>
                </a:solidFill>
                <a:effectLst/>
                <a:uLnTx/>
                <a:uFillTx/>
                <a:latin typeface="Trebuchet MS" panose="020B0603020202020204" pitchFamily="34" charset="0"/>
                <a:ea typeface="Calibri" pitchFamily="34" charset="-122"/>
                <a:cs typeface="Calibri" pitchFamily="34" charset="-120"/>
              </a:rPr>
              <a:t>năm</a:t>
            </a:r>
            <a:r>
              <a:rPr kumimoji="0" lang="en-US" sz="2000" b="1"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2024 —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Calibri" pitchFamily="34" charset="-122"/>
                <a:cs typeface="Calibri" pitchFamily="34" charset="-120"/>
              </a:rPr>
              <a:t>giảm</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12% so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Calibri" pitchFamily="34" charset="-122"/>
                <a:cs typeface="Calibri" pitchFamily="34" charset="-120"/>
              </a:rPr>
              <a:t>với</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Calibri" pitchFamily="34" charset="-122"/>
                <a:cs typeface="Calibri" pitchFamily="34" charset="-120"/>
              </a:rPr>
              <a:t> 2015</a:t>
            </a:r>
          </a:p>
        </p:txBody>
      </p:sp>
    </p:spTree>
    <p:extLst>
      <p:ext uri="{BB962C8B-B14F-4D97-AF65-F5344CB8AC3E}">
        <p14:creationId xmlns:p14="http://schemas.microsoft.com/office/powerpoint/2010/main" val="3934788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6B21A-E7B2-91FF-3EC5-1943382927B4}"/>
              </a:ext>
            </a:extLst>
          </p:cNvPr>
          <p:cNvSpPr>
            <a:spLocks noGrp="1"/>
          </p:cNvSpPr>
          <p:nvPr>
            <p:ph type="title"/>
          </p:nvPr>
        </p:nvSpPr>
        <p:spPr>
          <a:xfrm>
            <a:off x="825408" y="98499"/>
            <a:ext cx="10515600" cy="968901"/>
          </a:xfrm>
        </p:spPr>
        <p:txBody>
          <a:bodyPr>
            <a:noAutofit/>
          </a:bodyPr>
          <a:lstStyle/>
          <a:p>
            <a:pPr algn="ctr"/>
            <a:r>
              <a:rPr lang="en-US" sz="3600" b="1" dirty="0" err="1">
                <a:solidFill>
                  <a:srgbClr val="002060"/>
                </a:solidFill>
              </a:rPr>
              <a:t>Tình</a:t>
            </a:r>
            <a:r>
              <a:rPr lang="en-US" sz="3600" b="1" dirty="0">
                <a:solidFill>
                  <a:srgbClr val="002060"/>
                </a:solidFill>
              </a:rPr>
              <a:t> </a:t>
            </a:r>
            <a:r>
              <a:rPr lang="en-US" sz="3600" b="1" dirty="0" err="1">
                <a:solidFill>
                  <a:srgbClr val="002060"/>
                </a:solidFill>
              </a:rPr>
              <a:t>hình</a:t>
            </a:r>
            <a:r>
              <a:rPr lang="en-US" sz="3600" b="1" dirty="0">
                <a:solidFill>
                  <a:srgbClr val="002060"/>
                </a:solidFill>
              </a:rPr>
              <a:t> </a:t>
            </a:r>
            <a:r>
              <a:rPr lang="en-US" sz="3600" b="1" dirty="0" err="1">
                <a:solidFill>
                  <a:srgbClr val="00B0F0"/>
                </a:solidFill>
              </a:rPr>
              <a:t>tử</a:t>
            </a:r>
            <a:r>
              <a:rPr lang="en-US" sz="3600" b="1" dirty="0">
                <a:solidFill>
                  <a:srgbClr val="00B0F0"/>
                </a:solidFill>
              </a:rPr>
              <a:t> </a:t>
            </a:r>
            <a:r>
              <a:rPr lang="en-US" sz="3600" b="1" dirty="0" err="1">
                <a:solidFill>
                  <a:srgbClr val="00B0F0"/>
                </a:solidFill>
              </a:rPr>
              <a:t>vong</a:t>
            </a:r>
            <a:r>
              <a:rPr lang="en-US" sz="3600" b="1" dirty="0">
                <a:solidFill>
                  <a:srgbClr val="00B0F0"/>
                </a:solidFill>
              </a:rPr>
              <a:t> </a:t>
            </a:r>
            <a:r>
              <a:rPr lang="en-US" sz="3600" b="1" dirty="0">
                <a:solidFill>
                  <a:srgbClr val="002060"/>
                </a:solidFill>
              </a:rPr>
              <a:t>do HBV </a:t>
            </a:r>
            <a:r>
              <a:rPr lang="en-US" sz="3600" b="1" dirty="0" err="1">
                <a:solidFill>
                  <a:srgbClr val="002060"/>
                </a:solidFill>
              </a:rPr>
              <a:t>và</a:t>
            </a:r>
            <a:r>
              <a:rPr lang="en-US" sz="3600" b="1" dirty="0">
                <a:solidFill>
                  <a:srgbClr val="002060"/>
                </a:solidFill>
              </a:rPr>
              <a:t> HCV </a:t>
            </a:r>
            <a:r>
              <a:rPr lang="en-US" sz="3600" b="1" dirty="0" err="1">
                <a:solidFill>
                  <a:srgbClr val="002060"/>
                </a:solidFill>
              </a:rPr>
              <a:t>theo</a:t>
            </a:r>
            <a:r>
              <a:rPr lang="en-US" sz="3600" b="1" dirty="0">
                <a:solidFill>
                  <a:srgbClr val="002060"/>
                </a:solidFill>
              </a:rPr>
              <a:t> Khu </a:t>
            </a:r>
            <a:r>
              <a:rPr lang="en-US" sz="3600" b="1" dirty="0" err="1">
                <a:solidFill>
                  <a:srgbClr val="002060"/>
                </a:solidFill>
              </a:rPr>
              <a:t>vực</a:t>
            </a:r>
            <a:r>
              <a:rPr lang="en-US" sz="3600" b="1" dirty="0">
                <a:solidFill>
                  <a:srgbClr val="002060"/>
                </a:solidFill>
              </a:rPr>
              <a:t> </a:t>
            </a:r>
            <a:br>
              <a:rPr lang="en-US" sz="3600" b="1" dirty="0">
                <a:solidFill>
                  <a:srgbClr val="002060"/>
                </a:solidFill>
              </a:rPr>
            </a:br>
            <a:r>
              <a:rPr lang="en-US" sz="3600" b="1" dirty="0">
                <a:solidFill>
                  <a:srgbClr val="002060"/>
                </a:solidFill>
              </a:rPr>
              <a:t>2015-2024</a:t>
            </a:r>
            <a:endParaRPr lang="en-US" sz="3600" b="1" dirty="0">
              <a:solidFill>
                <a:srgbClr val="00B0F0"/>
              </a:solidFill>
            </a:endParaRPr>
          </a:p>
        </p:txBody>
      </p:sp>
      <p:pic>
        <p:nvPicPr>
          <p:cNvPr id="10" name="Picture 9">
            <a:extLst>
              <a:ext uri="{FF2B5EF4-FFF2-40B4-BE49-F238E27FC236}">
                <a16:creationId xmlns:a16="http://schemas.microsoft.com/office/drawing/2014/main" id="{F343ED51-3F31-1C02-43A1-056A50535115}"/>
              </a:ext>
            </a:extLst>
          </p:cNvPr>
          <p:cNvPicPr>
            <a:picLocks noChangeAspect="1"/>
          </p:cNvPicPr>
          <p:nvPr/>
        </p:nvPicPr>
        <p:blipFill>
          <a:blip r:embed="rId3"/>
          <a:srcRect l="7771" t="5569"/>
          <a:stretch>
            <a:fillRect/>
          </a:stretch>
        </p:blipFill>
        <p:spPr>
          <a:xfrm>
            <a:off x="8891007" y="6534150"/>
            <a:ext cx="3224456" cy="323850"/>
          </a:xfrm>
          <a:prstGeom prst="rect">
            <a:avLst/>
          </a:prstGeom>
        </p:spPr>
      </p:pic>
      <p:sp>
        <p:nvSpPr>
          <p:cNvPr id="4" name="TextBox 3">
            <a:extLst>
              <a:ext uri="{FF2B5EF4-FFF2-40B4-BE49-F238E27FC236}">
                <a16:creationId xmlns:a16="http://schemas.microsoft.com/office/drawing/2014/main" id="{40173C9D-BE00-CED4-C98B-D95FD9025144}"/>
              </a:ext>
            </a:extLst>
          </p:cNvPr>
          <p:cNvSpPr txBox="1"/>
          <p:nvPr/>
        </p:nvSpPr>
        <p:spPr>
          <a:xfrm>
            <a:off x="327831" y="5142612"/>
            <a:ext cx="5084698" cy="1534203"/>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0E2841"/>
                </a:solidFill>
                <a:effectLst/>
                <a:uLnTx/>
                <a:uFillTx/>
                <a:latin typeface="Aptos" panose="02110004020202020204"/>
                <a:ea typeface="+mn-ea"/>
                <a:cs typeface="+mn-cs"/>
              </a:rPr>
              <a:t>Tử</a:t>
            </a:r>
            <a:r>
              <a:rPr kumimoji="0" lang="en-US" sz="1600" b="1" i="0" u="none" strike="noStrike" kern="1200" cap="none" spc="0" normalizeH="0" baseline="0" noProof="0" dirty="0">
                <a:ln>
                  <a:noFill/>
                </a:ln>
                <a:solidFill>
                  <a:srgbClr val="0E2841"/>
                </a:solidFill>
                <a:effectLst/>
                <a:uLnTx/>
                <a:uFillTx/>
                <a:latin typeface="Aptos" panose="02110004020202020204"/>
                <a:ea typeface="+mn-ea"/>
                <a:cs typeface="+mn-cs"/>
              </a:rPr>
              <a:t> </a:t>
            </a:r>
            <a:r>
              <a:rPr kumimoji="0" lang="en-US" sz="1600" b="1" i="0" u="none" strike="noStrike" kern="1200" cap="none" spc="0" normalizeH="0" baseline="0" noProof="0" dirty="0" err="1">
                <a:ln>
                  <a:noFill/>
                </a:ln>
                <a:solidFill>
                  <a:srgbClr val="0E2841"/>
                </a:solidFill>
                <a:effectLst/>
                <a:uLnTx/>
                <a:uFillTx/>
                <a:latin typeface="Aptos" panose="02110004020202020204"/>
                <a:ea typeface="+mn-ea"/>
                <a:cs typeface="+mn-cs"/>
              </a:rPr>
              <a:t>vong</a:t>
            </a:r>
            <a:r>
              <a:rPr kumimoji="0" lang="en-US" sz="1600" b="1" i="0" u="none" strike="noStrike" kern="1200" cap="none" spc="0" normalizeH="0" baseline="0" noProof="0" dirty="0">
                <a:ln>
                  <a:noFill/>
                </a:ln>
                <a:solidFill>
                  <a:srgbClr val="0E2841"/>
                </a:solidFill>
                <a:effectLst/>
                <a:uLnTx/>
                <a:uFillTx/>
                <a:latin typeface="Aptos" panose="02110004020202020204"/>
                <a:ea typeface="+mn-ea"/>
                <a:cs typeface="+mn-cs"/>
              </a:rPr>
              <a:t> do </a:t>
            </a:r>
            <a:r>
              <a:rPr kumimoji="0" lang="en-US" sz="1600" b="1" i="0" u="none" strike="noStrike" kern="1200" cap="none" spc="0" normalizeH="0" baseline="0" noProof="0" dirty="0" err="1">
                <a:ln>
                  <a:noFill/>
                </a:ln>
                <a:solidFill>
                  <a:srgbClr val="0E2841"/>
                </a:solidFill>
                <a:effectLst/>
                <a:uLnTx/>
                <a:uFillTx/>
                <a:latin typeface="Aptos" panose="02110004020202020204"/>
                <a:ea typeface="+mn-ea"/>
                <a:cs typeface="+mn-cs"/>
              </a:rPr>
              <a:t>viêm</a:t>
            </a:r>
            <a:r>
              <a:rPr kumimoji="0" lang="en-US" sz="1600" b="1" i="0" u="none" strike="noStrike" kern="1200" cap="none" spc="0" normalizeH="0" baseline="0" noProof="0" dirty="0">
                <a:ln>
                  <a:noFill/>
                </a:ln>
                <a:solidFill>
                  <a:srgbClr val="0E2841"/>
                </a:solidFill>
                <a:effectLst/>
                <a:uLnTx/>
                <a:uFillTx/>
                <a:latin typeface="Aptos" panose="02110004020202020204"/>
                <a:ea typeface="+mn-ea"/>
                <a:cs typeface="+mn-cs"/>
              </a:rPr>
              <a:t> </a:t>
            </a:r>
            <a:r>
              <a:rPr kumimoji="0" lang="en-US" sz="1600" b="1" i="0" u="none" strike="noStrike" kern="1200" cap="none" spc="0" normalizeH="0" baseline="0" noProof="0" dirty="0" err="1">
                <a:ln>
                  <a:noFill/>
                </a:ln>
                <a:solidFill>
                  <a:srgbClr val="0E2841"/>
                </a:solidFill>
                <a:effectLst/>
                <a:uLnTx/>
                <a:uFillTx/>
                <a:latin typeface="Aptos" panose="02110004020202020204"/>
                <a:ea typeface="+mn-ea"/>
                <a:cs typeface="+mn-cs"/>
              </a:rPr>
              <a:t>gan</a:t>
            </a:r>
            <a:r>
              <a:rPr kumimoji="0" lang="en-US" sz="1600" b="1" i="0" u="none" strike="noStrike" kern="1200" cap="none" spc="0" normalizeH="0" baseline="0" noProof="0" dirty="0">
                <a:ln>
                  <a:noFill/>
                </a:ln>
                <a:solidFill>
                  <a:srgbClr val="0E2841"/>
                </a:solidFill>
                <a:effectLst/>
                <a:uLnTx/>
                <a:uFillTx/>
                <a:latin typeface="Aptos" panose="02110004020202020204"/>
                <a:ea typeface="+mn-ea"/>
                <a:cs typeface="+mn-cs"/>
              </a:rPr>
              <a:t> B: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err="1">
                <a:ln>
                  <a:noFill/>
                </a:ln>
                <a:solidFill>
                  <a:srgbClr val="0E2841"/>
                </a:solidFill>
                <a:effectLst/>
                <a:uLnTx/>
                <a:uFillTx/>
                <a:latin typeface="Aptos" panose="02110004020202020204"/>
                <a:ea typeface="+mn-ea"/>
                <a:cs typeface="+mn-cs"/>
              </a:rPr>
              <a:t>Có</a:t>
            </a:r>
            <a:r>
              <a:rPr kumimoji="0" lang="en-US" sz="1600" b="0" i="0" u="none" strike="noStrike" kern="1200" cap="none" spc="0" normalizeH="0" baseline="0" noProof="0" dirty="0">
                <a:ln>
                  <a:noFill/>
                </a:ln>
                <a:solidFill>
                  <a:srgbClr val="0E2841"/>
                </a:solidFill>
                <a:effectLst/>
                <a:uLnTx/>
                <a:uFillTx/>
                <a:latin typeface="Aptos" panose="02110004020202020204"/>
                <a:ea typeface="+mn-ea"/>
                <a:cs typeface="+mn-cs"/>
              </a:rPr>
              <a:t> xu </a:t>
            </a:r>
            <a:r>
              <a:rPr kumimoji="0" lang="en-US" sz="1600" b="0" i="0" u="none" strike="noStrike" kern="1200" cap="none" spc="0" normalizeH="0" baseline="0" noProof="0" dirty="0" err="1">
                <a:ln>
                  <a:noFill/>
                </a:ln>
                <a:solidFill>
                  <a:srgbClr val="0E2841"/>
                </a:solidFill>
                <a:effectLst/>
                <a:uLnTx/>
                <a:uFillTx/>
                <a:latin typeface="Aptos" panose="02110004020202020204"/>
                <a:ea typeface="+mn-ea"/>
                <a:cs typeface="+mn-cs"/>
              </a:rPr>
              <a:t>hướng</a:t>
            </a:r>
            <a:r>
              <a:rPr kumimoji="0" lang="en-US" sz="1600" b="0" i="0" u="none" strike="noStrike" kern="1200" cap="none" spc="0" normalizeH="0" baseline="0" noProof="0" dirty="0">
                <a:ln>
                  <a:noFill/>
                </a:ln>
                <a:solidFill>
                  <a:srgbClr val="0E2841"/>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srgbClr val="FF0000"/>
                </a:solidFill>
                <a:effectLst/>
                <a:uLnTx/>
                <a:uFillTx/>
                <a:latin typeface="Aptos" panose="02110004020202020204"/>
                <a:ea typeface="+mn-ea"/>
                <a:cs typeface="+mn-cs"/>
              </a:rPr>
              <a:t>tăng</a:t>
            </a:r>
            <a:r>
              <a:rPr kumimoji="0" lang="en-US" sz="1600" b="0" i="0" u="none" strike="noStrike" kern="1200" cap="none" spc="0" normalizeH="0" baseline="0" noProof="0" dirty="0">
                <a:ln>
                  <a:noFill/>
                </a:ln>
                <a:solidFill>
                  <a:srgbClr val="FF0000"/>
                </a:solidFill>
                <a:effectLst/>
                <a:uLnTx/>
                <a:uFillTx/>
                <a:latin typeface="Aptos" panose="02110004020202020204"/>
                <a:ea typeface="+mn-ea"/>
                <a:cs typeface="+mn-cs"/>
              </a:rPr>
              <a:t> ở </a:t>
            </a:r>
            <a:r>
              <a:rPr kumimoji="0" lang="en-US" sz="1600" b="0" i="0" u="none" strike="noStrike" kern="1200" cap="none" spc="0" normalizeH="0" baseline="0" noProof="0" dirty="0" err="1">
                <a:ln>
                  <a:noFill/>
                </a:ln>
                <a:solidFill>
                  <a:srgbClr val="FF0000"/>
                </a:solidFill>
                <a:effectLst/>
                <a:uLnTx/>
                <a:uFillTx/>
                <a:latin typeface="Aptos" panose="02110004020202020204"/>
                <a:ea typeface="+mn-ea"/>
                <a:cs typeface="+mn-cs"/>
              </a:rPr>
              <a:t>tất</a:t>
            </a:r>
            <a:r>
              <a:rPr kumimoji="0" lang="en-US" sz="16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srgbClr val="FF0000"/>
                </a:solidFill>
                <a:effectLst/>
                <a:uLnTx/>
                <a:uFillTx/>
                <a:latin typeface="Aptos" panose="02110004020202020204"/>
                <a:ea typeface="+mn-ea"/>
                <a:cs typeface="+mn-cs"/>
              </a:rPr>
              <a:t>các</a:t>
            </a:r>
            <a:r>
              <a:rPr kumimoji="0" lang="en-US" sz="16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srgbClr val="FF0000"/>
                </a:solidFill>
                <a:effectLst/>
                <a:uLnTx/>
                <a:uFillTx/>
                <a:latin typeface="Aptos" panose="02110004020202020204"/>
                <a:ea typeface="+mn-ea"/>
                <a:cs typeface="+mn-cs"/>
              </a:rPr>
              <a:t>các</a:t>
            </a:r>
            <a:r>
              <a:rPr kumimoji="0" lang="en-US" sz="1600" b="0" i="0" u="none" strike="noStrike" kern="1200" cap="none" spc="0" normalizeH="0" baseline="0" noProof="0" dirty="0">
                <a:ln>
                  <a:noFill/>
                </a:ln>
                <a:solidFill>
                  <a:srgbClr val="FF0000"/>
                </a:solidFill>
                <a:effectLst/>
                <a:uLnTx/>
                <a:uFillTx/>
                <a:latin typeface="Aptos" panose="02110004020202020204"/>
                <a:ea typeface="+mn-ea"/>
                <a:cs typeface="+mn-cs"/>
              </a:rPr>
              <a:t> Khu </a:t>
            </a:r>
            <a:r>
              <a:rPr kumimoji="0" lang="en-US" sz="1600" b="0" i="0" u="none" strike="noStrike" kern="1200" cap="none" spc="0" normalizeH="0" baseline="0" noProof="0" dirty="0" err="1">
                <a:ln>
                  <a:noFill/>
                </a:ln>
                <a:solidFill>
                  <a:srgbClr val="FF0000"/>
                </a:solidFill>
                <a:effectLst/>
                <a:uLnTx/>
                <a:uFillTx/>
                <a:latin typeface="Aptos" panose="02110004020202020204"/>
                <a:ea typeface="+mn-ea"/>
                <a:cs typeface="+mn-cs"/>
              </a:rPr>
              <a:t>vực</a:t>
            </a:r>
            <a:r>
              <a:rPr kumimoji="0" lang="en-US" sz="16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600" b="0" i="0" u="none" strike="noStrike" kern="1200" cap="none" spc="0" normalizeH="0" baseline="0" noProof="0" dirty="0">
                <a:ln>
                  <a:noFill/>
                </a:ln>
                <a:solidFill>
                  <a:srgbClr val="0E2841"/>
                </a:solidFill>
                <a:effectLst/>
                <a:uLnTx/>
                <a:uFillTx/>
                <a:latin typeface="Aptos" panose="02110004020202020204"/>
                <a:ea typeface="+mn-ea"/>
                <a:cs typeface="+mn-cs"/>
              </a:rPr>
              <a:t>của WHO</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err="1">
                <a:ln>
                  <a:noFill/>
                </a:ln>
                <a:solidFill>
                  <a:srgbClr val="FF0000"/>
                </a:solidFill>
                <a:effectLst/>
                <a:uLnTx/>
                <a:uFillTx/>
                <a:latin typeface="Aptos" panose="02110004020202020204"/>
                <a:ea typeface="+mn-ea"/>
                <a:cs typeface="+mn-cs"/>
              </a:rPr>
              <a:t>Tăng</a:t>
            </a:r>
            <a:r>
              <a:rPr kumimoji="0" lang="en-US" sz="16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srgbClr val="FF0000"/>
                </a:solidFill>
                <a:effectLst/>
                <a:uLnTx/>
                <a:uFillTx/>
                <a:latin typeface="Aptos" panose="02110004020202020204"/>
                <a:ea typeface="+mn-ea"/>
                <a:cs typeface="+mn-cs"/>
              </a:rPr>
              <a:t>cao</a:t>
            </a:r>
            <a:r>
              <a:rPr kumimoji="0" lang="en-US" sz="16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srgbClr val="FF0000"/>
                </a:solidFill>
                <a:effectLst/>
                <a:uLnTx/>
                <a:uFillTx/>
                <a:latin typeface="Aptos" panose="02110004020202020204"/>
                <a:ea typeface="+mn-ea"/>
                <a:cs typeface="+mn-cs"/>
              </a:rPr>
              <a:t>nhất</a:t>
            </a:r>
            <a:r>
              <a:rPr kumimoji="0" lang="en-US" sz="1600" b="0" i="0" u="none" strike="noStrike" kern="1200" cap="none" spc="0" normalizeH="0" baseline="0" noProof="0" dirty="0">
                <a:ln>
                  <a:noFill/>
                </a:ln>
                <a:solidFill>
                  <a:srgbClr val="FF0000"/>
                </a:solidFill>
                <a:effectLst/>
                <a:uLnTx/>
                <a:uFillTx/>
                <a:latin typeface="Aptos" panose="02110004020202020204"/>
                <a:ea typeface="+mn-ea"/>
                <a:cs typeface="+mn-cs"/>
              </a:rPr>
              <a:t> ở 2 </a:t>
            </a:r>
            <a:r>
              <a:rPr kumimoji="0" lang="en-US" sz="1600" b="0" i="0" u="none" strike="noStrike" kern="1200" cap="none" spc="0" normalizeH="0" baseline="0" noProof="0" dirty="0" err="1">
                <a:ln>
                  <a:noFill/>
                </a:ln>
                <a:solidFill>
                  <a:srgbClr val="FF0000"/>
                </a:solidFill>
                <a:effectLst/>
                <a:uLnTx/>
                <a:uFillTx/>
                <a:latin typeface="Aptos" panose="02110004020202020204"/>
                <a:ea typeface="+mn-ea"/>
                <a:cs typeface="+mn-cs"/>
              </a:rPr>
              <a:t>khu</a:t>
            </a:r>
            <a:r>
              <a:rPr kumimoji="0" lang="en-US" sz="1600" b="0"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srgbClr val="FF0000"/>
                </a:solidFill>
                <a:effectLst/>
                <a:uLnTx/>
                <a:uFillTx/>
                <a:latin typeface="Aptos" panose="02110004020202020204"/>
                <a:ea typeface="+mn-ea"/>
                <a:cs typeface="+mn-cs"/>
              </a:rPr>
              <a:t>vực</a:t>
            </a:r>
            <a:r>
              <a:rPr kumimoji="0" lang="en-US" sz="1600" b="0" i="0" u="none" strike="noStrike" kern="1200" cap="none" spc="0" normalizeH="0" baseline="0" noProof="0" dirty="0">
                <a:ln>
                  <a:noFill/>
                </a:ln>
                <a:solidFill>
                  <a:srgbClr val="0E2841"/>
                </a:solidFill>
                <a:effectLst/>
                <a:uLnTx/>
                <a:uFillTx/>
                <a:latin typeface="Aptos" panose="02110004020202020204"/>
                <a:ea typeface="+mn-ea"/>
                <a:cs typeface="+mn-cs"/>
              </a:rPr>
              <a:t>:  </a:t>
            </a:r>
            <a:r>
              <a:rPr kumimoji="0" lang="en-US" sz="1600" b="1" i="0" u="none" strike="noStrike" kern="1200" cap="none" spc="0" normalizeH="0" baseline="0" noProof="0" dirty="0">
                <a:ln>
                  <a:noFill/>
                </a:ln>
                <a:solidFill>
                  <a:srgbClr val="0E2841"/>
                </a:solidFill>
                <a:effectLst/>
                <a:uLnTx/>
                <a:uFillTx/>
                <a:latin typeface="Aptos" panose="02110004020202020204"/>
                <a:ea typeface="+mn-ea"/>
                <a:cs typeface="+mn-cs"/>
              </a:rPr>
              <a:t>Đông – Nam  Á (16%) </a:t>
            </a:r>
            <a:r>
              <a:rPr kumimoji="0" lang="en-US" sz="1600" b="1" i="0" u="none" strike="noStrike" kern="1200" cap="none" spc="0" normalizeH="0" baseline="0" noProof="0" dirty="0" err="1">
                <a:ln>
                  <a:noFill/>
                </a:ln>
                <a:solidFill>
                  <a:srgbClr val="0E2841"/>
                </a:solidFill>
                <a:effectLst/>
                <a:uLnTx/>
                <a:uFillTx/>
                <a:latin typeface="Aptos" panose="02110004020202020204"/>
                <a:ea typeface="+mn-ea"/>
                <a:cs typeface="+mn-cs"/>
              </a:rPr>
              <a:t>và</a:t>
            </a:r>
            <a:r>
              <a:rPr kumimoji="0" lang="en-US" sz="1600" b="1" i="0" u="none" strike="noStrike" kern="1200" cap="none" spc="0" normalizeH="0" baseline="0" noProof="0" dirty="0">
                <a:ln>
                  <a:noFill/>
                </a:ln>
                <a:solidFill>
                  <a:srgbClr val="0E2841"/>
                </a:solidFill>
                <a:effectLst/>
                <a:uLnTx/>
                <a:uFillTx/>
                <a:latin typeface="Aptos" panose="02110004020202020204"/>
                <a:ea typeface="+mn-ea"/>
                <a:cs typeface="+mn-cs"/>
              </a:rPr>
              <a:t> Tây Thái Bình Dương (8%).</a:t>
            </a:r>
          </a:p>
        </p:txBody>
      </p:sp>
      <p:sp>
        <p:nvSpPr>
          <p:cNvPr id="5" name="TextBox 4">
            <a:extLst>
              <a:ext uri="{FF2B5EF4-FFF2-40B4-BE49-F238E27FC236}">
                <a16:creationId xmlns:a16="http://schemas.microsoft.com/office/drawing/2014/main" id="{47DB9A9B-957E-12C4-3D3C-F5BDFB03AACD}"/>
              </a:ext>
            </a:extLst>
          </p:cNvPr>
          <p:cNvSpPr txBox="1"/>
          <p:nvPr/>
        </p:nvSpPr>
        <p:spPr>
          <a:xfrm>
            <a:off x="5940465" y="5196117"/>
            <a:ext cx="5923704" cy="1384995"/>
          </a:xfrm>
          <a:prstGeom prst="rect">
            <a:avLst/>
          </a:prstGeom>
          <a:solidFill>
            <a:schemeClr val="accent6">
              <a:lumMod val="20000"/>
              <a:lumOff val="80000"/>
            </a:schemeClr>
          </a:solidFill>
        </p:spPr>
        <p:txBody>
          <a:bodyPr wrap="square" rtlCol="0">
            <a:spAutoFit/>
          </a:bodyPr>
          <a:lstStyle/>
          <a:p>
            <a:pPr marL="0" marR="0" lvl="0" indent="0" algn="l" defTabSz="914400" rtl="0" eaLnBrk="1" fontAlgn="t"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Tử</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vong</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do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Viêm</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gan</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C </a:t>
            </a:r>
          </a:p>
          <a:p>
            <a:pPr marL="285750" marR="0" lvl="0" indent="-285750" algn="l" defTabSz="914400" rtl="0" eaLnBrk="1" fontAlgn="t" latinLnBrk="0" hangingPunct="1">
              <a:lnSpc>
                <a:spcPct val="15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err="1">
                <a:ln>
                  <a:noFill/>
                </a:ln>
                <a:solidFill>
                  <a:srgbClr val="FF0000"/>
                </a:solidFill>
                <a:effectLst/>
                <a:uLnTx/>
                <a:uFillTx/>
                <a:latin typeface="Aptos" panose="02110004020202020204"/>
                <a:ea typeface="+mn-ea"/>
                <a:cs typeface="+mn-cs"/>
              </a:rPr>
              <a:t>Giảm</a:t>
            </a:r>
            <a:r>
              <a:rPr kumimoji="0" lang="en-US" sz="1400" b="1" i="0" u="none" strike="noStrike" kern="1200" cap="none" spc="0" normalizeH="0" baseline="0" noProof="0" dirty="0">
                <a:ln>
                  <a:noFill/>
                </a:ln>
                <a:solidFill>
                  <a:srgbClr val="FF0000"/>
                </a:solidFill>
                <a:effectLst/>
                <a:uLnTx/>
                <a:uFillTx/>
                <a:latin typeface="Aptos" panose="02110004020202020204"/>
                <a:ea typeface="+mn-ea"/>
                <a:cs typeface="+mn-cs"/>
              </a:rPr>
              <a:t> ở 4 Khu </a:t>
            </a:r>
            <a:r>
              <a:rPr kumimoji="0" lang="en-US" sz="1400" b="1" i="0" u="none" strike="noStrike" kern="1200" cap="none" spc="0" normalizeH="0" baseline="0" noProof="0" dirty="0" err="1">
                <a:ln>
                  <a:noFill/>
                </a:ln>
                <a:solidFill>
                  <a:srgbClr val="FF0000"/>
                </a:solidFill>
                <a:effectLst/>
                <a:uLnTx/>
                <a:uFillTx/>
                <a:latin typeface="Aptos" panose="02110004020202020204"/>
                <a:ea typeface="+mn-ea"/>
                <a:cs typeface="+mn-cs"/>
              </a:rPr>
              <a:t>vực</a:t>
            </a:r>
            <a:r>
              <a:rPr kumimoji="0" lang="en-US" sz="14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Đông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Địa</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Trung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hải</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(33%), Châu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Âu</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(31%),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châu</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Mỹ  (21%)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và</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Tây Thái Bình Dương (12%). </a:t>
            </a:r>
            <a:r>
              <a:rPr kumimoji="0" lang="en-US" sz="1400" b="1" i="0" u="none" strike="noStrike" kern="1200" cap="none" spc="0" normalizeH="0" baseline="0" noProof="0" dirty="0" err="1">
                <a:ln>
                  <a:noFill/>
                </a:ln>
                <a:solidFill>
                  <a:srgbClr val="FF0000"/>
                </a:solidFill>
                <a:effectLst/>
                <a:uLnTx/>
                <a:uFillTx/>
                <a:latin typeface="Aptos" panose="02110004020202020204"/>
                <a:ea typeface="+mn-ea"/>
                <a:cs typeface="+mn-cs"/>
              </a:rPr>
              <a:t>Tăng</a:t>
            </a:r>
            <a:r>
              <a:rPr kumimoji="0" lang="en-US" sz="1400" b="1" i="0" u="none" strike="noStrike" kern="1200" cap="none" spc="0" normalizeH="0" baseline="0" noProof="0" dirty="0">
                <a:ln>
                  <a:noFill/>
                </a:ln>
                <a:solidFill>
                  <a:srgbClr val="FF0000"/>
                </a:solidFill>
                <a:effectLst/>
                <a:uLnTx/>
                <a:uFillTx/>
                <a:latin typeface="Aptos" panose="02110004020202020204"/>
                <a:ea typeface="+mn-ea"/>
                <a:cs typeface="+mn-cs"/>
              </a:rPr>
              <a:t> ở 2 Khu </a:t>
            </a:r>
            <a:r>
              <a:rPr kumimoji="0" lang="en-US" sz="1400" b="1" i="0" u="none" strike="noStrike" kern="1200" cap="none" spc="0" normalizeH="0" baseline="0" noProof="0" dirty="0" err="1">
                <a:ln>
                  <a:noFill/>
                </a:ln>
                <a:solidFill>
                  <a:srgbClr val="FF0000"/>
                </a:solidFill>
                <a:effectLst/>
                <a:uLnTx/>
                <a:uFillTx/>
                <a:latin typeface="Aptos" panose="02110004020202020204"/>
                <a:ea typeface="+mn-ea"/>
                <a:cs typeface="+mn-cs"/>
              </a:rPr>
              <a:t>vực</a:t>
            </a:r>
            <a:r>
              <a:rPr kumimoji="0" lang="en-US" sz="14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Châu Phi (24%)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và</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Đông – Nam Á (34%).</a:t>
            </a:r>
          </a:p>
        </p:txBody>
      </p:sp>
      <p:sp>
        <p:nvSpPr>
          <p:cNvPr id="9" name="TextBox 8">
            <a:extLst>
              <a:ext uri="{FF2B5EF4-FFF2-40B4-BE49-F238E27FC236}">
                <a16:creationId xmlns:a16="http://schemas.microsoft.com/office/drawing/2014/main" id="{57B64C0C-9083-2B95-517C-16D106CB4576}"/>
              </a:ext>
            </a:extLst>
          </p:cNvPr>
          <p:cNvSpPr txBox="1"/>
          <p:nvPr/>
        </p:nvSpPr>
        <p:spPr>
          <a:xfrm>
            <a:off x="2948472" y="1067400"/>
            <a:ext cx="8304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A1E4"/>
                </a:solidFill>
                <a:effectLst/>
                <a:uLnTx/>
                <a:uFillTx/>
                <a:latin typeface="Aptos" panose="02110004020202020204"/>
                <a:ea typeface="+mn-ea"/>
                <a:cs typeface="+mn-cs"/>
              </a:rPr>
              <a:t>HBV</a:t>
            </a:r>
          </a:p>
        </p:txBody>
      </p:sp>
      <p:sp>
        <p:nvSpPr>
          <p:cNvPr id="11" name="TextBox 10">
            <a:extLst>
              <a:ext uri="{FF2B5EF4-FFF2-40B4-BE49-F238E27FC236}">
                <a16:creationId xmlns:a16="http://schemas.microsoft.com/office/drawing/2014/main" id="{BEDB716E-7DD5-B533-D65B-D0930BE5E4EE}"/>
              </a:ext>
            </a:extLst>
          </p:cNvPr>
          <p:cNvSpPr txBox="1"/>
          <p:nvPr/>
        </p:nvSpPr>
        <p:spPr>
          <a:xfrm>
            <a:off x="8891007" y="1045977"/>
            <a:ext cx="8304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4945E"/>
                </a:solidFill>
                <a:effectLst/>
                <a:uLnTx/>
                <a:uFillTx/>
                <a:latin typeface="Aptos" panose="02110004020202020204"/>
                <a:ea typeface="+mn-ea"/>
                <a:cs typeface="+mn-cs"/>
              </a:rPr>
              <a:t>HCV</a:t>
            </a:r>
          </a:p>
        </p:txBody>
      </p:sp>
      <p:grpSp>
        <p:nvGrpSpPr>
          <p:cNvPr id="13" name="Group 12">
            <a:extLst>
              <a:ext uri="{FF2B5EF4-FFF2-40B4-BE49-F238E27FC236}">
                <a16:creationId xmlns:a16="http://schemas.microsoft.com/office/drawing/2014/main" id="{B41439F1-EEF2-7A03-B711-C234939D845F}"/>
              </a:ext>
            </a:extLst>
          </p:cNvPr>
          <p:cNvGrpSpPr/>
          <p:nvPr/>
        </p:nvGrpSpPr>
        <p:grpSpPr>
          <a:xfrm>
            <a:off x="233700" y="1388957"/>
            <a:ext cx="7323619" cy="3625325"/>
            <a:chOff x="233700" y="1388957"/>
            <a:chExt cx="7323619" cy="3625325"/>
          </a:xfrm>
        </p:grpSpPr>
        <p:grpSp>
          <p:nvGrpSpPr>
            <p:cNvPr id="8" name="Group 7">
              <a:extLst>
                <a:ext uri="{FF2B5EF4-FFF2-40B4-BE49-F238E27FC236}">
                  <a16:creationId xmlns:a16="http://schemas.microsoft.com/office/drawing/2014/main" id="{5E34A455-E822-D90B-5466-2BFC156AD704}"/>
                </a:ext>
              </a:extLst>
            </p:cNvPr>
            <p:cNvGrpSpPr/>
            <p:nvPr/>
          </p:nvGrpSpPr>
          <p:grpSpPr>
            <a:xfrm>
              <a:off x="233700" y="1435278"/>
              <a:ext cx="7323619" cy="3579004"/>
              <a:chOff x="416454" y="1169194"/>
              <a:chExt cx="7346421" cy="3613271"/>
            </a:xfrm>
          </p:grpSpPr>
          <p:pic>
            <p:nvPicPr>
              <p:cNvPr id="6" name="Picture 5">
                <a:extLst>
                  <a:ext uri="{FF2B5EF4-FFF2-40B4-BE49-F238E27FC236}">
                    <a16:creationId xmlns:a16="http://schemas.microsoft.com/office/drawing/2014/main" id="{E73A59A6-51F4-4572-F39C-80D4D4FD28A5}"/>
                  </a:ext>
                </a:extLst>
              </p:cNvPr>
              <p:cNvPicPr>
                <a:picLocks noChangeAspect="1"/>
              </p:cNvPicPr>
              <p:nvPr/>
            </p:nvPicPr>
            <p:blipFill>
              <a:blip r:embed="rId4"/>
              <a:srcRect b="5185"/>
              <a:stretch>
                <a:fillRect/>
              </a:stretch>
            </p:blipFill>
            <p:spPr>
              <a:xfrm>
                <a:off x="416454" y="1285875"/>
                <a:ext cx="5194953" cy="3496590"/>
              </a:xfrm>
              <a:prstGeom prst="rect">
                <a:avLst/>
              </a:prstGeom>
            </p:spPr>
          </p:pic>
          <p:sp>
            <p:nvSpPr>
              <p:cNvPr id="7" name="Rectangle 6">
                <a:extLst>
                  <a:ext uri="{FF2B5EF4-FFF2-40B4-BE49-F238E27FC236}">
                    <a16:creationId xmlns:a16="http://schemas.microsoft.com/office/drawing/2014/main" id="{29B20EAC-715F-6D06-35F7-118378694C76}"/>
                  </a:ext>
                </a:extLst>
              </p:cNvPr>
              <p:cNvSpPr/>
              <p:nvPr/>
            </p:nvSpPr>
            <p:spPr>
              <a:xfrm>
                <a:off x="7391400" y="1169194"/>
                <a:ext cx="371475" cy="1166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2" name="Rectangle 11">
              <a:extLst>
                <a:ext uri="{FF2B5EF4-FFF2-40B4-BE49-F238E27FC236}">
                  <a16:creationId xmlns:a16="http://schemas.microsoft.com/office/drawing/2014/main" id="{E1D2FD26-2C87-24B9-A008-BBB10A2597BB}"/>
                </a:ext>
              </a:extLst>
            </p:cNvPr>
            <p:cNvSpPr/>
            <p:nvPr/>
          </p:nvSpPr>
          <p:spPr>
            <a:xfrm>
              <a:off x="5122506" y="1388957"/>
              <a:ext cx="290023" cy="2457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15" name="Group 14">
            <a:extLst>
              <a:ext uri="{FF2B5EF4-FFF2-40B4-BE49-F238E27FC236}">
                <a16:creationId xmlns:a16="http://schemas.microsoft.com/office/drawing/2014/main" id="{75B2BCFE-5202-9C67-AA7E-0043A7704970}"/>
              </a:ext>
            </a:extLst>
          </p:cNvPr>
          <p:cNvGrpSpPr/>
          <p:nvPr/>
        </p:nvGrpSpPr>
        <p:grpSpPr>
          <a:xfrm>
            <a:off x="5873811" y="1263863"/>
            <a:ext cx="5587783" cy="3878749"/>
            <a:chOff x="5636028" y="1307253"/>
            <a:chExt cx="5587783" cy="3878749"/>
          </a:xfrm>
        </p:grpSpPr>
        <p:pic>
          <p:nvPicPr>
            <p:cNvPr id="3" name="Picture 2">
              <a:extLst>
                <a:ext uri="{FF2B5EF4-FFF2-40B4-BE49-F238E27FC236}">
                  <a16:creationId xmlns:a16="http://schemas.microsoft.com/office/drawing/2014/main" id="{C252F578-E8B2-2424-A213-44795F6B2206}"/>
                </a:ext>
              </a:extLst>
            </p:cNvPr>
            <p:cNvPicPr>
              <a:picLocks noChangeAspect="1"/>
            </p:cNvPicPr>
            <p:nvPr/>
          </p:nvPicPr>
          <p:blipFill>
            <a:blip r:embed="rId5"/>
            <a:srcRect b="5422"/>
            <a:stretch>
              <a:fillRect/>
            </a:stretch>
          </p:blipFill>
          <p:spPr>
            <a:xfrm>
              <a:off x="5636028" y="1444942"/>
              <a:ext cx="5587783" cy="3741060"/>
            </a:xfrm>
            <a:prstGeom prst="rect">
              <a:avLst/>
            </a:prstGeom>
          </p:spPr>
        </p:pic>
        <p:sp>
          <p:nvSpPr>
            <p:cNvPr id="14" name="Rectangle 13">
              <a:extLst>
                <a:ext uri="{FF2B5EF4-FFF2-40B4-BE49-F238E27FC236}">
                  <a16:creationId xmlns:a16="http://schemas.microsoft.com/office/drawing/2014/main" id="{47A072A5-DEE6-160F-A903-A9977D0741EB}"/>
                </a:ext>
              </a:extLst>
            </p:cNvPr>
            <p:cNvSpPr/>
            <p:nvPr/>
          </p:nvSpPr>
          <p:spPr>
            <a:xfrm>
              <a:off x="10746548" y="1307253"/>
              <a:ext cx="290023" cy="2457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6" name="Rectangle: Rounded Corners 15">
            <a:extLst>
              <a:ext uri="{FF2B5EF4-FFF2-40B4-BE49-F238E27FC236}">
                <a16:creationId xmlns:a16="http://schemas.microsoft.com/office/drawing/2014/main" id="{50539FA5-E0DA-FA33-15AE-EB086BECC57D}"/>
              </a:ext>
            </a:extLst>
          </p:cNvPr>
          <p:cNvSpPr/>
          <p:nvPr/>
        </p:nvSpPr>
        <p:spPr>
          <a:xfrm>
            <a:off x="3720177" y="3147374"/>
            <a:ext cx="1795993" cy="182862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Rounded Corners 16">
            <a:extLst>
              <a:ext uri="{FF2B5EF4-FFF2-40B4-BE49-F238E27FC236}">
                <a16:creationId xmlns:a16="http://schemas.microsoft.com/office/drawing/2014/main" id="{57CD8A62-4B9F-7210-2DBD-13CBF602C967}"/>
              </a:ext>
            </a:extLst>
          </p:cNvPr>
          <p:cNvSpPr/>
          <p:nvPr/>
        </p:nvSpPr>
        <p:spPr>
          <a:xfrm>
            <a:off x="9659363" y="1290543"/>
            <a:ext cx="1937833" cy="195695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Rounded Corners 18">
            <a:extLst>
              <a:ext uri="{FF2B5EF4-FFF2-40B4-BE49-F238E27FC236}">
                <a16:creationId xmlns:a16="http://schemas.microsoft.com/office/drawing/2014/main" id="{E198270C-9D18-20EE-720B-F4694240CA92}"/>
              </a:ext>
            </a:extLst>
          </p:cNvPr>
          <p:cNvSpPr/>
          <p:nvPr/>
        </p:nvSpPr>
        <p:spPr>
          <a:xfrm>
            <a:off x="3732946" y="1388957"/>
            <a:ext cx="1795993" cy="1703534"/>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Rounded Corners 20">
            <a:extLst>
              <a:ext uri="{FF2B5EF4-FFF2-40B4-BE49-F238E27FC236}">
                <a16:creationId xmlns:a16="http://schemas.microsoft.com/office/drawing/2014/main" id="{DEC157CD-DD12-8F48-AD58-7D04310BD024}"/>
              </a:ext>
            </a:extLst>
          </p:cNvPr>
          <p:cNvSpPr/>
          <p:nvPr/>
        </p:nvSpPr>
        <p:spPr>
          <a:xfrm>
            <a:off x="5990221" y="1284969"/>
            <a:ext cx="1937833" cy="195695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02924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268BC-CC15-2B41-3B79-FADCDCDBEE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36FE35-CDFF-FF01-26E8-D8459E7FE354}"/>
              </a:ext>
            </a:extLst>
          </p:cNvPr>
          <p:cNvSpPr>
            <a:spLocks noGrp="1"/>
          </p:cNvSpPr>
          <p:nvPr>
            <p:ph type="title"/>
          </p:nvPr>
        </p:nvSpPr>
        <p:spPr>
          <a:xfrm>
            <a:off x="457200" y="406717"/>
            <a:ext cx="11277600" cy="1004888"/>
          </a:xfrm>
        </p:spPr>
        <p:txBody>
          <a:bodyPr>
            <a:noAutofit/>
          </a:bodyPr>
          <a:lstStyle/>
          <a:p>
            <a:pPr algn="ctr"/>
            <a:r>
              <a:rPr lang="en-US" sz="3200" b="1" dirty="0" err="1">
                <a:solidFill>
                  <a:srgbClr val="00A1E4"/>
                </a:solidFill>
              </a:rPr>
              <a:t>Số</a:t>
            </a:r>
            <a:r>
              <a:rPr lang="en-US" sz="3200" b="1" dirty="0">
                <a:solidFill>
                  <a:srgbClr val="00A1E4"/>
                </a:solidFill>
              </a:rPr>
              <a:t> </a:t>
            </a:r>
            <a:r>
              <a:rPr lang="en-US" sz="3200" b="1" dirty="0" err="1">
                <a:solidFill>
                  <a:srgbClr val="00A1E4"/>
                </a:solidFill>
              </a:rPr>
              <a:t>tử</a:t>
            </a:r>
            <a:r>
              <a:rPr lang="en-US" sz="3200" b="1" dirty="0">
                <a:solidFill>
                  <a:srgbClr val="00A1E4"/>
                </a:solidFill>
              </a:rPr>
              <a:t> </a:t>
            </a:r>
            <a:r>
              <a:rPr lang="en-US" sz="3200" b="1" dirty="0" err="1">
                <a:solidFill>
                  <a:srgbClr val="00A1E4"/>
                </a:solidFill>
              </a:rPr>
              <a:t>vong</a:t>
            </a:r>
            <a:r>
              <a:rPr lang="en-US" sz="3200" b="1" dirty="0">
                <a:solidFill>
                  <a:srgbClr val="00A1E4"/>
                </a:solidFill>
              </a:rPr>
              <a:t> </a:t>
            </a:r>
            <a:r>
              <a:rPr lang="en-US" sz="3200" b="1" dirty="0" err="1">
                <a:solidFill>
                  <a:srgbClr val="00A1E4"/>
                </a:solidFill>
              </a:rPr>
              <a:t>liên</a:t>
            </a:r>
            <a:r>
              <a:rPr lang="en-US" sz="3200" b="1" dirty="0">
                <a:solidFill>
                  <a:srgbClr val="00A1E4"/>
                </a:solidFill>
              </a:rPr>
              <a:t> </a:t>
            </a:r>
            <a:r>
              <a:rPr lang="en-US" sz="3200" b="1" dirty="0" err="1">
                <a:solidFill>
                  <a:srgbClr val="00A1E4"/>
                </a:solidFill>
              </a:rPr>
              <a:t>quan</a:t>
            </a:r>
            <a:r>
              <a:rPr lang="en-US" sz="3200" b="1" dirty="0">
                <a:solidFill>
                  <a:srgbClr val="00A1E4"/>
                </a:solidFill>
              </a:rPr>
              <a:t> </a:t>
            </a:r>
            <a:r>
              <a:rPr lang="en-US" sz="3200" b="1" dirty="0" err="1">
                <a:solidFill>
                  <a:srgbClr val="00A1E4"/>
                </a:solidFill>
              </a:rPr>
              <a:t>đến</a:t>
            </a:r>
            <a:r>
              <a:rPr lang="en-US" sz="3200" b="1" dirty="0">
                <a:solidFill>
                  <a:srgbClr val="00A1E4"/>
                </a:solidFill>
              </a:rPr>
              <a:t> HBV </a:t>
            </a:r>
            <a:r>
              <a:rPr lang="en-US" sz="3200" b="1" dirty="0" err="1">
                <a:solidFill>
                  <a:srgbClr val="00A1E4"/>
                </a:solidFill>
              </a:rPr>
              <a:t>và</a:t>
            </a:r>
            <a:r>
              <a:rPr lang="en-US" sz="3200" b="1" dirty="0">
                <a:solidFill>
                  <a:srgbClr val="00A1E4"/>
                </a:solidFill>
              </a:rPr>
              <a:t> </a:t>
            </a:r>
            <a:r>
              <a:rPr lang="en-US" sz="3200" b="1" dirty="0">
                <a:solidFill>
                  <a:srgbClr val="34945E"/>
                </a:solidFill>
              </a:rPr>
              <a:t>HCV </a:t>
            </a:r>
            <a:r>
              <a:rPr lang="en-US" sz="3200" b="1" dirty="0">
                <a:solidFill>
                  <a:srgbClr val="002060"/>
                </a:solidFill>
              </a:rPr>
              <a:t>so </a:t>
            </a:r>
            <a:r>
              <a:rPr lang="en-US" sz="3200" b="1" dirty="0" err="1">
                <a:solidFill>
                  <a:srgbClr val="002060"/>
                </a:solidFill>
              </a:rPr>
              <a:t>với</a:t>
            </a:r>
            <a:r>
              <a:rPr lang="en-US" sz="3200" b="1" dirty="0">
                <a:solidFill>
                  <a:srgbClr val="002060"/>
                </a:solidFill>
              </a:rPr>
              <a:t> </a:t>
            </a:r>
            <a:r>
              <a:rPr lang="en-US" sz="3200" b="1" dirty="0" err="1">
                <a:solidFill>
                  <a:srgbClr val="002060"/>
                </a:solidFill>
              </a:rPr>
              <a:t>số</a:t>
            </a:r>
            <a:r>
              <a:rPr lang="en-US" sz="3200" b="1" dirty="0">
                <a:solidFill>
                  <a:srgbClr val="002060"/>
                </a:solidFill>
              </a:rPr>
              <a:t> </a:t>
            </a:r>
            <a:r>
              <a:rPr lang="en-US" sz="3200" b="1" dirty="0" err="1">
                <a:solidFill>
                  <a:srgbClr val="002060"/>
                </a:solidFill>
              </a:rPr>
              <a:t>tử</a:t>
            </a:r>
            <a:r>
              <a:rPr lang="en-US" sz="3200" b="1" dirty="0">
                <a:solidFill>
                  <a:srgbClr val="002060"/>
                </a:solidFill>
              </a:rPr>
              <a:t> </a:t>
            </a:r>
            <a:r>
              <a:rPr lang="en-US" sz="3200" b="1" dirty="0" err="1">
                <a:solidFill>
                  <a:srgbClr val="002060"/>
                </a:solidFill>
              </a:rPr>
              <a:t>vong</a:t>
            </a:r>
            <a:r>
              <a:rPr lang="en-US" sz="3200" b="1" dirty="0">
                <a:solidFill>
                  <a:srgbClr val="002060"/>
                </a:solidFill>
              </a:rPr>
              <a:t> do </a:t>
            </a:r>
            <a:r>
              <a:rPr lang="en-US" sz="3200" b="1" dirty="0" err="1">
                <a:solidFill>
                  <a:srgbClr val="002060"/>
                </a:solidFill>
              </a:rPr>
              <a:t>các</a:t>
            </a:r>
            <a:r>
              <a:rPr lang="en-US" sz="3200" b="1" dirty="0">
                <a:solidFill>
                  <a:srgbClr val="002060"/>
                </a:solidFill>
              </a:rPr>
              <a:t> bệnh </a:t>
            </a:r>
            <a:r>
              <a:rPr lang="en-US" sz="3200" b="1" dirty="0" err="1">
                <a:solidFill>
                  <a:srgbClr val="002060"/>
                </a:solidFill>
              </a:rPr>
              <a:t>truyền</a:t>
            </a:r>
            <a:r>
              <a:rPr lang="en-US" sz="3200" b="1" dirty="0">
                <a:solidFill>
                  <a:srgbClr val="002060"/>
                </a:solidFill>
              </a:rPr>
              <a:t> </a:t>
            </a:r>
            <a:r>
              <a:rPr lang="en-US" sz="3200" b="1" dirty="0" err="1">
                <a:solidFill>
                  <a:srgbClr val="002060"/>
                </a:solidFill>
              </a:rPr>
              <a:t>nhiễm</a:t>
            </a:r>
            <a:r>
              <a:rPr lang="en-US" sz="3200" b="1" dirty="0">
                <a:solidFill>
                  <a:srgbClr val="002060"/>
                </a:solidFill>
              </a:rPr>
              <a:t> </a:t>
            </a:r>
            <a:r>
              <a:rPr lang="en-US" sz="3200" b="1" dirty="0" err="1">
                <a:solidFill>
                  <a:srgbClr val="002060"/>
                </a:solidFill>
              </a:rPr>
              <a:t>chính</a:t>
            </a:r>
            <a:r>
              <a:rPr lang="en-US" sz="3200" b="1" dirty="0">
                <a:solidFill>
                  <a:srgbClr val="002060"/>
                </a:solidFill>
              </a:rPr>
              <a:t> </a:t>
            </a:r>
            <a:r>
              <a:rPr lang="en-US" sz="3200" b="1" dirty="0" err="1">
                <a:solidFill>
                  <a:srgbClr val="002060"/>
                </a:solidFill>
              </a:rPr>
              <a:t>khác</a:t>
            </a:r>
            <a:r>
              <a:rPr lang="en-US" sz="3200" b="1" dirty="0">
                <a:solidFill>
                  <a:srgbClr val="002060"/>
                </a:solidFill>
              </a:rPr>
              <a:t>, 2015–2024</a:t>
            </a:r>
            <a:endParaRPr lang="en-US" sz="3200" b="1" dirty="0">
              <a:solidFill>
                <a:srgbClr val="002060"/>
              </a:solidFill>
              <a:highlight>
                <a:srgbClr val="FFFF00"/>
              </a:highlight>
            </a:endParaRPr>
          </a:p>
        </p:txBody>
      </p:sp>
      <p:sp>
        <p:nvSpPr>
          <p:cNvPr id="5" name="Text Placeholder 5">
            <a:extLst>
              <a:ext uri="{FF2B5EF4-FFF2-40B4-BE49-F238E27FC236}">
                <a16:creationId xmlns:a16="http://schemas.microsoft.com/office/drawing/2014/main" id="{B746268F-B9ED-253A-C1EF-E2FE6AF470D4}"/>
              </a:ext>
            </a:extLst>
          </p:cNvPr>
          <p:cNvSpPr txBox="1">
            <a:spLocks/>
          </p:cNvSpPr>
          <p:nvPr/>
        </p:nvSpPr>
        <p:spPr>
          <a:xfrm>
            <a:off x="7483642" y="1671320"/>
            <a:ext cx="4145375" cy="4343400"/>
          </a:xfrm>
          <a:prstGeom prst="rect">
            <a:avLst/>
          </a:prstGeom>
          <a:solidFill>
            <a:srgbClr val="DDEFF9"/>
          </a:solidFill>
        </p:spPr>
        <p:txBody>
          <a:bodyPr vert="horz" lIns="182880" tIns="182880" rIns="182880" bIns="18288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000" b="0" i="0" kern="1200">
                <a:solidFill>
                  <a:srgbClr val="00205C"/>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2000" b="0" i="0" kern="1200">
                <a:solidFill>
                  <a:srgbClr val="00205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Số</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tử</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vong</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liên</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quan</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đến</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HBV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hiện</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nay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đã</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vượt</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quá</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số</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tử</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vong</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do HIV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Số</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tử</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vong</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liên</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quan</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đến</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HBV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tương</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đương</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với</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số</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tử</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vong</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fo</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bệnh Lao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Số</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tử</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vong</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do HIV, Lao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và</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Sốt</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rét</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giảm</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ngược</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lại</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0" i="0" u="none" strike="noStrike" kern="1200" cap="none" spc="0" normalizeH="0" baseline="0" noProof="0" dirty="0" err="1">
                <a:ln>
                  <a:noFill/>
                </a:ln>
                <a:solidFill>
                  <a:srgbClr val="002060"/>
                </a:solidFill>
                <a:effectLst/>
                <a:uLnTx/>
                <a:uFillTx/>
                <a:latin typeface="Aptos" panose="02110004020202020204"/>
                <a:ea typeface="+mn-ea"/>
                <a:cs typeface="+mn-cs"/>
              </a:rPr>
              <a:t>với</a:t>
            </a:r>
            <a:r>
              <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số</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tử</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vong</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do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viêm</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gan</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vi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rút</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tiếp</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tục</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tăng</a:t>
            </a:r>
            <a:r>
              <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2000" b="1" i="0" u="none" strike="noStrike" kern="1200" cap="none" spc="0" normalizeH="0" baseline="0" noProof="0" dirty="0" err="1">
                <a:ln>
                  <a:noFill/>
                </a:ln>
                <a:solidFill>
                  <a:srgbClr val="002060"/>
                </a:solidFill>
                <a:effectLst/>
                <a:uLnTx/>
                <a:uFillTx/>
                <a:latin typeface="Aptos" panose="02110004020202020204"/>
                <a:ea typeface="+mn-ea"/>
                <a:cs typeface="+mn-cs"/>
              </a:rPr>
              <a:t>cao</a:t>
            </a:r>
            <a:endParaRPr kumimoji="0" lang="en-US" sz="2000" b="0" i="0" u="none" strike="noStrike" kern="1200" cap="none" spc="0" normalizeH="0" baseline="0" noProof="0" dirty="0">
              <a:ln>
                <a:noFill/>
              </a:ln>
              <a:solidFill>
                <a:srgbClr val="002060"/>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BC52129F-5F2C-6722-C2DC-E17C15A2BF8F}"/>
              </a:ext>
            </a:extLst>
          </p:cNvPr>
          <p:cNvPicPr>
            <a:picLocks noChangeAspect="1"/>
          </p:cNvPicPr>
          <p:nvPr/>
        </p:nvPicPr>
        <p:blipFill>
          <a:blip r:embed="rId3"/>
          <a:srcRect b="7758"/>
          <a:stretch>
            <a:fillRect/>
          </a:stretch>
        </p:blipFill>
        <p:spPr>
          <a:xfrm>
            <a:off x="1638791" y="1671320"/>
            <a:ext cx="5675486" cy="4799531"/>
          </a:xfrm>
          <a:prstGeom prst="rect">
            <a:avLst/>
          </a:prstGeom>
        </p:spPr>
      </p:pic>
      <p:pic>
        <p:nvPicPr>
          <p:cNvPr id="7" name="Picture 6">
            <a:extLst>
              <a:ext uri="{FF2B5EF4-FFF2-40B4-BE49-F238E27FC236}">
                <a16:creationId xmlns:a16="http://schemas.microsoft.com/office/drawing/2014/main" id="{A0039061-4BB3-B716-EE22-AC267EE73C7C}"/>
              </a:ext>
            </a:extLst>
          </p:cNvPr>
          <p:cNvPicPr>
            <a:picLocks noChangeAspect="1"/>
          </p:cNvPicPr>
          <p:nvPr/>
        </p:nvPicPr>
        <p:blipFill>
          <a:blip r:embed="rId4"/>
          <a:srcRect l="7771" t="5569"/>
          <a:stretch>
            <a:fillRect/>
          </a:stretch>
        </p:blipFill>
        <p:spPr>
          <a:xfrm>
            <a:off x="8839200" y="6534150"/>
            <a:ext cx="3224456" cy="323850"/>
          </a:xfrm>
          <a:prstGeom prst="rect">
            <a:avLst/>
          </a:prstGeom>
        </p:spPr>
      </p:pic>
    </p:spTree>
    <p:extLst>
      <p:ext uri="{BB962C8B-B14F-4D97-AF65-F5344CB8AC3E}">
        <p14:creationId xmlns:p14="http://schemas.microsoft.com/office/powerpoint/2010/main" val="620353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68AE6-CDB1-EC4F-B24E-8C313516BCE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30061F8-7BC0-24D1-335B-C7DA00902452}"/>
              </a:ext>
            </a:extLst>
          </p:cNvPr>
          <p:cNvSpPr>
            <a:spLocks noGrp="1"/>
          </p:cNvSpPr>
          <p:nvPr>
            <p:ph type="ctrTitle"/>
          </p:nvPr>
        </p:nvSpPr>
        <p:spPr>
          <a:xfrm>
            <a:off x="228600" y="2435075"/>
            <a:ext cx="11734800" cy="1398873"/>
          </a:xfrm>
        </p:spPr>
        <p:txBody>
          <a:bodyPr>
            <a:normAutofit/>
          </a:bodyPr>
          <a:lstStyle/>
          <a:p>
            <a:pPr algn="ctr"/>
            <a:r>
              <a:rPr kumimoji="0" lang="en-US" sz="4000" b="1" i="0" u="none" strike="noStrike" kern="1200" cap="none" spc="0" normalizeH="0" baseline="0" noProof="0" dirty="0">
                <a:ln>
                  <a:noFill/>
                </a:ln>
                <a:solidFill>
                  <a:srgbClr val="FFFFFF"/>
                </a:solidFill>
                <a:effectLst/>
                <a:uLnTx/>
                <a:uFillTx/>
                <a:latin typeface="Trebuchet MS" panose="020B0603020202020204"/>
                <a:ea typeface="+mj-ea"/>
                <a:cs typeface="+mj-cs"/>
              </a:rPr>
              <a:t>Key findings on coverage of prevention, </a:t>
            </a:r>
            <a:r>
              <a:rPr lang="en-US" sz="4000" b="1" dirty="0">
                <a:solidFill>
                  <a:srgbClr val="FFFFFF"/>
                </a:solidFill>
                <a:latin typeface="Trebuchet MS" panose="020B0603020202020204"/>
              </a:rPr>
              <a:t>diagnosis and treatment</a:t>
            </a:r>
            <a:endParaRPr lang="en-US" b="1" dirty="0"/>
          </a:p>
        </p:txBody>
      </p:sp>
      <p:sp>
        <p:nvSpPr>
          <p:cNvPr id="4" name="Slide Number Placeholder 3">
            <a:extLst>
              <a:ext uri="{FF2B5EF4-FFF2-40B4-BE49-F238E27FC236}">
                <a16:creationId xmlns:a16="http://schemas.microsoft.com/office/drawing/2014/main" id="{E8787ADE-6E57-044E-5ABC-D49E10104A24}"/>
              </a:ext>
            </a:extLst>
          </p:cNvPr>
          <p:cNvSpPr>
            <a:spLocks noGrp="1"/>
          </p:cNvSpPr>
          <p:nvPr>
            <p:ph type="sldNum" sz="quarter" idx="4294967295"/>
          </p:nvPr>
        </p:nvSpPr>
        <p:spPr>
          <a:xfrm>
            <a:off x="11812588" y="6397625"/>
            <a:ext cx="379412" cy="32067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14BF2E0-EE3B-6A4E-9FB9-82DE86E1F02F}" type="slidenum">
              <a:rPr kumimoji="0" lang="en-US" sz="1800" b="0" i="0" u="none" strike="noStrike" kern="1200" cap="none" spc="0" normalizeH="0" baseline="0" noProof="0" smtClean="0">
                <a:ln>
                  <a:noFill/>
                </a:ln>
                <a:solidFill>
                  <a:srgbClr val="000000"/>
                </a:solidFill>
                <a:effectLst/>
                <a:uLnTx/>
                <a:uFillTx/>
                <a:latin typeface="Trebuchet MS" panose="020B0603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srgbClr val="000000"/>
              </a:solidFill>
              <a:effectLst/>
              <a:uLnTx/>
              <a:uFillTx/>
              <a:latin typeface="Trebuchet MS" panose="020B0603020202020204"/>
              <a:ea typeface="+mn-ea"/>
              <a:cs typeface="+mn-cs"/>
            </a:endParaRPr>
          </a:p>
        </p:txBody>
      </p:sp>
      <p:sp>
        <p:nvSpPr>
          <p:cNvPr id="7" name="Subtitle 5">
            <a:extLst>
              <a:ext uri="{FF2B5EF4-FFF2-40B4-BE49-F238E27FC236}">
                <a16:creationId xmlns:a16="http://schemas.microsoft.com/office/drawing/2014/main" id="{F4EEDA81-947A-1289-9B24-2AD36CE188AB}"/>
              </a:ext>
            </a:extLst>
          </p:cNvPr>
          <p:cNvSpPr txBox="1">
            <a:spLocks/>
          </p:cNvSpPr>
          <p:nvPr/>
        </p:nvSpPr>
        <p:spPr>
          <a:xfrm>
            <a:off x="1002890" y="2265681"/>
            <a:ext cx="6055135" cy="10668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bg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38163" marR="0" lvl="0" indent="-538163" algn="l" defTabSz="914400" rtl="0" eaLnBrk="1" fontAlgn="auto" latinLnBrk="0" hangingPunct="1">
              <a:lnSpc>
                <a:spcPct val="100000"/>
              </a:lnSpc>
              <a:spcBef>
                <a:spcPts val="1000"/>
              </a:spcBef>
              <a:spcAft>
                <a:spcPts val="0"/>
              </a:spcAft>
              <a:buClrTx/>
              <a:buSzTx/>
              <a:buFont typeface="Wingdings" panose="05000000000000000000" pitchFamily="2" charset="2"/>
              <a:buChar char="v"/>
              <a:tabLst/>
              <a:defRPr/>
            </a:pPr>
            <a:r>
              <a:rPr kumimoji="0" lang="en-US" sz="4000" b="1" i="0" u="none" strike="noStrike" kern="1200" cap="none" spc="0" normalizeH="0" baseline="0" noProof="0" dirty="0" err="1">
                <a:ln>
                  <a:noFill/>
                </a:ln>
                <a:solidFill>
                  <a:srgbClr val="156082"/>
                </a:solidFill>
                <a:effectLst/>
                <a:uLnTx/>
                <a:uFillTx/>
                <a:latin typeface="Aptos" panose="02110004020202020204"/>
                <a:ea typeface="+mn-ea"/>
                <a:cs typeface="+mn-cs"/>
              </a:rPr>
              <a:t>Tiêm</a:t>
            </a:r>
            <a:r>
              <a:rPr kumimoji="0" lang="en-US" sz="40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4000" b="1" i="0" u="none" strike="noStrike" kern="1200" cap="none" spc="0" normalizeH="0" baseline="0" noProof="0" dirty="0" err="1">
                <a:ln>
                  <a:noFill/>
                </a:ln>
                <a:solidFill>
                  <a:srgbClr val="156082"/>
                </a:solidFill>
                <a:effectLst/>
                <a:uLnTx/>
                <a:uFillTx/>
                <a:latin typeface="Aptos" panose="02110004020202020204"/>
                <a:ea typeface="+mn-ea"/>
                <a:cs typeface="+mn-cs"/>
              </a:rPr>
              <a:t>phòng</a:t>
            </a:r>
            <a:r>
              <a:rPr kumimoji="0" lang="en-US" sz="40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4000" b="1" i="0" u="none" strike="noStrike" kern="1200" cap="none" spc="0" normalizeH="0" baseline="0" noProof="0" dirty="0" err="1">
                <a:ln>
                  <a:noFill/>
                </a:ln>
                <a:solidFill>
                  <a:srgbClr val="156082"/>
                </a:solidFill>
                <a:effectLst/>
                <a:uLnTx/>
                <a:uFillTx/>
                <a:latin typeface="Aptos" panose="02110004020202020204"/>
                <a:ea typeface="+mn-ea"/>
                <a:cs typeface="+mn-cs"/>
              </a:rPr>
              <a:t>viêm</a:t>
            </a:r>
            <a:r>
              <a:rPr kumimoji="0" lang="en-US" sz="40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4000" b="1" i="0" u="none" strike="noStrike" kern="1200" cap="none" spc="0" normalizeH="0" baseline="0" noProof="0" dirty="0" err="1">
                <a:ln>
                  <a:noFill/>
                </a:ln>
                <a:solidFill>
                  <a:srgbClr val="156082"/>
                </a:solidFill>
                <a:effectLst/>
                <a:uLnTx/>
                <a:uFillTx/>
                <a:latin typeface="Aptos" panose="02110004020202020204"/>
                <a:ea typeface="+mn-ea"/>
                <a:cs typeface="+mn-cs"/>
              </a:rPr>
              <a:t>gan</a:t>
            </a:r>
            <a:r>
              <a:rPr kumimoji="0" lang="en-US" sz="4000" b="1" i="0" u="none" strike="noStrike" kern="1200" cap="none" spc="0" normalizeH="0" baseline="0" noProof="0" dirty="0">
                <a:ln>
                  <a:noFill/>
                </a:ln>
                <a:solidFill>
                  <a:srgbClr val="156082"/>
                </a:solidFill>
                <a:effectLst/>
                <a:uLnTx/>
                <a:uFillTx/>
                <a:latin typeface="Aptos" panose="02110004020202020204"/>
                <a:ea typeface="+mn-ea"/>
                <a:cs typeface="+mn-cs"/>
              </a:rPr>
              <a:t> B</a:t>
            </a:r>
          </a:p>
        </p:txBody>
      </p:sp>
      <p:pic>
        <p:nvPicPr>
          <p:cNvPr id="2" name="Picture 1" descr="A green and orange cover with white text&#10;&#10;AI-generated content may be incorrect.">
            <a:extLst>
              <a:ext uri="{FF2B5EF4-FFF2-40B4-BE49-F238E27FC236}">
                <a16:creationId xmlns:a16="http://schemas.microsoft.com/office/drawing/2014/main" id="{C1C865A0-CFFC-59A1-4F7E-AF3998D3927A}"/>
              </a:ext>
            </a:extLst>
          </p:cNvPr>
          <p:cNvPicPr>
            <a:picLocks noChangeAspect="1"/>
          </p:cNvPicPr>
          <p:nvPr/>
        </p:nvPicPr>
        <p:blipFill>
          <a:blip r:embed="rId3"/>
          <a:stretch>
            <a:fillRect/>
          </a:stretch>
        </p:blipFill>
        <p:spPr>
          <a:xfrm>
            <a:off x="8150303" y="564851"/>
            <a:ext cx="3733451" cy="52956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65707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D46B7-A805-319F-3A3E-671A7261A5AE}"/>
              </a:ext>
            </a:extLst>
          </p:cNvPr>
          <p:cNvSpPr>
            <a:spLocks noGrp="1"/>
          </p:cNvSpPr>
          <p:nvPr>
            <p:ph type="title"/>
          </p:nvPr>
        </p:nvSpPr>
        <p:spPr>
          <a:xfrm>
            <a:off x="638175" y="365125"/>
            <a:ext cx="11064318" cy="1325563"/>
          </a:xfrm>
        </p:spPr>
        <p:txBody>
          <a:bodyPr>
            <a:noAutofit/>
          </a:bodyPr>
          <a:lstStyle/>
          <a:p>
            <a:pPr fontAlgn="t">
              <a:lnSpc>
                <a:spcPct val="100000"/>
              </a:lnSpc>
            </a:pPr>
            <a:r>
              <a:rPr lang="en-US" sz="3200" b="1" dirty="0" err="1"/>
              <a:t>Tỷ</a:t>
            </a:r>
            <a:r>
              <a:rPr lang="en-US" sz="3200" b="1" dirty="0"/>
              <a:t> </a:t>
            </a:r>
            <a:r>
              <a:rPr lang="en-US" sz="3200" b="1" dirty="0" err="1"/>
              <a:t>lệ</a:t>
            </a:r>
            <a:r>
              <a:rPr lang="en-US" sz="3200" b="1" dirty="0"/>
              <a:t> </a:t>
            </a:r>
            <a:r>
              <a:rPr lang="en-US" sz="3200" b="1" dirty="0" err="1"/>
              <a:t>tiêm</a:t>
            </a:r>
            <a:r>
              <a:rPr lang="en-US" sz="3200" b="1" dirty="0"/>
              <a:t> </a:t>
            </a:r>
            <a:r>
              <a:rPr lang="en-US" sz="3200" b="1" dirty="0" err="1"/>
              <a:t>vắc</a:t>
            </a:r>
            <a:r>
              <a:rPr lang="en-US" sz="3200" b="1" dirty="0"/>
              <a:t> </a:t>
            </a:r>
            <a:r>
              <a:rPr lang="en-US" sz="3200" b="1" dirty="0" err="1"/>
              <a:t>xin</a:t>
            </a:r>
            <a:r>
              <a:rPr lang="en-US" sz="3200" b="1" dirty="0"/>
              <a:t> </a:t>
            </a:r>
            <a:r>
              <a:rPr lang="en-US" sz="3200" b="1" dirty="0" err="1"/>
              <a:t>viêm</a:t>
            </a:r>
            <a:r>
              <a:rPr lang="en-US" sz="3200" b="1" dirty="0"/>
              <a:t> </a:t>
            </a:r>
            <a:r>
              <a:rPr lang="en-US" sz="3200" b="1" dirty="0" err="1"/>
              <a:t>gan</a:t>
            </a:r>
            <a:r>
              <a:rPr lang="en-US" sz="3200" b="1" dirty="0"/>
              <a:t> B </a:t>
            </a:r>
            <a:r>
              <a:rPr lang="en-US" sz="3200" b="1" dirty="0" err="1"/>
              <a:t>liều</a:t>
            </a:r>
            <a:r>
              <a:rPr lang="en-US" sz="3200" b="1" dirty="0"/>
              <a:t> </a:t>
            </a:r>
            <a:r>
              <a:rPr lang="en-US" sz="3200" b="1" dirty="0" err="1"/>
              <a:t>sau</a:t>
            </a:r>
            <a:r>
              <a:rPr lang="en-US" sz="3200" b="1" dirty="0"/>
              <a:t> sinh </a:t>
            </a:r>
            <a:r>
              <a:rPr lang="en-US" sz="3200" b="1" dirty="0" err="1"/>
              <a:t>đúng</a:t>
            </a:r>
            <a:r>
              <a:rPr lang="en-US" sz="3200" b="1" dirty="0"/>
              <a:t> </a:t>
            </a:r>
            <a:r>
              <a:rPr lang="en-US" sz="3200" b="1" dirty="0" err="1"/>
              <a:t>thời</a:t>
            </a:r>
            <a:r>
              <a:rPr lang="en-US" sz="3200" b="1" dirty="0"/>
              <a:t> </a:t>
            </a:r>
            <a:r>
              <a:rPr lang="en-US" sz="3200" b="1" dirty="0" err="1"/>
              <a:t>điểm</a:t>
            </a:r>
            <a:r>
              <a:rPr lang="en-US" sz="3200" b="1" dirty="0"/>
              <a:t> </a:t>
            </a:r>
            <a:r>
              <a:rPr lang="en-US" sz="3200" b="1" dirty="0" err="1"/>
              <a:t>vẫn</a:t>
            </a:r>
            <a:r>
              <a:rPr lang="en-US" sz="3200" b="1" dirty="0"/>
              <a:t> ở </a:t>
            </a:r>
            <a:r>
              <a:rPr lang="en-US" sz="3200" b="1" dirty="0" err="1"/>
              <a:t>mức</a:t>
            </a:r>
            <a:r>
              <a:rPr lang="en-US" sz="3200" b="1" dirty="0"/>
              <a:t> </a:t>
            </a:r>
            <a:r>
              <a:rPr lang="en-US" sz="3200" b="1" dirty="0" err="1"/>
              <a:t>rất</a:t>
            </a:r>
            <a:r>
              <a:rPr lang="en-US" sz="3200" b="1" dirty="0"/>
              <a:t> </a:t>
            </a:r>
            <a:r>
              <a:rPr lang="en-US" sz="3200" b="1" dirty="0" err="1"/>
              <a:t>thấp</a:t>
            </a:r>
            <a:r>
              <a:rPr lang="en-US" sz="3200" b="1" dirty="0"/>
              <a:t>, ở </a:t>
            </a:r>
            <a:r>
              <a:rPr lang="en-US" sz="3200" b="1" dirty="0" err="1"/>
              <a:t>mức</a:t>
            </a:r>
            <a:r>
              <a:rPr lang="en-US" sz="3200" b="1" dirty="0"/>
              <a:t> </a:t>
            </a:r>
            <a:r>
              <a:rPr lang="en-US" sz="3200" b="1" dirty="0">
                <a:solidFill>
                  <a:srgbClr val="FF0000"/>
                </a:solidFill>
              </a:rPr>
              <a:t>45% </a:t>
            </a:r>
            <a:r>
              <a:rPr lang="en-US" sz="3200" b="1" dirty="0" err="1">
                <a:solidFill>
                  <a:srgbClr val="FF0000"/>
                </a:solidFill>
              </a:rPr>
              <a:t>trên</a:t>
            </a:r>
            <a:r>
              <a:rPr lang="en-US" sz="3200" b="1" dirty="0">
                <a:solidFill>
                  <a:srgbClr val="FF0000"/>
                </a:solidFill>
              </a:rPr>
              <a:t> </a:t>
            </a:r>
            <a:r>
              <a:rPr lang="en-US" sz="3200" b="1" dirty="0" err="1">
                <a:solidFill>
                  <a:srgbClr val="FF0000"/>
                </a:solidFill>
              </a:rPr>
              <a:t>toàn</a:t>
            </a:r>
            <a:r>
              <a:rPr lang="en-US" sz="3200" b="1" dirty="0">
                <a:solidFill>
                  <a:srgbClr val="FF0000"/>
                </a:solidFill>
              </a:rPr>
              <a:t> </a:t>
            </a:r>
            <a:r>
              <a:rPr lang="en-US" sz="3200" b="1" dirty="0" err="1">
                <a:solidFill>
                  <a:srgbClr val="FF0000"/>
                </a:solidFill>
              </a:rPr>
              <a:t>cầu</a:t>
            </a:r>
            <a:r>
              <a:rPr lang="en-US" sz="3200" b="1" dirty="0">
                <a:solidFill>
                  <a:srgbClr val="FF0000"/>
                </a:solidFill>
              </a:rPr>
              <a:t> </a:t>
            </a:r>
            <a:r>
              <a:rPr lang="en-US" sz="3200" b="1" dirty="0" err="1">
                <a:solidFill>
                  <a:srgbClr val="00B0F0"/>
                </a:solidFill>
              </a:rPr>
              <a:t>và</a:t>
            </a:r>
            <a:r>
              <a:rPr lang="en-US" sz="3200" b="1" dirty="0">
                <a:solidFill>
                  <a:srgbClr val="00B0F0"/>
                </a:solidFill>
              </a:rPr>
              <a:t> </a:t>
            </a:r>
            <a:r>
              <a:rPr lang="en-US" sz="3200" b="1" dirty="0" err="1">
                <a:solidFill>
                  <a:srgbClr val="00B0F0"/>
                </a:solidFill>
              </a:rPr>
              <a:t>thấp</a:t>
            </a:r>
            <a:r>
              <a:rPr lang="en-US" sz="3200" b="1" dirty="0">
                <a:solidFill>
                  <a:srgbClr val="00B0F0"/>
                </a:solidFill>
              </a:rPr>
              <a:t> </a:t>
            </a:r>
            <a:r>
              <a:rPr lang="en-US" sz="3200" b="1" dirty="0" err="1">
                <a:solidFill>
                  <a:srgbClr val="00B0F0"/>
                </a:solidFill>
              </a:rPr>
              <a:t>nhất</a:t>
            </a:r>
            <a:r>
              <a:rPr lang="en-US" sz="3200" b="1" dirty="0">
                <a:solidFill>
                  <a:srgbClr val="00B0F0"/>
                </a:solidFill>
              </a:rPr>
              <a:t> ở </a:t>
            </a:r>
            <a:r>
              <a:rPr lang="en-US" sz="3200" b="1" dirty="0">
                <a:solidFill>
                  <a:srgbClr val="FF0000"/>
                </a:solidFill>
              </a:rPr>
              <a:t>Khu </a:t>
            </a:r>
            <a:r>
              <a:rPr lang="en-US" sz="3200" b="1" dirty="0" err="1">
                <a:solidFill>
                  <a:srgbClr val="FF0000"/>
                </a:solidFill>
              </a:rPr>
              <a:t>vực</a:t>
            </a:r>
            <a:r>
              <a:rPr lang="en-US" sz="3200" b="1" dirty="0">
                <a:solidFill>
                  <a:srgbClr val="FF0000"/>
                </a:solidFill>
              </a:rPr>
              <a:t> </a:t>
            </a:r>
            <a:r>
              <a:rPr lang="en-US" sz="3200" b="1" dirty="0" err="1">
                <a:solidFill>
                  <a:srgbClr val="FF0000"/>
                </a:solidFill>
              </a:rPr>
              <a:t>châu</a:t>
            </a:r>
            <a:r>
              <a:rPr lang="en-US" sz="3200" b="1" dirty="0">
                <a:solidFill>
                  <a:srgbClr val="FF0000"/>
                </a:solidFill>
              </a:rPr>
              <a:t> Phi (17%) </a:t>
            </a:r>
            <a:r>
              <a:rPr lang="en-US" sz="3200" b="1" dirty="0" err="1">
                <a:solidFill>
                  <a:srgbClr val="00B0F0"/>
                </a:solidFill>
              </a:rPr>
              <a:t>mặc</a:t>
            </a:r>
            <a:r>
              <a:rPr lang="en-US" sz="3200" b="1" dirty="0">
                <a:solidFill>
                  <a:srgbClr val="00B0F0"/>
                </a:solidFill>
              </a:rPr>
              <a:t> </a:t>
            </a:r>
            <a:r>
              <a:rPr lang="en-US" sz="3200" b="1" dirty="0" err="1">
                <a:solidFill>
                  <a:srgbClr val="00B0F0"/>
                </a:solidFill>
              </a:rPr>
              <a:t>dù</a:t>
            </a:r>
            <a:r>
              <a:rPr lang="en-US" sz="3200" b="1" dirty="0">
                <a:solidFill>
                  <a:srgbClr val="00B0F0"/>
                </a:solidFill>
              </a:rPr>
              <a:t> </a:t>
            </a:r>
            <a:r>
              <a:rPr lang="en-US" sz="3200" b="1" dirty="0" err="1">
                <a:solidFill>
                  <a:srgbClr val="00B0F0"/>
                </a:solidFill>
              </a:rPr>
              <a:t>đây</a:t>
            </a:r>
            <a:r>
              <a:rPr lang="en-US" sz="3200" b="1" dirty="0">
                <a:solidFill>
                  <a:srgbClr val="00B0F0"/>
                </a:solidFill>
              </a:rPr>
              <a:t> </a:t>
            </a:r>
            <a:r>
              <a:rPr lang="en-US" sz="3200" b="1" dirty="0" err="1">
                <a:solidFill>
                  <a:srgbClr val="00B0F0"/>
                </a:solidFill>
              </a:rPr>
              <a:t>là</a:t>
            </a:r>
            <a:r>
              <a:rPr lang="en-US" sz="3200" b="1" dirty="0">
                <a:solidFill>
                  <a:srgbClr val="00B0F0"/>
                </a:solidFill>
              </a:rPr>
              <a:t> </a:t>
            </a:r>
            <a:r>
              <a:rPr lang="en-US" sz="3200" b="1" dirty="0" err="1">
                <a:solidFill>
                  <a:srgbClr val="00B0F0"/>
                </a:solidFill>
              </a:rPr>
              <a:t>khu</a:t>
            </a:r>
            <a:r>
              <a:rPr lang="en-US" sz="3200" b="1" dirty="0">
                <a:solidFill>
                  <a:srgbClr val="00B0F0"/>
                </a:solidFill>
              </a:rPr>
              <a:t> </a:t>
            </a:r>
            <a:r>
              <a:rPr lang="en-US" sz="3200" b="1" dirty="0" err="1">
                <a:solidFill>
                  <a:srgbClr val="00B0F0"/>
                </a:solidFill>
              </a:rPr>
              <a:t>vực</a:t>
            </a:r>
            <a:r>
              <a:rPr lang="en-US" sz="3200" b="1" dirty="0">
                <a:solidFill>
                  <a:srgbClr val="00B0F0"/>
                </a:solidFill>
              </a:rPr>
              <a:t> </a:t>
            </a:r>
            <a:r>
              <a:rPr lang="en-US" sz="3200" b="1" dirty="0" err="1">
                <a:solidFill>
                  <a:srgbClr val="00B0F0"/>
                </a:solidFill>
              </a:rPr>
              <a:t>có</a:t>
            </a:r>
            <a:r>
              <a:rPr lang="en-US" sz="3200" b="1" dirty="0">
                <a:solidFill>
                  <a:srgbClr val="00B0F0"/>
                </a:solidFill>
              </a:rPr>
              <a:t> </a:t>
            </a:r>
            <a:r>
              <a:rPr lang="en-US" sz="3200" b="1" dirty="0" err="1">
                <a:solidFill>
                  <a:srgbClr val="00B0F0"/>
                </a:solidFill>
              </a:rPr>
              <a:t>gánh</a:t>
            </a:r>
            <a:r>
              <a:rPr lang="en-US" sz="3200" b="1" dirty="0">
                <a:solidFill>
                  <a:srgbClr val="00B0F0"/>
                </a:solidFill>
              </a:rPr>
              <a:t> </a:t>
            </a:r>
            <a:r>
              <a:rPr lang="en-US" sz="3200" b="1" dirty="0" err="1">
                <a:solidFill>
                  <a:srgbClr val="00B0F0"/>
                </a:solidFill>
              </a:rPr>
              <a:t>nặng</a:t>
            </a:r>
            <a:r>
              <a:rPr lang="en-US" sz="3200" b="1" dirty="0">
                <a:solidFill>
                  <a:srgbClr val="00B0F0"/>
                </a:solidFill>
              </a:rPr>
              <a:t> </a:t>
            </a:r>
            <a:r>
              <a:rPr lang="en-US" sz="3200" b="1" dirty="0" err="1">
                <a:solidFill>
                  <a:srgbClr val="00B0F0"/>
                </a:solidFill>
              </a:rPr>
              <a:t>cao</a:t>
            </a:r>
            <a:r>
              <a:rPr lang="en-US" sz="3200" b="1" dirty="0">
                <a:solidFill>
                  <a:srgbClr val="00B0F0"/>
                </a:solidFill>
              </a:rPr>
              <a:t> </a:t>
            </a:r>
            <a:r>
              <a:rPr lang="en-US" sz="3200" b="1" dirty="0" err="1">
                <a:solidFill>
                  <a:srgbClr val="00B0F0"/>
                </a:solidFill>
              </a:rPr>
              <a:t>nhất</a:t>
            </a:r>
            <a:r>
              <a:rPr lang="en-US" sz="3200" b="1" dirty="0">
                <a:solidFill>
                  <a:srgbClr val="00B0F0"/>
                </a:solidFill>
              </a:rPr>
              <a:t> </a:t>
            </a:r>
            <a:endParaRPr lang="en-US" sz="3200" b="1" dirty="0"/>
          </a:p>
        </p:txBody>
      </p:sp>
      <p:grpSp>
        <p:nvGrpSpPr>
          <p:cNvPr id="8" name="Group 7">
            <a:extLst>
              <a:ext uri="{FF2B5EF4-FFF2-40B4-BE49-F238E27FC236}">
                <a16:creationId xmlns:a16="http://schemas.microsoft.com/office/drawing/2014/main" id="{53637B01-1FBB-E8BF-90DF-35AB9F06041D}"/>
              </a:ext>
            </a:extLst>
          </p:cNvPr>
          <p:cNvGrpSpPr/>
          <p:nvPr/>
        </p:nvGrpSpPr>
        <p:grpSpPr>
          <a:xfrm>
            <a:off x="249807" y="2361488"/>
            <a:ext cx="5330039" cy="3391090"/>
            <a:chOff x="263792" y="2646326"/>
            <a:chExt cx="5330039" cy="3391090"/>
          </a:xfrm>
        </p:grpSpPr>
        <p:pic>
          <p:nvPicPr>
            <p:cNvPr id="4" name="Picture 3">
              <a:extLst>
                <a:ext uri="{FF2B5EF4-FFF2-40B4-BE49-F238E27FC236}">
                  <a16:creationId xmlns:a16="http://schemas.microsoft.com/office/drawing/2014/main" id="{8616FDC8-ECC6-997D-6C10-BDA532CF384E}"/>
                </a:ext>
              </a:extLst>
            </p:cNvPr>
            <p:cNvPicPr>
              <a:picLocks noChangeAspect="1"/>
            </p:cNvPicPr>
            <p:nvPr/>
          </p:nvPicPr>
          <p:blipFill>
            <a:blip r:embed="rId3"/>
            <a:srcRect b="12479"/>
            <a:stretch>
              <a:fillRect/>
            </a:stretch>
          </p:blipFill>
          <p:spPr>
            <a:xfrm>
              <a:off x="263792" y="2923325"/>
              <a:ext cx="5330039" cy="3114091"/>
            </a:xfrm>
            <a:prstGeom prst="rect">
              <a:avLst/>
            </a:prstGeom>
          </p:spPr>
        </p:pic>
        <p:sp>
          <p:nvSpPr>
            <p:cNvPr id="3" name="TextBox 2">
              <a:extLst>
                <a:ext uri="{FF2B5EF4-FFF2-40B4-BE49-F238E27FC236}">
                  <a16:creationId xmlns:a16="http://schemas.microsoft.com/office/drawing/2014/main" id="{2B9C97EA-BCEF-3C08-C00A-13C8884628ED}"/>
                </a:ext>
              </a:extLst>
            </p:cNvPr>
            <p:cNvSpPr txBox="1"/>
            <p:nvPr/>
          </p:nvSpPr>
          <p:spPr>
            <a:xfrm>
              <a:off x="1180214" y="2646326"/>
              <a:ext cx="97819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Global</a:t>
              </a:r>
            </a:p>
          </p:txBody>
        </p:sp>
      </p:grpSp>
      <p:grpSp>
        <p:nvGrpSpPr>
          <p:cNvPr id="12" name="Group 11">
            <a:extLst>
              <a:ext uri="{FF2B5EF4-FFF2-40B4-BE49-F238E27FC236}">
                <a16:creationId xmlns:a16="http://schemas.microsoft.com/office/drawing/2014/main" id="{7C3B1516-DBE1-EE75-81E8-6343E46C4AAB}"/>
              </a:ext>
            </a:extLst>
          </p:cNvPr>
          <p:cNvGrpSpPr/>
          <p:nvPr/>
        </p:nvGrpSpPr>
        <p:grpSpPr>
          <a:xfrm>
            <a:off x="5858540" y="1959430"/>
            <a:ext cx="5944683" cy="4471390"/>
            <a:chOff x="5858541" y="1959430"/>
            <a:chExt cx="5803504" cy="4471390"/>
          </a:xfrm>
        </p:grpSpPr>
        <p:grpSp>
          <p:nvGrpSpPr>
            <p:cNvPr id="7" name="Group 6">
              <a:extLst>
                <a:ext uri="{FF2B5EF4-FFF2-40B4-BE49-F238E27FC236}">
                  <a16:creationId xmlns:a16="http://schemas.microsoft.com/office/drawing/2014/main" id="{BCB57F97-0C01-FD0F-6E4A-F0A65DE73A5B}"/>
                </a:ext>
              </a:extLst>
            </p:cNvPr>
            <p:cNvGrpSpPr/>
            <p:nvPr/>
          </p:nvGrpSpPr>
          <p:grpSpPr>
            <a:xfrm>
              <a:off x="5858541" y="2028061"/>
              <a:ext cx="5803504" cy="4402759"/>
              <a:chOff x="1934150" y="1454194"/>
              <a:chExt cx="7935992" cy="5242440"/>
            </a:xfrm>
          </p:grpSpPr>
          <p:pic>
            <p:nvPicPr>
              <p:cNvPr id="5" name="Picture 4">
                <a:extLst>
                  <a:ext uri="{FF2B5EF4-FFF2-40B4-BE49-F238E27FC236}">
                    <a16:creationId xmlns:a16="http://schemas.microsoft.com/office/drawing/2014/main" id="{6A70AB2A-556C-CDD4-C280-C1C7DEA4B451}"/>
                  </a:ext>
                </a:extLst>
              </p:cNvPr>
              <p:cNvPicPr>
                <a:picLocks noChangeAspect="1"/>
              </p:cNvPicPr>
              <p:nvPr/>
            </p:nvPicPr>
            <p:blipFill>
              <a:blip r:embed="rId4"/>
              <a:stretch>
                <a:fillRect/>
              </a:stretch>
            </p:blipFill>
            <p:spPr>
              <a:xfrm>
                <a:off x="1934150" y="1454194"/>
                <a:ext cx="7935992" cy="5242440"/>
              </a:xfrm>
              <a:prstGeom prst="rect">
                <a:avLst/>
              </a:prstGeom>
            </p:spPr>
          </p:pic>
          <p:sp>
            <p:nvSpPr>
              <p:cNvPr id="6" name="Rectangle 5">
                <a:extLst>
                  <a:ext uri="{FF2B5EF4-FFF2-40B4-BE49-F238E27FC236}">
                    <a16:creationId xmlns:a16="http://schemas.microsoft.com/office/drawing/2014/main" id="{7C2064D1-E103-1145-39AE-838E721D08BA}"/>
                  </a:ext>
                </a:extLst>
              </p:cNvPr>
              <p:cNvSpPr/>
              <p:nvPr/>
            </p:nvSpPr>
            <p:spPr>
              <a:xfrm>
                <a:off x="9224682" y="1685365"/>
                <a:ext cx="510989" cy="3316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9" name="Rectangle 8">
              <a:extLst>
                <a:ext uri="{FF2B5EF4-FFF2-40B4-BE49-F238E27FC236}">
                  <a16:creationId xmlns:a16="http://schemas.microsoft.com/office/drawing/2014/main" id="{57E6AAB1-DBC6-47B0-68EA-95B8AB74BB26}"/>
                </a:ext>
              </a:extLst>
            </p:cNvPr>
            <p:cNvSpPr/>
            <p:nvPr/>
          </p:nvSpPr>
          <p:spPr>
            <a:xfrm>
              <a:off x="11190027" y="1959430"/>
              <a:ext cx="373681" cy="1772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0" name="Rectangle: Rounded Corners 9">
            <a:extLst>
              <a:ext uri="{FF2B5EF4-FFF2-40B4-BE49-F238E27FC236}">
                <a16:creationId xmlns:a16="http://schemas.microsoft.com/office/drawing/2014/main" id="{39A71E63-4CDA-9E25-7295-F54ECF57AC97}"/>
              </a:ext>
            </a:extLst>
          </p:cNvPr>
          <p:cNvSpPr/>
          <p:nvPr/>
        </p:nvSpPr>
        <p:spPr>
          <a:xfrm>
            <a:off x="5974110" y="1898189"/>
            <a:ext cx="1937833" cy="2297343"/>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6836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81A71-A19A-34A9-924F-37D16975E913}"/>
              </a:ext>
            </a:extLst>
          </p:cNvPr>
          <p:cNvSpPr>
            <a:spLocks noGrp="1"/>
          </p:cNvSpPr>
          <p:nvPr>
            <p:ph type="title"/>
          </p:nvPr>
        </p:nvSpPr>
        <p:spPr>
          <a:xfrm>
            <a:off x="838200" y="84587"/>
            <a:ext cx="10515600" cy="1325563"/>
          </a:xfrm>
        </p:spPr>
        <p:txBody>
          <a:bodyPr>
            <a:normAutofit/>
          </a:bodyPr>
          <a:lstStyle/>
          <a:p>
            <a:pPr algn="ctr"/>
            <a:r>
              <a:rPr lang="en-US" sz="4000" b="1" dirty="0"/>
              <a:t>51 </a:t>
            </a:r>
            <a:r>
              <a:rPr lang="en-US" sz="4000" b="1" dirty="0" err="1"/>
              <a:t>quốc</a:t>
            </a:r>
            <a:r>
              <a:rPr lang="en-US" sz="4000" b="1" dirty="0"/>
              <a:t> </a:t>
            </a:r>
            <a:r>
              <a:rPr lang="en-US" sz="4000" b="1" dirty="0" err="1"/>
              <a:t>gia</a:t>
            </a:r>
            <a:r>
              <a:rPr lang="en-US" sz="4000" b="1" dirty="0"/>
              <a:t> </a:t>
            </a:r>
            <a:r>
              <a:rPr lang="en-US" sz="4000" b="1" dirty="0" err="1"/>
              <a:t>không</a:t>
            </a:r>
            <a:r>
              <a:rPr lang="en-US" sz="4000" b="1" dirty="0"/>
              <a:t> </a:t>
            </a:r>
            <a:r>
              <a:rPr lang="en-US" sz="4000" b="1" dirty="0" err="1"/>
              <a:t>triển</a:t>
            </a:r>
            <a:r>
              <a:rPr lang="en-US" sz="4000" b="1" dirty="0"/>
              <a:t> khai </a:t>
            </a:r>
            <a:r>
              <a:rPr lang="en-US" sz="4000" b="1" dirty="0" err="1"/>
              <a:t>tiêm</a:t>
            </a:r>
            <a:r>
              <a:rPr lang="en-US" sz="4000" b="1" dirty="0"/>
              <a:t> </a:t>
            </a:r>
            <a:r>
              <a:rPr lang="en-US" sz="4000" b="1" dirty="0" err="1"/>
              <a:t>vắc</a:t>
            </a:r>
            <a:r>
              <a:rPr lang="en-US" sz="4000" b="1" dirty="0"/>
              <a:t> </a:t>
            </a:r>
            <a:r>
              <a:rPr lang="en-US" sz="4000" b="1" dirty="0" err="1"/>
              <a:t>xin</a:t>
            </a:r>
            <a:r>
              <a:rPr lang="en-US" sz="4000" b="1" dirty="0"/>
              <a:t> </a:t>
            </a:r>
            <a:r>
              <a:rPr lang="en-US" sz="4000" b="1" dirty="0" err="1"/>
              <a:t>viêm</a:t>
            </a:r>
            <a:r>
              <a:rPr lang="en-US" sz="4000" b="1" dirty="0"/>
              <a:t> </a:t>
            </a:r>
            <a:r>
              <a:rPr lang="en-US" sz="4000" b="1" dirty="0" err="1"/>
              <a:t>gan</a:t>
            </a:r>
            <a:r>
              <a:rPr lang="en-US" sz="4000" b="1" dirty="0"/>
              <a:t> B </a:t>
            </a:r>
            <a:r>
              <a:rPr lang="en-US" sz="4000" b="1" dirty="0" err="1"/>
              <a:t>liều</a:t>
            </a:r>
            <a:r>
              <a:rPr lang="en-US" sz="4000" b="1" dirty="0"/>
              <a:t> </a:t>
            </a:r>
            <a:r>
              <a:rPr lang="en-US" sz="4000" b="1" dirty="0" err="1"/>
              <a:t>sơ</a:t>
            </a:r>
            <a:r>
              <a:rPr lang="en-US" sz="4000" b="1" dirty="0"/>
              <a:t> sinh (&lt;24h)  </a:t>
            </a:r>
          </a:p>
        </p:txBody>
      </p:sp>
      <p:grpSp>
        <p:nvGrpSpPr>
          <p:cNvPr id="7" name="Group 6">
            <a:extLst>
              <a:ext uri="{FF2B5EF4-FFF2-40B4-BE49-F238E27FC236}">
                <a16:creationId xmlns:a16="http://schemas.microsoft.com/office/drawing/2014/main" id="{A15F0BA5-005C-6CB4-A571-045B4D9703E1}"/>
              </a:ext>
            </a:extLst>
          </p:cNvPr>
          <p:cNvGrpSpPr/>
          <p:nvPr/>
        </p:nvGrpSpPr>
        <p:grpSpPr>
          <a:xfrm>
            <a:off x="866776" y="1352550"/>
            <a:ext cx="10344149" cy="4453283"/>
            <a:chOff x="866776" y="1352550"/>
            <a:chExt cx="10344149" cy="4453283"/>
          </a:xfrm>
        </p:grpSpPr>
        <p:pic>
          <p:nvPicPr>
            <p:cNvPr id="4" name="Picture 3">
              <a:extLst>
                <a:ext uri="{FF2B5EF4-FFF2-40B4-BE49-F238E27FC236}">
                  <a16:creationId xmlns:a16="http://schemas.microsoft.com/office/drawing/2014/main" id="{96CB1F3E-BA0C-2FB3-EF34-4A7544760B2B}"/>
                </a:ext>
              </a:extLst>
            </p:cNvPr>
            <p:cNvPicPr>
              <a:picLocks noChangeAspect="1"/>
            </p:cNvPicPr>
            <p:nvPr/>
          </p:nvPicPr>
          <p:blipFill>
            <a:blip r:embed="rId3"/>
            <a:stretch>
              <a:fillRect/>
            </a:stretch>
          </p:blipFill>
          <p:spPr>
            <a:xfrm>
              <a:off x="866776" y="1476374"/>
              <a:ext cx="10121460" cy="4329459"/>
            </a:xfrm>
            <a:prstGeom prst="rect">
              <a:avLst/>
            </a:prstGeom>
          </p:spPr>
        </p:pic>
        <p:sp>
          <p:nvSpPr>
            <p:cNvPr id="6" name="Rectangle 5">
              <a:extLst>
                <a:ext uri="{FF2B5EF4-FFF2-40B4-BE49-F238E27FC236}">
                  <a16:creationId xmlns:a16="http://schemas.microsoft.com/office/drawing/2014/main" id="{67339AF8-E124-5088-EFDD-E764F2BDB9CA}"/>
                </a:ext>
              </a:extLst>
            </p:cNvPr>
            <p:cNvSpPr/>
            <p:nvPr/>
          </p:nvSpPr>
          <p:spPr>
            <a:xfrm>
              <a:off x="10525125" y="1352550"/>
              <a:ext cx="685800" cy="4476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TextBox 2">
            <a:extLst>
              <a:ext uri="{FF2B5EF4-FFF2-40B4-BE49-F238E27FC236}">
                <a16:creationId xmlns:a16="http://schemas.microsoft.com/office/drawing/2014/main" id="{DD2B0146-26CE-DBEF-0082-C454EE6FF0AF}"/>
              </a:ext>
            </a:extLst>
          </p:cNvPr>
          <p:cNvSpPr txBox="1"/>
          <p:nvPr/>
        </p:nvSpPr>
        <p:spPr>
          <a:xfrm>
            <a:off x="3726612" y="5972145"/>
            <a:ext cx="5735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2000" b="1" i="0" u="none" strike="noStrike" kern="1200" cap="none" spc="0" normalizeH="0" baseline="0" noProof="0" dirty="0">
                <a:ln>
                  <a:noFill/>
                </a:ln>
                <a:solidFill>
                  <a:srgbClr val="002060"/>
                </a:solidFill>
                <a:effectLst/>
                <a:uLnTx/>
                <a:uFillTx/>
                <a:latin typeface="Aptos" panose="02110004020202020204"/>
                <a:ea typeface="+mn-ea"/>
                <a:cs typeface="+mn-cs"/>
              </a:rPr>
              <a:t>Trong </a:t>
            </a:r>
            <a:r>
              <a:rPr kumimoji="0" lang="fr-CH" sz="2000" b="1" i="0" u="none" strike="noStrike" kern="1200" cap="none" spc="0" normalizeH="0" baseline="0" noProof="0" dirty="0" err="1">
                <a:ln>
                  <a:noFill/>
                </a:ln>
                <a:solidFill>
                  <a:srgbClr val="002060"/>
                </a:solidFill>
                <a:effectLst/>
                <a:uLnTx/>
                <a:uFillTx/>
                <a:latin typeface="Aptos" panose="02110004020202020204"/>
                <a:ea typeface="+mn-ea"/>
                <a:cs typeface="+mn-cs"/>
              </a:rPr>
              <a:t>đó</a:t>
            </a:r>
            <a:r>
              <a:rPr kumimoji="0" lang="fr-CH"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fr-CH" sz="2000" b="1" i="0" u="none" strike="noStrike" kern="1200" cap="none" spc="0" normalizeH="0" baseline="0" noProof="0" dirty="0" err="1">
                <a:ln>
                  <a:noFill/>
                </a:ln>
                <a:solidFill>
                  <a:srgbClr val="002060"/>
                </a:solidFill>
                <a:effectLst/>
                <a:uLnTx/>
                <a:uFillTx/>
                <a:latin typeface="Aptos" panose="02110004020202020204"/>
                <a:ea typeface="+mn-ea"/>
                <a:cs typeface="+mn-cs"/>
              </a:rPr>
              <a:t>có</a:t>
            </a:r>
            <a:r>
              <a:rPr kumimoji="0" lang="fr-CH" sz="2000" b="1" i="0" u="none" strike="noStrike" kern="1200" cap="none" spc="0" normalizeH="0" baseline="0" noProof="0" dirty="0">
                <a:ln>
                  <a:noFill/>
                </a:ln>
                <a:solidFill>
                  <a:srgbClr val="002060"/>
                </a:solidFill>
                <a:effectLst/>
                <a:uLnTx/>
                <a:uFillTx/>
                <a:latin typeface="Aptos" panose="02110004020202020204"/>
                <a:ea typeface="+mn-ea"/>
                <a:cs typeface="+mn-cs"/>
              </a:rPr>
              <a:t> 20 </a:t>
            </a:r>
            <a:r>
              <a:rPr kumimoji="0" lang="fr-CH" sz="2000" b="1" i="0" u="none" strike="noStrike" kern="1200" cap="none" spc="0" normalizeH="0" baseline="0" noProof="0" dirty="0" err="1">
                <a:ln>
                  <a:noFill/>
                </a:ln>
                <a:solidFill>
                  <a:srgbClr val="002060"/>
                </a:solidFill>
                <a:effectLst/>
                <a:uLnTx/>
                <a:uFillTx/>
                <a:latin typeface="Aptos" panose="02110004020202020204"/>
                <a:ea typeface="+mn-ea"/>
                <a:cs typeface="+mn-cs"/>
              </a:rPr>
              <a:t>quốc</a:t>
            </a:r>
            <a:r>
              <a:rPr kumimoji="0" lang="fr-CH"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fr-CH" sz="2000" b="1" i="0" u="none" strike="noStrike" kern="1200" cap="none" spc="0" normalizeH="0" baseline="0" noProof="0" dirty="0" err="1">
                <a:ln>
                  <a:noFill/>
                </a:ln>
                <a:solidFill>
                  <a:srgbClr val="002060"/>
                </a:solidFill>
                <a:effectLst/>
                <a:uLnTx/>
                <a:uFillTx/>
                <a:latin typeface="Aptos" panose="02110004020202020204"/>
                <a:ea typeface="+mn-ea"/>
                <a:cs typeface="+mn-cs"/>
              </a:rPr>
              <a:t>gia</a:t>
            </a:r>
            <a:r>
              <a:rPr kumimoji="0" lang="fr-CH"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fr-CH" sz="2000" b="1" i="0" u="none" strike="noStrike" kern="1200" cap="none" spc="0" normalizeH="0" baseline="0" noProof="0" dirty="0" err="1">
                <a:ln>
                  <a:noFill/>
                </a:ln>
                <a:solidFill>
                  <a:srgbClr val="002060"/>
                </a:solidFill>
                <a:effectLst/>
                <a:uLnTx/>
                <a:uFillTx/>
                <a:latin typeface="Aptos" panose="02110004020202020204"/>
                <a:ea typeface="+mn-ea"/>
                <a:cs typeface="+mn-cs"/>
              </a:rPr>
              <a:t>thuộc</a:t>
            </a:r>
            <a:r>
              <a:rPr kumimoji="0" lang="fr-CH"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fr-CH" sz="2000" b="1" i="0" u="none" strike="noStrike" kern="1200" cap="none" spc="0" normalizeH="0" baseline="0" noProof="0" dirty="0" err="1">
                <a:ln>
                  <a:noFill/>
                </a:ln>
                <a:solidFill>
                  <a:srgbClr val="002060"/>
                </a:solidFill>
                <a:effectLst/>
                <a:uLnTx/>
                <a:uFillTx/>
                <a:latin typeface="Aptos" panose="02110004020202020204"/>
                <a:ea typeface="+mn-ea"/>
                <a:cs typeface="+mn-cs"/>
              </a:rPr>
              <a:t>khu</a:t>
            </a:r>
            <a:r>
              <a:rPr kumimoji="0" lang="fr-CH" sz="20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fr-CH" sz="2000" b="1" i="0" u="none" strike="noStrike" kern="1200" cap="none" spc="0" normalizeH="0" baseline="0" noProof="0" dirty="0" err="1">
                <a:ln>
                  <a:noFill/>
                </a:ln>
                <a:solidFill>
                  <a:srgbClr val="002060"/>
                </a:solidFill>
                <a:effectLst/>
                <a:uLnTx/>
                <a:uFillTx/>
                <a:latin typeface="Aptos" panose="02110004020202020204"/>
                <a:ea typeface="+mn-ea"/>
                <a:cs typeface="+mn-cs"/>
              </a:rPr>
              <a:t>vực</a:t>
            </a:r>
            <a:r>
              <a:rPr kumimoji="0" lang="fr-CH" sz="2000" b="1" i="0" u="none" strike="noStrike" kern="1200" cap="none" spc="0" normalizeH="0" baseline="0" noProof="0" dirty="0">
                <a:ln>
                  <a:noFill/>
                </a:ln>
                <a:solidFill>
                  <a:srgbClr val="002060"/>
                </a:solidFill>
                <a:effectLst/>
                <a:uLnTx/>
                <a:uFillTx/>
                <a:latin typeface="Aptos" panose="02110004020202020204"/>
                <a:ea typeface="+mn-ea"/>
                <a:cs typeface="+mn-cs"/>
              </a:rPr>
              <a:t> Châu Phi </a:t>
            </a:r>
            <a:endParaRPr kumimoji="0" lang="en-US" sz="2000" b="1" i="0" u="none" strike="noStrike" kern="1200" cap="none" spc="0" normalizeH="0" baseline="0" noProof="0" dirty="0">
              <a:ln>
                <a:noFill/>
              </a:ln>
              <a:solidFill>
                <a:srgbClr val="002060"/>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51945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4969D-1FBD-62D5-0396-080F2DDB789E}"/>
              </a:ext>
            </a:extLst>
          </p:cNvPr>
          <p:cNvSpPr>
            <a:spLocks noGrp="1"/>
          </p:cNvSpPr>
          <p:nvPr>
            <p:ph type="title"/>
          </p:nvPr>
        </p:nvSpPr>
        <p:spPr>
          <a:xfrm>
            <a:off x="838200" y="259361"/>
            <a:ext cx="10515600" cy="1812042"/>
          </a:xfrm>
        </p:spPr>
        <p:txBody>
          <a:bodyPr>
            <a:noAutofit/>
          </a:bodyPr>
          <a:lstStyle/>
          <a:p>
            <a:pPr algn="ctr"/>
            <a:r>
              <a:rPr lang="en-US" sz="3200" b="1" dirty="0" err="1">
                <a:solidFill>
                  <a:srgbClr val="002060"/>
                </a:solidFill>
              </a:rPr>
              <a:t>Độ</a:t>
            </a:r>
            <a:r>
              <a:rPr lang="en-US" sz="3200" b="1" dirty="0">
                <a:solidFill>
                  <a:srgbClr val="002060"/>
                </a:solidFill>
              </a:rPr>
              <a:t> bao </a:t>
            </a:r>
            <a:r>
              <a:rPr lang="en-US" sz="3200" b="1" dirty="0" err="1">
                <a:solidFill>
                  <a:srgbClr val="002060"/>
                </a:solidFill>
              </a:rPr>
              <a:t>phủ</a:t>
            </a:r>
            <a:r>
              <a:rPr lang="en-US" sz="3200" b="1" dirty="0">
                <a:solidFill>
                  <a:srgbClr val="002060"/>
                </a:solidFill>
              </a:rPr>
              <a:t> </a:t>
            </a:r>
            <a:r>
              <a:rPr lang="en-US" sz="3200" b="1" dirty="0" err="1">
                <a:solidFill>
                  <a:srgbClr val="002060"/>
                </a:solidFill>
              </a:rPr>
              <a:t>toàn</a:t>
            </a:r>
            <a:r>
              <a:rPr lang="en-US" sz="3200" b="1" dirty="0">
                <a:solidFill>
                  <a:srgbClr val="002060"/>
                </a:solidFill>
              </a:rPr>
              <a:t> </a:t>
            </a:r>
            <a:r>
              <a:rPr lang="en-US" sz="3200" b="1" dirty="0" err="1">
                <a:solidFill>
                  <a:srgbClr val="002060"/>
                </a:solidFill>
              </a:rPr>
              <a:t>cầu</a:t>
            </a:r>
            <a:r>
              <a:rPr lang="en-US" sz="3200" b="1" dirty="0">
                <a:solidFill>
                  <a:srgbClr val="002060"/>
                </a:solidFill>
              </a:rPr>
              <a:t> của </a:t>
            </a:r>
            <a:r>
              <a:rPr lang="en-US" sz="3200" b="1" dirty="0" err="1">
                <a:solidFill>
                  <a:srgbClr val="002060"/>
                </a:solidFill>
              </a:rPr>
              <a:t>vắc</a:t>
            </a:r>
            <a:r>
              <a:rPr lang="en-US" sz="3200" b="1" dirty="0">
                <a:solidFill>
                  <a:srgbClr val="002060"/>
                </a:solidFill>
              </a:rPr>
              <a:t> </a:t>
            </a:r>
            <a:r>
              <a:rPr lang="en-US" sz="3200" b="1" dirty="0" err="1">
                <a:solidFill>
                  <a:srgbClr val="002060"/>
                </a:solidFill>
              </a:rPr>
              <a:t>xin</a:t>
            </a:r>
            <a:r>
              <a:rPr lang="en-US" sz="3200" b="1" dirty="0">
                <a:solidFill>
                  <a:srgbClr val="002060"/>
                </a:solidFill>
              </a:rPr>
              <a:t> </a:t>
            </a:r>
            <a:r>
              <a:rPr lang="en-US" sz="3200" b="1" dirty="0" err="1">
                <a:solidFill>
                  <a:srgbClr val="002060"/>
                </a:solidFill>
              </a:rPr>
              <a:t>viêm</a:t>
            </a:r>
            <a:r>
              <a:rPr lang="en-US" sz="3200" b="1" dirty="0">
                <a:solidFill>
                  <a:srgbClr val="002060"/>
                </a:solidFill>
              </a:rPr>
              <a:t> </a:t>
            </a:r>
            <a:r>
              <a:rPr lang="en-US" sz="3200" b="1" dirty="0" err="1">
                <a:solidFill>
                  <a:srgbClr val="002060"/>
                </a:solidFill>
              </a:rPr>
              <a:t>gan</a:t>
            </a:r>
            <a:r>
              <a:rPr lang="en-US" sz="3200" b="1" dirty="0">
                <a:solidFill>
                  <a:srgbClr val="002060"/>
                </a:solidFill>
              </a:rPr>
              <a:t> B </a:t>
            </a:r>
            <a:r>
              <a:rPr lang="en-US" sz="3200" b="1" dirty="0" err="1">
                <a:solidFill>
                  <a:srgbClr val="002060"/>
                </a:solidFill>
              </a:rPr>
              <a:t>liều</a:t>
            </a:r>
            <a:r>
              <a:rPr lang="en-US" sz="3200" b="1" dirty="0">
                <a:solidFill>
                  <a:srgbClr val="002060"/>
                </a:solidFill>
              </a:rPr>
              <a:t> </a:t>
            </a:r>
            <a:r>
              <a:rPr lang="en-US" sz="3200" b="1" dirty="0" err="1">
                <a:solidFill>
                  <a:srgbClr val="002060"/>
                </a:solidFill>
              </a:rPr>
              <a:t>thứ</a:t>
            </a:r>
            <a:r>
              <a:rPr lang="en-US" sz="3200" b="1" dirty="0">
                <a:solidFill>
                  <a:srgbClr val="002060"/>
                </a:solidFill>
              </a:rPr>
              <a:t> 3 </a:t>
            </a:r>
            <a:r>
              <a:rPr lang="en-US" sz="3200" b="1" dirty="0" err="1">
                <a:solidFill>
                  <a:srgbClr val="002060"/>
                </a:solidFill>
              </a:rPr>
              <a:t>đạt</a:t>
            </a:r>
            <a:r>
              <a:rPr lang="en-US" sz="3200" b="1" dirty="0">
                <a:solidFill>
                  <a:srgbClr val="002060"/>
                </a:solidFill>
              </a:rPr>
              <a:t> 84% </a:t>
            </a:r>
            <a:r>
              <a:rPr lang="en-US" sz="3200" b="1" dirty="0" err="1">
                <a:solidFill>
                  <a:srgbClr val="002060"/>
                </a:solidFill>
              </a:rPr>
              <a:t>năm</a:t>
            </a:r>
            <a:r>
              <a:rPr lang="en-US" sz="3200" b="1" dirty="0">
                <a:solidFill>
                  <a:srgbClr val="002060"/>
                </a:solidFill>
              </a:rPr>
              <a:t> 2024, </a:t>
            </a:r>
            <a:r>
              <a:rPr lang="en-US" sz="3200" b="1" dirty="0" err="1">
                <a:solidFill>
                  <a:srgbClr val="00B0F0"/>
                </a:solidFill>
              </a:rPr>
              <a:t>nhưng</a:t>
            </a:r>
            <a:r>
              <a:rPr lang="en-US" sz="3200" b="1" dirty="0">
                <a:solidFill>
                  <a:srgbClr val="00B0F0"/>
                </a:solidFill>
              </a:rPr>
              <a:t> </a:t>
            </a:r>
            <a:r>
              <a:rPr lang="en-US" sz="3200" b="1" dirty="0" err="1">
                <a:solidFill>
                  <a:srgbClr val="00B0F0"/>
                </a:solidFill>
              </a:rPr>
              <a:t>vẫn</a:t>
            </a:r>
            <a:r>
              <a:rPr lang="en-US" sz="3200" b="1" dirty="0">
                <a:solidFill>
                  <a:srgbClr val="00B0F0"/>
                </a:solidFill>
              </a:rPr>
              <a:t> </a:t>
            </a:r>
            <a:r>
              <a:rPr lang="en-US" sz="3200" b="1" dirty="0" err="1">
                <a:solidFill>
                  <a:srgbClr val="00B0F0"/>
                </a:solidFill>
              </a:rPr>
              <a:t>chưa</a:t>
            </a:r>
            <a:r>
              <a:rPr lang="en-US" sz="3200" b="1" dirty="0">
                <a:solidFill>
                  <a:srgbClr val="00B0F0"/>
                </a:solidFill>
              </a:rPr>
              <a:t> </a:t>
            </a:r>
            <a:r>
              <a:rPr lang="en-US" sz="3200" b="1" dirty="0" err="1">
                <a:solidFill>
                  <a:srgbClr val="00B0F0"/>
                </a:solidFill>
              </a:rPr>
              <a:t>đạt</a:t>
            </a:r>
            <a:r>
              <a:rPr lang="en-US" sz="3200" b="1" dirty="0">
                <a:solidFill>
                  <a:srgbClr val="00B0F0"/>
                </a:solidFill>
              </a:rPr>
              <a:t> </a:t>
            </a:r>
            <a:r>
              <a:rPr lang="en-US" sz="3200" b="1" dirty="0" err="1">
                <a:solidFill>
                  <a:srgbClr val="00B0F0"/>
                </a:solidFill>
              </a:rPr>
              <a:t>chỉ</a:t>
            </a:r>
            <a:r>
              <a:rPr lang="en-US" sz="3200" b="1" dirty="0">
                <a:solidFill>
                  <a:srgbClr val="00B0F0"/>
                </a:solidFill>
              </a:rPr>
              <a:t> </a:t>
            </a:r>
            <a:r>
              <a:rPr lang="en-US" sz="3200" b="1" dirty="0" err="1">
                <a:solidFill>
                  <a:srgbClr val="00B0F0"/>
                </a:solidFill>
              </a:rPr>
              <a:t>tiêu</a:t>
            </a:r>
            <a:r>
              <a:rPr lang="en-US" sz="3200" b="1" dirty="0">
                <a:solidFill>
                  <a:srgbClr val="00B0F0"/>
                </a:solidFill>
              </a:rPr>
              <a:t> 90%. </a:t>
            </a:r>
            <a:br>
              <a:rPr lang="en-US" sz="3200" b="1" dirty="0">
                <a:solidFill>
                  <a:srgbClr val="00B0F0"/>
                </a:solidFill>
              </a:rPr>
            </a:br>
            <a:r>
              <a:rPr lang="en-US" sz="3200" b="1" dirty="0"/>
              <a:t>Tiến </a:t>
            </a:r>
            <a:r>
              <a:rPr lang="en-US" sz="3200" b="1" dirty="0" err="1"/>
              <a:t>độ</a:t>
            </a:r>
            <a:r>
              <a:rPr lang="en-US" sz="3200" b="1" dirty="0"/>
              <a:t> </a:t>
            </a:r>
            <a:r>
              <a:rPr lang="en-US" sz="3200" b="1" dirty="0" err="1"/>
              <a:t>không</a:t>
            </a:r>
            <a:r>
              <a:rPr lang="en-US" sz="3200" b="1" dirty="0"/>
              <a:t> </a:t>
            </a:r>
            <a:r>
              <a:rPr lang="en-US" sz="3200" b="1" dirty="0" err="1"/>
              <a:t>đồng</a:t>
            </a:r>
            <a:r>
              <a:rPr lang="en-US" sz="3200" b="1" dirty="0"/>
              <a:t> </a:t>
            </a:r>
            <a:r>
              <a:rPr lang="en-US" sz="3200" b="1" dirty="0" err="1"/>
              <a:t>đều</a:t>
            </a:r>
            <a:r>
              <a:rPr lang="en-US" sz="3200" b="1" dirty="0"/>
              <a:t> </a:t>
            </a:r>
            <a:r>
              <a:rPr lang="en-US" sz="3200" b="1" dirty="0" err="1"/>
              <a:t>giữa</a:t>
            </a:r>
            <a:r>
              <a:rPr lang="en-US" sz="3200" b="1" dirty="0"/>
              <a:t> </a:t>
            </a:r>
            <a:r>
              <a:rPr lang="en-US" sz="3200" b="1" dirty="0" err="1"/>
              <a:t>các</a:t>
            </a:r>
            <a:r>
              <a:rPr lang="en-US" sz="3200" b="1" dirty="0"/>
              <a:t> </a:t>
            </a:r>
            <a:r>
              <a:rPr lang="en-US" sz="3200" b="1" dirty="0" err="1"/>
              <a:t>khu</a:t>
            </a:r>
            <a:r>
              <a:rPr lang="en-US" sz="3200" b="1" dirty="0"/>
              <a:t> </a:t>
            </a:r>
            <a:r>
              <a:rPr lang="en-US" sz="3200" b="1" dirty="0" err="1"/>
              <a:t>vực</a:t>
            </a:r>
            <a:r>
              <a:rPr lang="en-US" sz="3200" b="1" dirty="0"/>
              <a:t>, </a:t>
            </a:r>
            <a:r>
              <a:rPr lang="en-US" sz="3200" b="1" dirty="0" err="1">
                <a:solidFill>
                  <a:srgbClr val="00B0F0"/>
                </a:solidFill>
              </a:rPr>
              <a:t>các</a:t>
            </a:r>
            <a:r>
              <a:rPr lang="en-US" sz="3200" b="1" dirty="0">
                <a:solidFill>
                  <a:srgbClr val="00B0F0"/>
                </a:solidFill>
              </a:rPr>
              <a:t> </a:t>
            </a:r>
            <a:r>
              <a:rPr lang="en-US" sz="3200" b="1" dirty="0" err="1">
                <a:solidFill>
                  <a:srgbClr val="00B0F0"/>
                </a:solidFill>
              </a:rPr>
              <a:t>khu</a:t>
            </a:r>
            <a:r>
              <a:rPr lang="en-US" sz="3200" b="1" dirty="0">
                <a:solidFill>
                  <a:srgbClr val="00B0F0"/>
                </a:solidFill>
              </a:rPr>
              <a:t> </a:t>
            </a:r>
            <a:r>
              <a:rPr lang="en-US" sz="3200" b="1" dirty="0" err="1">
                <a:solidFill>
                  <a:srgbClr val="00B0F0"/>
                </a:solidFill>
              </a:rPr>
              <a:t>vực</a:t>
            </a:r>
            <a:r>
              <a:rPr lang="en-US" sz="3200" b="1" dirty="0">
                <a:solidFill>
                  <a:srgbClr val="00B0F0"/>
                </a:solidFill>
              </a:rPr>
              <a:t> </a:t>
            </a:r>
            <a:r>
              <a:rPr lang="en-US" sz="3200" b="1" dirty="0" err="1">
                <a:solidFill>
                  <a:srgbClr val="00B0F0"/>
                </a:solidFill>
              </a:rPr>
              <a:t>châu</a:t>
            </a:r>
            <a:r>
              <a:rPr lang="en-US" sz="3200" b="1" dirty="0">
                <a:solidFill>
                  <a:srgbClr val="00B0F0"/>
                </a:solidFill>
              </a:rPr>
              <a:t> Phi, Đông </a:t>
            </a:r>
            <a:r>
              <a:rPr lang="en-US" sz="3200" b="1" dirty="0" err="1">
                <a:solidFill>
                  <a:srgbClr val="00B0F0"/>
                </a:solidFill>
              </a:rPr>
              <a:t>Địa</a:t>
            </a:r>
            <a:r>
              <a:rPr lang="en-US" sz="3200" b="1" dirty="0">
                <a:solidFill>
                  <a:srgbClr val="00B0F0"/>
                </a:solidFill>
              </a:rPr>
              <a:t> Trung </a:t>
            </a:r>
            <a:r>
              <a:rPr lang="en-US" sz="3200" b="1" dirty="0" err="1">
                <a:solidFill>
                  <a:srgbClr val="00B0F0"/>
                </a:solidFill>
              </a:rPr>
              <a:t>hải</a:t>
            </a:r>
            <a:r>
              <a:rPr lang="en-US" sz="3200" b="1" dirty="0">
                <a:solidFill>
                  <a:srgbClr val="00B0F0"/>
                </a:solidFill>
              </a:rPr>
              <a:t> ở </a:t>
            </a:r>
            <a:r>
              <a:rPr lang="en-US" sz="3200" b="1" dirty="0" err="1">
                <a:solidFill>
                  <a:srgbClr val="00B0F0"/>
                </a:solidFill>
              </a:rPr>
              <a:t>dưới</a:t>
            </a:r>
            <a:r>
              <a:rPr lang="en-US" sz="3200" b="1" dirty="0">
                <a:solidFill>
                  <a:srgbClr val="00B0F0"/>
                </a:solidFill>
              </a:rPr>
              <a:t> </a:t>
            </a:r>
            <a:r>
              <a:rPr lang="en-US" sz="3200" b="1" dirty="0" err="1">
                <a:solidFill>
                  <a:srgbClr val="00B0F0"/>
                </a:solidFill>
              </a:rPr>
              <a:t>mức</a:t>
            </a:r>
            <a:r>
              <a:rPr lang="en-US" sz="3200" b="1" dirty="0">
                <a:solidFill>
                  <a:srgbClr val="00B0F0"/>
                </a:solidFill>
              </a:rPr>
              <a:t> </a:t>
            </a:r>
            <a:r>
              <a:rPr lang="en-US" sz="3200" b="1" dirty="0" err="1">
                <a:solidFill>
                  <a:srgbClr val="00B0F0"/>
                </a:solidFill>
              </a:rPr>
              <a:t>trung</a:t>
            </a:r>
            <a:r>
              <a:rPr lang="en-US" sz="3200" b="1" dirty="0">
                <a:solidFill>
                  <a:srgbClr val="00B0F0"/>
                </a:solidFill>
              </a:rPr>
              <a:t> </a:t>
            </a:r>
            <a:r>
              <a:rPr lang="en-US" sz="3200" b="1" dirty="0" err="1">
                <a:solidFill>
                  <a:srgbClr val="00B0F0"/>
                </a:solidFill>
              </a:rPr>
              <a:t>bình</a:t>
            </a:r>
            <a:r>
              <a:rPr lang="en-US" sz="3200" b="1" dirty="0">
                <a:solidFill>
                  <a:srgbClr val="00B0F0"/>
                </a:solidFill>
              </a:rPr>
              <a:t> </a:t>
            </a:r>
            <a:r>
              <a:rPr lang="en-US" sz="3200" b="1" dirty="0" err="1">
                <a:solidFill>
                  <a:srgbClr val="00B0F0"/>
                </a:solidFill>
              </a:rPr>
              <a:t>toàn</a:t>
            </a:r>
            <a:r>
              <a:rPr lang="en-US" sz="3200" b="1" dirty="0">
                <a:solidFill>
                  <a:srgbClr val="00B0F0"/>
                </a:solidFill>
              </a:rPr>
              <a:t> </a:t>
            </a:r>
            <a:r>
              <a:rPr lang="en-US" sz="3200" b="1" dirty="0" err="1">
                <a:solidFill>
                  <a:srgbClr val="00B0F0"/>
                </a:solidFill>
              </a:rPr>
              <a:t>cầu</a:t>
            </a:r>
            <a:endParaRPr lang="en-US" sz="3200" b="1" dirty="0"/>
          </a:p>
        </p:txBody>
      </p:sp>
      <p:grpSp>
        <p:nvGrpSpPr>
          <p:cNvPr id="8" name="Group 7">
            <a:extLst>
              <a:ext uri="{FF2B5EF4-FFF2-40B4-BE49-F238E27FC236}">
                <a16:creationId xmlns:a16="http://schemas.microsoft.com/office/drawing/2014/main" id="{308D6946-0901-0DCB-942F-DB6BF4DF953E}"/>
              </a:ext>
            </a:extLst>
          </p:cNvPr>
          <p:cNvGrpSpPr/>
          <p:nvPr/>
        </p:nvGrpSpPr>
        <p:grpSpPr>
          <a:xfrm>
            <a:off x="457200" y="2530549"/>
            <a:ext cx="4508205" cy="3003214"/>
            <a:chOff x="457200" y="2530549"/>
            <a:chExt cx="4508205" cy="3003214"/>
          </a:xfrm>
        </p:grpSpPr>
        <p:pic>
          <p:nvPicPr>
            <p:cNvPr id="6" name="Picture 5">
              <a:extLst>
                <a:ext uri="{FF2B5EF4-FFF2-40B4-BE49-F238E27FC236}">
                  <a16:creationId xmlns:a16="http://schemas.microsoft.com/office/drawing/2014/main" id="{38345927-452A-6B17-2530-7B2E4A8A4D54}"/>
                </a:ext>
              </a:extLst>
            </p:cNvPr>
            <p:cNvPicPr>
              <a:picLocks noChangeAspect="1"/>
            </p:cNvPicPr>
            <p:nvPr/>
          </p:nvPicPr>
          <p:blipFill>
            <a:blip r:embed="rId3"/>
            <a:srcRect b="12823"/>
            <a:stretch>
              <a:fillRect/>
            </a:stretch>
          </p:blipFill>
          <p:spPr>
            <a:xfrm>
              <a:off x="457200" y="2805114"/>
              <a:ext cx="4508205" cy="2728649"/>
            </a:xfrm>
            <a:prstGeom prst="rect">
              <a:avLst/>
            </a:prstGeom>
          </p:spPr>
        </p:pic>
        <p:sp>
          <p:nvSpPr>
            <p:cNvPr id="7" name="TextBox 6">
              <a:extLst>
                <a:ext uri="{FF2B5EF4-FFF2-40B4-BE49-F238E27FC236}">
                  <a16:creationId xmlns:a16="http://schemas.microsoft.com/office/drawing/2014/main" id="{5CD0347C-EC30-693E-3A59-61462A8A9EAD}"/>
                </a:ext>
              </a:extLst>
            </p:cNvPr>
            <p:cNvSpPr txBox="1"/>
            <p:nvPr/>
          </p:nvSpPr>
          <p:spPr>
            <a:xfrm>
              <a:off x="1329070" y="2530549"/>
              <a:ext cx="97819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Global</a:t>
              </a:r>
            </a:p>
          </p:txBody>
        </p:sp>
      </p:grpSp>
      <p:grpSp>
        <p:nvGrpSpPr>
          <p:cNvPr id="12" name="Group 11">
            <a:extLst>
              <a:ext uri="{FF2B5EF4-FFF2-40B4-BE49-F238E27FC236}">
                <a16:creationId xmlns:a16="http://schemas.microsoft.com/office/drawing/2014/main" id="{750DC6D4-E418-A933-A45D-35EFF6DD921E}"/>
              </a:ext>
            </a:extLst>
          </p:cNvPr>
          <p:cNvGrpSpPr/>
          <p:nvPr/>
        </p:nvGrpSpPr>
        <p:grpSpPr>
          <a:xfrm>
            <a:off x="5518298" y="2083759"/>
            <a:ext cx="6388567" cy="4458105"/>
            <a:chOff x="5518298" y="1807534"/>
            <a:chExt cx="6388567" cy="4458105"/>
          </a:xfrm>
        </p:grpSpPr>
        <p:grpSp>
          <p:nvGrpSpPr>
            <p:cNvPr id="10" name="Group 9">
              <a:extLst>
                <a:ext uri="{FF2B5EF4-FFF2-40B4-BE49-F238E27FC236}">
                  <a16:creationId xmlns:a16="http://schemas.microsoft.com/office/drawing/2014/main" id="{FAADFF17-CB25-FED9-41C0-095E0A56C389}"/>
                </a:ext>
              </a:extLst>
            </p:cNvPr>
            <p:cNvGrpSpPr/>
            <p:nvPr/>
          </p:nvGrpSpPr>
          <p:grpSpPr>
            <a:xfrm>
              <a:off x="5518298" y="1807534"/>
              <a:ext cx="6216502" cy="4364665"/>
              <a:chOff x="5518298" y="1807534"/>
              <a:chExt cx="6216502" cy="4364665"/>
            </a:xfrm>
          </p:grpSpPr>
          <p:grpSp>
            <p:nvGrpSpPr>
              <p:cNvPr id="3" name="Group 2">
                <a:extLst>
                  <a:ext uri="{FF2B5EF4-FFF2-40B4-BE49-F238E27FC236}">
                    <a16:creationId xmlns:a16="http://schemas.microsoft.com/office/drawing/2014/main" id="{EAD1961C-DC35-CB85-2704-4BC0D8F88A74}"/>
                  </a:ext>
                </a:extLst>
              </p:cNvPr>
              <p:cNvGrpSpPr/>
              <p:nvPr/>
            </p:nvGrpSpPr>
            <p:grpSpPr>
              <a:xfrm>
                <a:off x="5518298" y="1807534"/>
                <a:ext cx="6216502" cy="4364665"/>
                <a:chOff x="4659125" y="1562100"/>
                <a:chExt cx="6101024" cy="4481512"/>
              </a:xfrm>
            </p:grpSpPr>
            <p:pic>
              <p:nvPicPr>
                <p:cNvPr id="4" name="Picture 3">
                  <a:extLst>
                    <a:ext uri="{FF2B5EF4-FFF2-40B4-BE49-F238E27FC236}">
                      <a16:creationId xmlns:a16="http://schemas.microsoft.com/office/drawing/2014/main" id="{E10BC7BA-F613-84C8-B021-48BF77CB602B}"/>
                    </a:ext>
                  </a:extLst>
                </p:cNvPr>
                <p:cNvPicPr>
                  <a:picLocks noChangeAspect="1"/>
                </p:cNvPicPr>
                <p:nvPr/>
              </p:nvPicPr>
              <p:blipFill>
                <a:blip r:embed="rId4"/>
                <a:stretch>
                  <a:fillRect/>
                </a:stretch>
              </p:blipFill>
              <p:spPr>
                <a:xfrm>
                  <a:off x="4659125" y="1912041"/>
                  <a:ext cx="6101024" cy="4131571"/>
                </a:xfrm>
                <a:prstGeom prst="rect">
                  <a:avLst/>
                </a:prstGeom>
              </p:spPr>
            </p:pic>
            <p:sp>
              <p:nvSpPr>
                <p:cNvPr id="5" name="Rectangle 4">
                  <a:extLst>
                    <a:ext uri="{FF2B5EF4-FFF2-40B4-BE49-F238E27FC236}">
                      <a16:creationId xmlns:a16="http://schemas.microsoft.com/office/drawing/2014/main" id="{39E6160E-4CC8-7B74-D83E-9995101BD964}"/>
                    </a:ext>
                  </a:extLst>
                </p:cNvPr>
                <p:cNvSpPr/>
                <p:nvPr/>
              </p:nvSpPr>
              <p:spPr>
                <a:xfrm>
                  <a:off x="9004300" y="1562100"/>
                  <a:ext cx="596901" cy="254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9" name="Rectangle 8">
                <a:extLst>
                  <a:ext uri="{FF2B5EF4-FFF2-40B4-BE49-F238E27FC236}">
                    <a16:creationId xmlns:a16="http://schemas.microsoft.com/office/drawing/2014/main" id="{23D990A4-9D8A-4493-54B3-A9AB15B83A19}"/>
                  </a:ext>
                </a:extLst>
              </p:cNvPr>
              <p:cNvSpPr/>
              <p:nvPr/>
            </p:nvSpPr>
            <p:spPr>
              <a:xfrm>
                <a:off x="11319722" y="2071402"/>
                <a:ext cx="382771" cy="1772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1" name="Rectangle: Rounded Corners 10">
              <a:extLst>
                <a:ext uri="{FF2B5EF4-FFF2-40B4-BE49-F238E27FC236}">
                  <a16:creationId xmlns:a16="http://schemas.microsoft.com/office/drawing/2014/main" id="{DC84DB07-AFF5-BAE4-68C4-E8CBBCE62698}"/>
                </a:ext>
              </a:extLst>
            </p:cNvPr>
            <p:cNvSpPr/>
            <p:nvPr/>
          </p:nvSpPr>
          <p:spPr>
            <a:xfrm>
              <a:off x="9715114" y="4060725"/>
              <a:ext cx="2191751" cy="2204914"/>
            </a:xfrm>
            <a:prstGeom prst="roundRect">
              <a:avLst/>
            </a:prstGeom>
            <a:no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4" name="Rectangle: Rounded Corners 13">
            <a:extLst>
              <a:ext uri="{FF2B5EF4-FFF2-40B4-BE49-F238E27FC236}">
                <a16:creationId xmlns:a16="http://schemas.microsoft.com/office/drawing/2014/main" id="{E35C7829-38D1-6B4C-9D40-6927A51F539A}"/>
              </a:ext>
            </a:extLst>
          </p:cNvPr>
          <p:cNvSpPr/>
          <p:nvPr/>
        </p:nvSpPr>
        <p:spPr>
          <a:xfrm>
            <a:off x="5518298" y="2331135"/>
            <a:ext cx="2191751" cy="2081225"/>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Rounded Corners 15">
            <a:extLst>
              <a:ext uri="{FF2B5EF4-FFF2-40B4-BE49-F238E27FC236}">
                <a16:creationId xmlns:a16="http://schemas.microsoft.com/office/drawing/2014/main" id="{06594766-155C-FB2C-44EA-F369982AFC8B}"/>
              </a:ext>
            </a:extLst>
          </p:cNvPr>
          <p:cNvSpPr/>
          <p:nvPr/>
        </p:nvSpPr>
        <p:spPr>
          <a:xfrm>
            <a:off x="7710049" y="4389780"/>
            <a:ext cx="2005065" cy="2081225"/>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827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F5FA8-B729-5456-2C8C-6AF445653E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E1D47-CAD8-913C-728C-ED7DA799D980}"/>
              </a:ext>
            </a:extLst>
          </p:cNvPr>
          <p:cNvSpPr>
            <a:spLocks noGrp="1"/>
          </p:cNvSpPr>
          <p:nvPr>
            <p:ph type="title"/>
          </p:nvPr>
        </p:nvSpPr>
        <p:spPr>
          <a:xfrm>
            <a:off x="457200" y="381000"/>
            <a:ext cx="11277600" cy="1004888"/>
          </a:xfrm>
        </p:spPr>
        <p:txBody>
          <a:bodyPr>
            <a:normAutofit fontScale="90000"/>
          </a:bodyPr>
          <a:lstStyle/>
          <a:p>
            <a:pPr algn="ctr"/>
            <a:r>
              <a:rPr lang="en-US" b="1" dirty="0" err="1">
                <a:solidFill>
                  <a:srgbClr val="002060"/>
                </a:solidFill>
              </a:rPr>
              <a:t>Chỉ</a:t>
            </a:r>
            <a:r>
              <a:rPr lang="en-US" b="1" dirty="0">
                <a:solidFill>
                  <a:srgbClr val="002060"/>
                </a:solidFill>
              </a:rPr>
              <a:t> </a:t>
            </a:r>
            <a:r>
              <a:rPr lang="en-US" b="1" dirty="0" err="1">
                <a:solidFill>
                  <a:srgbClr val="002060"/>
                </a:solidFill>
              </a:rPr>
              <a:t>hơn</a:t>
            </a:r>
            <a:r>
              <a:rPr lang="en-US" b="1" dirty="0">
                <a:solidFill>
                  <a:srgbClr val="002060"/>
                </a:solidFill>
              </a:rPr>
              <a:t> </a:t>
            </a:r>
            <a:r>
              <a:rPr lang="en-US" b="1" dirty="0" err="1">
                <a:solidFill>
                  <a:srgbClr val="002060"/>
                </a:solidFill>
              </a:rPr>
              <a:t>một</a:t>
            </a:r>
            <a:r>
              <a:rPr lang="en-US" b="1" dirty="0">
                <a:solidFill>
                  <a:srgbClr val="002060"/>
                </a:solidFill>
              </a:rPr>
              <a:t> </a:t>
            </a:r>
            <a:r>
              <a:rPr lang="en-US" b="1" dirty="0" err="1">
                <a:solidFill>
                  <a:srgbClr val="002060"/>
                </a:solidFill>
              </a:rPr>
              <a:t>nửa</a:t>
            </a:r>
            <a:r>
              <a:rPr lang="en-US" b="1" dirty="0">
                <a:solidFill>
                  <a:srgbClr val="002060"/>
                </a:solidFill>
              </a:rPr>
              <a:t> </a:t>
            </a:r>
            <a:r>
              <a:rPr lang="en-US" b="1" dirty="0" err="1">
                <a:solidFill>
                  <a:srgbClr val="002060"/>
                </a:solidFill>
              </a:rPr>
              <a:t>số</a:t>
            </a:r>
            <a:r>
              <a:rPr lang="en-US" b="1" dirty="0">
                <a:solidFill>
                  <a:srgbClr val="002060"/>
                </a:solidFill>
              </a:rPr>
              <a:t> </a:t>
            </a:r>
            <a:r>
              <a:rPr lang="en-US" b="1" dirty="0" err="1">
                <a:solidFill>
                  <a:srgbClr val="002060"/>
                </a:solidFill>
              </a:rPr>
              <a:t>quốc</a:t>
            </a:r>
            <a:r>
              <a:rPr lang="en-US" b="1" dirty="0">
                <a:solidFill>
                  <a:srgbClr val="002060"/>
                </a:solidFill>
              </a:rPr>
              <a:t> </a:t>
            </a:r>
            <a:r>
              <a:rPr lang="en-US" b="1" dirty="0" err="1">
                <a:solidFill>
                  <a:srgbClr val="002060"/>
                </a:solidFill>
              </a:rPr>
              <a:t>gia</a:t>
            </a:r>
            <a:r>
              <a:rPr lang="en-US" b="1" dirty="0">
                <a:solidFill>
                  <a:srgbClr val="002060"/>
                </a:solidFill>
              </a:rPr>
              <a:t> </a:t>
            </a:r>
            <a:r>
              <a:rPr lang="en-US" b="1" dirty="0" err="1">
                <a:solidFill>
                  <a:srgbClr val="002060"/>
                </a:solidFill>
              </a:rPr>
              <a:t>đạt</a:t>
            </a:r>
            <a:r>
              <a:rPr lang="en-US" b="1" dirty="0">
                <a:solidFill>
                  <a:srgbClr val="002060"/>
                </a:solidFill>
              </a:rPr>
              <a:t> </a:t>
            </a:r>
            <a:r>
              <a:rPr lang="en-US" b="1" dirty="0" err="1">
                <a:solidFill>
                  <a:srgbClr val="002060"/>
                </a:solidFill>
              </a:rPr>
              <a:t>độ</a:t>
            </a:r>
            <a:r>
              <a:rPr lang="en-US" b="1" dirty="0">
                <a:solidFill>
                  <a:srgbClr val="002060"/>
                </a:solidFill>
              </a:rPr>
              <a:t> bao </a:t>
            </a:r>
            <a:r>
              <a:rPr lang="en-US" b="1" dirty="0" err="1">
                <a:solidFill>
                  <a:srgbClr val="002060"/>
                </a:solidFill>
              </a:rPr>
              <a:t>phủ</a:t>
            </a:r>
            <a:r>
              <a:rPr lang="en-US" b="1" dirty="0">
                <a:solidFill>
                  <a:srgbClr val="002060"/>
                </a:solidFill>
              </a:rPr>
              <a:t> ≥90%</a:t>
            </a:r>
            <a:endParaRPr lang="en-US" dirty="0"/>
          </a:p>
        </p:txBody>
      </p:sp>
      <p:sp>
        <p:nvSpPr>
          <p:cNvPr id="6" name="Text Placeholder 5">
            <a:extLst>
              <a:ext uri="{FF2B5EF4-FFF2-40B4-BE49-F238E27FC236}">
                <a16:creationId xmlns:a16="http://schemas.microsoft.com/office/drawing/2014/main" id="{D182507A-E0D6-0F18-E779-FDDD6B2F6ABC}"/>
              </a:ext>
            </a:extLst>
          </p:cNvPr>
          <p:cNvSpPr>
            <a:spLocks noGrp="1"/>
          </p:cNvSpPr>
          <p:nvPr>
            <p:ph type="body" sz="quarter" idx="13"/>
          </p:nvPr>
        </p:nvSpPr>
        <p:spPr/>
        <p:txBody>
          <a:bodyPr>
            <a:normAutofit/>
          </a:bodyPr>
          <a:lstStyle/>
          <a:p>
            <a:pPr marL="342900" indent="-342900">
              <a:buFont typeface="Wingdings" panose="05000000000000000000" pitchFamily="2" charset="2"/>
              <a:buChar char="v"/>
            </a:pPr>
            <a:r>
              <a:rPr lang="en-US" dirty="0" err="1"/>
              <a:t>Chỉ</a:t>
            </a:r>
            <a:r>
              <a:rPr lang="en-US" dirty="0"/>
              <a:t> </a:t>
            </a:r>
            <a:r>
              <a:rPr lang="en-US" dirty="0" err="1"/>
              <a:t>có</a:t>
            </a:r>
            <a:r>
              <a:rPr lang="en-US" dirty="0"/>
              <a:t> 103 </a:t>
            </a:r>
            <a:r>
              <a:rPr lang="en-US" dirty="0" err="1"/>
              <a:t>quốc</a:t>
            </a:r>
            <a:r>
              <a:rPr lang="en-US" dirty="0"/>
              <a:t> </a:t>
            </a:r>
            <a:r>
              <a:rPr lang="en-US" dirty="0" err="1"/>
              <a:t>gia</a:t>
            </a:r>
            <a:r>
              <a:rPr lang="en-US" dirty="0"/>
              <a:t> </a:t>
            </a:r>
            <a:r>
              <a:rPr lang="en-US" dirty="0" err="1"/>
              <a:t>đạt</a:t>
            </a:r>
            <a:r>
              <a:rPr lang="en-US" dirty="0"/>
              <a:t> </a:t>
            </a:r>
            <a:r>
              <a:rPr lang="en-US" dirty="0" err="1"/>
              <a:t>mục</a:t>
            </a:r>
            <a:r>
              <a:rPr lang="en-US" dirty="0"/>
              <a:t> </a:t>
            </a:r>
            <a:r>
              <a:rPr lang="en-US" dirty="0" err="1"/>
              <a:t>tiêu</a:t>
            </a:r>
            <a:r>
              <a:rPr lang="en-US" dirty="0"/>
              <a:t> 90% - </a:t>
            </a:r>
            <a:r>
              <a:rPr lang="en-US" dirty="0" err="1"/>
              <a:t>Độ</a:t>
            </a:r>
            <a:r>
              <a:rPr lang="en-US" dirty="0"/>
              <a:t> bao </a:t>
            </a:r>
            <a:r>
              <a:rPr lang="en-US" dirty="0" err="1"/>
              <a:t>phủ</a:t>
            </a:r>
            <a:r>
              <a:rPr lang="en-US" dirty="0"/>
              <a:t> </a:t>
            </a:r>
            <a:r>
              <a:rPr lang="en-US" dirty="0" err="1"/>
              <a:t>thấp</a:t>
            </a:r>
            <a:r>
              <a:rPr lang="en-US" dirty="0"/>
              <a:t> </a:t>
            </a:r>
            <a:r>
              <a:rPr lang="en-US" dirty="0" err="1"/>
              <a:t>nhất</a:t>
            </a:r>
            <a:r>
              <a:rPr lang="en-US" dirty="0"/>
              <a:t> ở Châu Phi (76%) </a:t>
            </a:r>
            <a:r>
              <a:rPr lang="en-US" dirty="0" err="1"/>
              <a:t>và</a:t>
            </a:r>
            <a:r>
              <a:rPr lang="en-US" dirty="0"/>
              <a:t> Đông </a:t>
            </a:r>
            <a:r>
              <a:rPr lang="en-US" dirty="0" err="1"/>
              <a:t>Địa</a:t>
            </a:r>
            <a:r>
              <a:rPr lang="en-US" dirty="0"/>
              <a:t> Trung </a:t>
            </a:r>
            <a:r>
              <a:rPr lang="en-US" dirty="0" err="1"/>
              <a:t>hải</a:t>
            </a:r>
            <a:r>
              <a:rPr lang="en-US" dirty="0"/>
              <a:t> (79%)</a:t>
            </a:r>
          </a:p>
          <a:p>
            <a:pPr marL="342900" indent="-342900">
              <a:buFont typeface="Wingdings" panose="05000000000000000000" pitchFamily="2" charset="2"/>
              <a:buChar char="v"/>
            </a:pPr>
            <a:r>
              <a:rPr lang="en-US" dirty="0"/>
              <a:t>4 </a:t>
            </a:r>
            <a:r>
              <a:rPr lang="en-US" dirty="0" err="1"/>
              <a:t>quốc</a:t>
            </a:r>
            <a:r>
              <a:rPr lang="en-US" dirty="0"/>
              <a:t> </a:t>
            </a:r>
            <a:r>
              <a:rPr lang="en-US" dirty="0" err="1"/>
              <a:t>gia</a:t>
            </a:r>
            <a:r>
              <a:rPr lang="en-US" dirty="0"/>
              <a:t>*  </a:t>
            </a:r>
            <a:r>
              <a:rPr lang="en-US" dirty="0" err="1"/>
              <a:t>không</a:t>
            </a:r>
            <a:r>
              <a:rPr lang="en-US" dirty="0"/>
              <a:t> </a:t>
            </a:r>
            <a:r>
              <a:rPr lang="en-US" dirty="0" err="1"/>
              <a:t>triển</a:t>
            </a:r>
            <a:r>
              <a:rPr lang="en-US" dirty="0"/>
              <a:t> khai </a:t>
            </a:r>
            <a:r>
              <a:rPr lang="en-US" dirty="0" err="1"/>
              <a:t>tiêm</a:t>
            </a:r>
            <a:r>
              <a:rPr lang="en-US" dirty="0"/>
              <a:t> </a:t>
            </a:r>
            <a:r>
              <a:rPr lang="en-US" dirty="0" err="1"/>
              <a:t>chủng</a:t>
            </a:r>
            <a:r>
              <a:rPr lang="en-US" dirty="0"/>
              <a:t> </a:t>
            </a:r>
            <a:r>
              <a:rPr lang="en-US" dirty="0" err="1"/>
              <a:t>phổ</a:t>
            </a:r>
            <a:r>
              <a:rPr lang="en-US" dirty="0"/>
              <a:t> </a:t>
            </a:r>
            <a:r>
              <a:rPr lang="en-US" dirty="0" err="1"/>
              <a:t>cập</a:t>
            </a:r>
            <a:r>
              <a:rPr lang="en-US" dirty="0"/>
              <a:t> </a:t>
            </a:r>
            <a:r>
              <a:rPr lang="en-US" dirty="0" err="1"/>
              <a:t>vắc</a:t>
            </a:r>
            <a:r>
              <a:rPr lang="en-US" dirty="0"/>
              <a:t> </a:t>
            </a:r>
            <a:r>
              <a:rPr lang="en-US" dirty="0" err="1"/>
              <a:t>xin</a:t>
            </a:r>
            <a:r>
              <a:rPr lang="en-US" dirty="0"/>
              <a:t> </a:t>
            </a:r>
            <a:r>
              <a:rPr lang="en-US" dirty="0" err="1"/>
              <a:t>viêm</a:t>
            </a:r>
            <a:r>
              <a:rPr lang="en-US" dirty="0"/>
              <a:t> </a:t>
            </a:r>
            <a:r>
              <a:rPr lang="en-US" dirty="0" err="1"/>
              <a:t>gan</a:t>
            </a:r>
            <a:r>
              <a:rPr lang="en-US" dirty="0"/>
              <a:t> B </a:t>
            </a:r>
            <a:r>
              <a:rPr lang="en-US" dirty="0" err="1"/>
              <a:t>cho</a:t>
            </a:r>
            <a:r>
              <a:rPr lang="en-US" dirty="0"/>
              <a:t> </a:t>
            </a:r>
            <a:r>
              <a:rPr lang="en-US" dirty="0" err="1"/>
              <a:t>trẻ</a:t>
            </a:r>
            <a:r>
              <a:rPr lang="en-US" dirty="0"/>
              <a:t> </a:t>
            </a:r>
          </a:p>
          <a:p>
            <a:endParaRPr lang="en-US" dirty="0"/>
          </a:p>
          <a:p>
            <a:r>
              <a:rPr lang="en-US" i="1" dirty="0"/>
              <a:t>*</a:t>
            </a:r>
            <a:r>
              <a:rPr lang="en-US" sz="1500" i="1" dirty="0"/>
              <a:t>Denmark, Finland, Hungary and Iceland </a:t>
            </a:r>
          </a:p>
          <a:p>
            <a:pPr marL="342900" indent="-342900">
              <a:buFont typeface="Wingdings" panose="05000000000000000000" pitchFamily="2" charset="2"/>
              <a:buChar char="v"/>
            </a:pPr>
            <a:endParaRPr lang="en-US" dirty="0"/>
          </a:p>
        </p:txBody>
      </p:sp>
      <p:grpSp>
        <p:nvGrpSpPr>
          <p:cNvPr id="10" name="Group 9">
            <a:extLst>
              <a:ext uri="{FF2B5EF4-FFF2-40B4-BE49-F238E27FC236}">
                <a16:creationId xmlns:a16="http://schemas.microsoft.com/office/drawing/2014/main" id="{25A0E574-EE5A-D010-BB20-550643AF9AC9}"/>
              </a:ext>
            </a:extLst>
          </p:cNvPr>
          <p:cNvGrpSpPr/>
          <p:nvPr/>
        </p:nvGrpSpPr>
        <p:grpSpPr>
          <a:xfrm>
            <a:off x="0" y="2046288"/>
            <a:ext cx="7996518" cy="3506385"/>
            <a:chOff x="0" y="1690688"/>
            <a:chExt cx="7996518" cy="3506385"/>
          </a:xfrm>
        </p:grpSpPr>
        <p:pic>
          <p:nvPicPr>
            <p:cNvPr id="8" name="Picture 7">
              <a:extLst>
                <a:ext uri="{FF2B5EF4-FFF2-40B4-BE49-F238E27FC236}">
                  <a16:creationId xmlns:a16="http://schemas.microsoft.com/office/drawing/2014/main" id="{4C9A45C7-B830-7053-4069-4BD020796EF8}"/>
                </a:ext>
              </a:extLst>
            </p:cNvPr>
            <p:cNvPicPr>
              <a:picLocks noChangeAspect="1"/>
            </p:cNvPicPr>
            <p:nvPr/>
          </p:nvPicPr>
          <p:blipFill>
            <a:blip r:embed="rId3"/>
            <a:stretch>
              <a:fillRect/>
            </a:stretch>
          </p:blipFill>
          <p:spPr>
            <a:xfrm>
              <a:off x="0" y="1828801"/>
              <a:ext cx="7939497" cy="3368272"/>
            </a:xfrm>
            <a:prstGeom prst="rect">
              <a:avLst/>
            </a:prstGeom>
          </p:spPr>
        </p:pic>
        <p:sp>
          <p:nvSpPr>
            <p:cNvPr id="9" name="Rectangle 8">
              <a:extLst>
                <a:ext uri="{FF2B5EF4-FFF2-40B4-BE49-F238E27FC236}">
                  <a16:creationId xmlns:a16="http://schemas.microsoft.com/office/drawing/2014/main" id="{96FE90D9-3443-22E6-CD66-084E15547142}"/>
                </a:ext>
              </a:extLst>
            </p:cNvPr>
            <p:cNvSpPr/>
            <p:nvPr/>
          </p:nvSpPr>
          <p:spPr>
            <a:xfrm>
              <a:off x="7548282" y="1690688"/>
              <a:ext cx="448236" cy="3622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2769896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8E630-8DAA-EF27-D734-74CE79211D8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ED5AE9-39C1-7263-1B11-07D10298CE0B}"/>
              </a:ext>
            </a:extLst>
          </p:cNvPr>
          <p:cNvSpPr>
            <a:spLocks noGrp="1"/>
          </p:cNvSpPr>
          <p:nvPr>
            <p:ph type="sldNum" sz="quarter" idx="4294967295"/>
          </p:nvPr>
        </p:nvSpPr>
        <p:spPr>
          <a:xfrm>
            <a:off x="11812588" y="6397625"/>
            <a:ext cx="379412" cy="32067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14BF2E0-EE3B-6A4E-9FB9-82DE86E1F02F}" type="slidenum">
              <a:rPr kumimoji="0" lang="en-US" sz="1800" b="0" i="0" u="none" strike="noStrike" kern="1200" cap="none" spc="0" normalizeH="0" baseline="0" noProof="0" smtClean="0">
                <a:ln>
                  <a:noFill/>
                </a:ln>
                <a:solidFill>
                  <a:srgbClr val="000000"/>
                </a:solidFill>
                <a:effectLst/>
                <a:uLnTx/>
                <a:uFillTx/>
                <a:latin typeface="Trebuchet MS" panose="020B0603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srgbClr val="000000"/>
              </a:solidFill>
              <a:effectLst/>
              <a:uLnTx/>
              <a:uFillTx/>
              <a:latin typeface="Trebuchet MS" panose="020B0603020202020204"/>
              <a:ea typeface="+mn-ea"/>
              <a:cs typeface="+mn-cs"/>
            </a:endParaRPr>
          </a:p>
        </p:txBody>
      </p:sp>
      <p:sp>
        <p:nvSpPr>
          <p:cNvPr id="7" name="Subtitle 5">
            <a:extLst>
              <a:ext uri="{FF2B5EF4-FFF2-40B4-BE49-F238E27FC236}">
                <a16:creationId xmlns:a16="http://schemas.microsoft.com/office/drawing/2014/main" id="{773C7937-0A06-3044-A6F6-1FE4ECE62AB5}"/>
              </a:ext>
            </a:extLst>
          </p:cNvPr>
          <p:cNvSpPr txBox="1">
            <a:spLocks/>
          </p:cNvSpPr>
          <p:nvPr/>
        </p:nvSpPr>
        <p:spPr>
          <a:xfrm>
            <a:off x="845574" y="2028722"/>
            <a:ext cx="6862915" cy="106843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bg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1000"/>
              </a:spcBef>
              <a:spcAft>
                <a:spcPts val="0"/>
              </a:spcAft>
              <a:buClrTx/>
              <a:buSzTx/>
              <a:buFont typeface="Wingdings" panose="05000000000000000000" pitchFamily="2" charset="2"/>
              <a:buChar char="v"/>
              <a:tabLst/>
              <a:defRPr/>
            </a:pPr>
            <a:r>
              <a:rPr kumimoji="0" lang="en-US" sz="4800" b="1" i="0" u="none" strike="noStrike" kern="1200" cap="none" spc="0" normalizeH="0" baseline="0" noProof="0" dirty="0" err="1">
                <a:ln>
                  <a:noFill/>
                </a:ln>
                <a:solidFill>
                  <a:srgbClr val="156082"/>
                </a:solidFill>
                <a:effectLst/>
                <a:uLnTx/>
                <a:uFillTx/>
                <a:latin typeface="Aptos" panose="02110004020202020204"/>
                <a:ea typeface="+mn-ea"/>
                <a:cs typeface="+mn-cs"/>
              </a:rPr>
              <a:t>Chẩn</a:t>
            </a:r>
            <a:r>
              <a:rPr kumimoji="0" lang="en-US" sz="4800" b="1" i="0" u="none" strike="noStrike" kern="1200" cap="none" spc="0" normalizeH="0" baseline="0" noProof="0" dirty="0">
                <a:ln>
                  <a:noFill/>
                </a:ln>
                <a:solidFill>
                  <a:srgbClr val="156082"/>
                </a:solidFill>
                <a:effectLst/>
                <a:uLnTx/>
                <a:uFillTx/>
                <a:latin typeface="Aptos" panose="02110004020202020204"/>
                <a:ea typeface="+mn-ea"/>
                <a:cs typeface="+mn-cs"/>
              </a:rPr>
              <a:t> </a:t>
            </a:r>
            <a:r>
              <a:rPr kumimoji="0" lang="en-US" sz="4800" b="1" i="0" u="none" strike="noStrike" kern="1200" cap="none" spc="0" normalizeH="0" baseline="0" noProof="0" dirty="0" err="1">
                <a:ln>
                  <a:noFill/>
                </a:ln>
                <a:solidFill>
                  <a:srgbClr val="156082"/>
                </a:solidFill>
                <a:effectLst/>
                <a:uLnTx/>
                <a:uFillTx/>
                <a:latin typeface="Aptos" panose="02110004020202020204"/>
                <a:ea typeface="+mn-ea"/>
                <a:cs typeface="+mn-cs"/>
              </a:rPr>
              <a:t>đoán</a:t>
            </a:r>
            <a:r>
              <a:rPr kumimoji="0" lang="en-US" sz="4800" b="1" i="0" u="none" strike="noStrike" kern="1200" cap="none" spc="0" normalizeH="0" baseline="0" noProof="0" dirty="0">
                <a:ln>
                  <a:noFill/>
                </a:ln>
                <a:solidFill>
                  <a:srgbClr val="156082"/>
                </a:solidFill>
                <a:effectLst/>
                <a:uLnTx/>
                <a:uFillTx/>
                <a:latin typeface="Aptos" panose="02110004020202020204"/>
                <a:ea typeface="+mn-ea"/>
                <a:cs typeface="+mn-cs"/>
              </a:rPr>
              <a:t> &amp; Điều </a:t>
            </a:r>
            <a:r>
              <a:rPr kumimoji="0" lang="en-US" sz="4800" b="1" i="0" u="none" strike="noStrike" kern="1200" cap="none" spc="0" normalizeH="0" baseline="0" noProof="0" dirty="0" err="1">
                <a:ln>
                  <a:noFill/>
                </a:ln>
                <a:solidFill>
                  <a:srgbClr val="156082"/>
                </a:solidFill>
                <a:effectLst/>
                <a:uLnTx/>
                <a:uFillTx/>
                <a:latin typeface="Aptos" panose="02110004020202020204"/>
                <a:ea typeface="+mn-ea"/>
                <a:cs typeface="+mn-cs"/>
              </a:rPr>
              <a:t>trị</a:t>
            </a:r>
            <a:endParaRPr kumimoji="0" lang="en-US" sz="4800" b="1" i="0" u="none" strike="noStrike" kern="1200" cap="none" spc="0" normalizeH="0" baseline="0" noProof="0" dirty="0">
              <a:ln>
                <a:noFill/>
              </a:ln>
              <a:solidFill>
                <a:srgbClr val="156082"/>
              </a:solidFill>
              <a:effectLst/>
              <a:uLnTx/>
              <a:uFillTx/>
              <a:latin typeface="Aptos" panose="02110004020202020204"/>
              <a:ea typeface="+mn-ea"/>
              <a:cs typeface="+mn-cs"/>
            </a:endParaRPr>
          </a:p>
        </p:txBody>
      </p:sp>
      <p:pic>
        <p:nvPicPr>
          <p:cNvPr id="6" name="Picture 5" descr="A green and orange cover with white text&#10;&#10;AI-generated content may be incorrect.">
            <a:extLst>
              <a:ext uri="{FF2B5EF4-FFF2-40B4-BE49-F238E27FC236}">
                <a16:creationId xmlns:a16="http://schemas.microsoft.com/office/drawing/2014/main" id="{5A498F6B-D918-420F-29CC-9CE9920788EF}"/>
              </a:ext>
            </a:extLst>
          </p:cNvPr>
          <p:cNvPicPr>
            <a:picLocks noChangeAspect="1"/>
          </p:cNvPicPr>
          <p:nvPr/>
        </p:nvPicPr>
        <p:blipFill>
          <a:blip r:embed="rId3"/>
          <a:stretch>
            <a:fillRect/>
          </a:stretch>
        </p:blipFill>
        <p:spPr>
          <a:xfrm>
            <a:off x="8268290" y="781161"/>
            <a:ext cx="3733451" cy="52956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034834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EFFB1-D682-8166-8238-038AAF672AC0}"/>
              </a:ext>
            </a:extLst>
          </p:cNvPr>
          <p:cNvSpPr>
            <a:spLocks noGrp="1"/>
          </p:cNvSpPr>
          <p:nvPr>
            <p:ph type="title"/>
          </p:nvPr>
        </p:nvSpPr>
        <p:spPr>
          <a:xfrm>
            <a:off x="457200" y="326308"/>
            <a:ext cx="11277600" cy="1147728"/>
          </a:xfrm>
        </p:spPr>
        <p:txBody>
          <a:bodyPr>
            <a:noAutofit/>
          </a:bodyPr>
          <a:lstStyle/>
          <a:p>
            <a:pPr algn="ctr" fontAlgn="t"/>
            <a:r>
              <a:rPr lang="en-US" sz="3200" b="1" dirty="0" err="1"/>
              <a:t>Khoảng</a:t>
            </a:r>
            <a:r>
              <a:rPr lang="en-US" sz="3200" b="1" dirty="0"/>
              <a:t> </a:t>
            </a:r>
            <a:r>
              <a:rPr lang="en-US" sz="3200" b="1" dirty="0" err="1"/>
              <a:t>trống</a:t>
            </a:r>
            <a:r>
              <a:rPr lang="en-US" sz="3200" b="1" dirty="0"/>
              <a:t> </a:t>
            </a:r>
            <a:r>
              <a:rPr lang="en-US" sz="3200" b="1" dirty="0" err="1"/>
              <a:t>trong</a:t>
            </a:r>
            <a:r>
              <a:rPr lang="en-US" sz="3200" b="1" dirty="0"/>
              <a:t> </a:t>
            </a:r>
            <a:r>
              <a:rPr lang="en-US" sz="3200" b="1" dirty="0" err="1"/>
              <a:t>chẩn</a:t>
            </a:r>
            <a:r>
              <a:rPr lang="en-US" sz="3200" b="1" dirty="0"/>
              <a:t> </a:t>
            </a:r>
            <a:r>
              <a:rPr lang="en-US" sz="3200" b="1" dirty="0" err="1"/>
              <a:t>đoán</a:t>
            </a:r>
            <a:r>
              <a:rPr lang="en-US" sz="3200" b="1" dirty="0"/>
              <a:t> </a:t>
            </a:r>
            <a:r>
              <a:rPr lang="en-US" sz="3200" b="1" dirty="0" err="1"/>
              <a:t>và</a:t>
            </a:r>
            <a:r>
              <a:rPr lang="en-US" sz="3200" b="1" dirty="0"/>
              <a:t> </a:t>
            </a:r>
            <a:r>
              <a:rPr lang="en-US" sz="3200" b="1" dirty="0" err="1"/>
              <a:t>điều</a:t>
            </a:r>
            <a:r>
              <a:rPr lang="en-US" sz="3200" b="1" dirty="0"/>
              <a:t> </a:t>
            </a:r>
            <a:r>
              <a:rPr lang="en-US" sz="3200" b="1" dirty="0" err="1"/>
              <a:t>trị</a:t>
            </a:r>
            <a:r>
              <a:rPr lang="en-US" sz="3200" b="1" dirty="0"/>
              <a:t> </a:t>
            </a:r>
            <a:r>
              <a:rPr lang="en-US" sz="3200" b="1" dirty="0" err="1"/>
              <a:t>Viêm</a:t>
            </a:r>
            <a:r>
              <a:rPr lang="en-US" sz="3200" b="1" dirty="0"/>
              <a:t> </a:t>
            </a:r>
            <a:r>
              <a:rPr lang="en-US" sz="3200" b="1" dirty="0" err="1"/>
              <a:t>gan</a:t>
            </a:r>
            <a:r>
              <a:rPr lang="en-US" sz="3200" b="1" dirty="0"/>
              <a:t> B</a:t>
            </a:r>
            <a:br>
              <a:rPr lang="en-US" sz="3200" b="1" dirty="0"/>
            </a:br>
            <a:r>
              <a:rPr lang="en-US" sz="3200" b="1" dirty="0" err="1">
                <a:solidFill>
                  <a:srgbClr val="00B0F0"/>
                </a:solidFill>
              </a:rPr>
              <a:t>Trên</a:t>
            </a:r>
            <a:r>
              <a:rPr lang="en-US" sz="3200" b="1" dirty="0">
                <a:solidFill>
                  <a:srgbClr val="00B0F0"/>
                </a:solidFill>
              </a:rPr>
              <a:t> </a:t>
            </a:r>
            <a:r>
              <a:rPr lang="en-US" sz="3200" b="1" dirty="0" err="1">
                <a:solidFill>
                  <a:srgbClr val="00B0F0"/>
                </a:solidFill>
              </a:rPr>
              <a:t>toàn</a:t>
            </a:r>
            <a:r>
              <a:rPr lang="en-US" sz="3200" b="1" dirty="0">
                <a:solidFill>
                  <a:srgbClr val="00B0F0"/>
                </a:solidFill>
              </a:rPr>
              <a:t> </a:t>
            </a:r>
            <a:r>
              <a:rPr lang="en-US" sz="3200" b="1" dirty="0" err="1">
                <a:solidFill>
                  <a:srgbClr val="00B0F0"/>
                </a:solidFill>
              </a:rPr>
              <a:t>cầu</a:t>
            </a:r>
            <a:r>
              <a:rPr lang="en-US" sz="3200" b="1" dirty="0">
                <a:solidFill>
                  <a:srgbClr val="00B0F0"/>
                </a:solidFill>
              </a:rPr>
              <a:t>, </a:t>
            </a:r>
            <a:r>
              <a:rPr lang="en-US" sz="3200" b="1" dirty="0" err="1">
                <a:solidFill>
                  <a:srgbClr val="00B0F0"/>
                </a:solidFill>
              </a:rPr>
              <a:t>chỉ</a:t>
            </a:r>
            <a:r>
              <a:rPr lang="en-US" sz="3200" b="1" dirty="0">
                <a:solidFill>
                  <a:srgbClr val="00B0F0"/>
                </a:solidFill>
              </a:rPr>
              <a:t> </a:t>
            </a:r>
            <a:r>
              <a:rPr lang="en-US" sz="3200" b="1" dirty="0" err="1">
                <a:solidFill>
                  <a:srgbClr val="00B0F0"/>
                </a:solidFill>
              </a:rPr>
              <a:t>có</a:t>
            </a:r>
            <a:r>
              <a:rPr lang="en-US" sz="3200" b="1" dirty="0">
                <a:solidFill>
                  <a:srgbClr val="00B0F0"/>
                </a:solidFill>
              </a:rPr>
              <a:t> 27% </a:t>
            </a:r>
            <a:r>
              <a:rPr lang="en-US" sz="3200" b="1" dirty="0" err="1">
                <a:solidFill>
                  <a:srgbClr val="00B0F0"/>
                </a:solidFill>
              </a:rPr>
              <a:t>người</a:t>
            </a:r>
            <a:r>
              <a:rPr lang="en-US" sz="3200" b="1" dirty="0">
                <a:solidFill>
                  <a:srgbClr val="00B0F0"/>
                </a:solidFill>
              </a:rPr>
              <a:t> sống chung </a:t>
            </a:r>
            <a:r>
              <a:rPr lang="en-US" sz="3200" b="1" dirty="0" err="1">
                <a:solidFill>
                  <a:srgbClr val="00B0F0"/>
                </a:solidFill>
              </a:rPr>
              <a:t>với</a:t>
            </a:r>
            <a:r>
              <a:rPr lang="en-US" sz="3200" b="1" dirty="0">
                <a:solidFill>
                  <a:srgbClr val="00B0F0"/>
                </a:solidFill>
              </a:rPr>
              <a:t> HBV </a:t>
            </a:r>
            <a:r>
              <a:rPr lang="en-US" sz="3200" b="1" dirty="0" err="1">
                <a:solidFill>
                  <a:srgbClr val="00B0F0"/>
                </a:solidFill>
              </a:rPr>
              <a:t>mạn</a:t>
            </a:r>
            <a:r>
              <a:rPr lang="en-US" sz="3200" b="1" dirty="0">
                <a:solidFill>
                  <a:srgbClr val="00B0F0"/>
                </a:solidFill>
              </a:rPr>
              <a:t> </a:t>
            </a:r>
            <a:r>
              <a:rPr lang="en-US" sz="3200" b="1" dirty="0" err="1">
                <a:solidFill>
                  <a:srgbClr val="00B0F0"/>
                </a:solidFill>
              </a:rPr>
              <a:t>tính</a:t>
            </a:r>
            <a:r>
              <a:rPr lang="en-US" sz="3200" b="1" dirty="0">
                <a:solidFill>
                  <a:srgbClr val="00B0F0"/>
                </a:solidFill>
              </a:rPr>
              <a:t> </a:t>
            </a:r>
            <a:r>
              <a:rPr lang="en-US" sz="3200" b="1" dirty="0" err="1">
                <a:solidFill>
                  <a:srgbClr val="00B0F0"/>
                </a:solidFill>
              </a:rPr>
              <a:t>được</a:t>
            </a:r>
            <a:r>
              <a:rPr lang="en-US" sz="3200" b="1" dirty="0">
                <a:solidFill>
                  <a:srgbClr val="00B0F0"/>
                </a:solidFill>
              </a:rPr>
              <a:t> </a:t>
            </a:r>
            <a:r>
              <a:rPr lang="en-US" sz="3200" b="1" dirty="0" err="1">
                <a:solidFill>
                  <a:srgbClr val="00B0F0"/>
                </a:solidFill>
              </a:rPr>
              <a:t>chẩn</a:t>
            </a:r>
            <a:r>
              <a:rPr lang="en-US" sz="3200" b="1" dirty="0">
                <a:solidFill>
                  <a:srgbClr val="00B0F0"/>
                </a:solidFill>
              </a:rPr>
              <a:t> </a:t>
            </a:r>
            <a:r>
              <a:rPr lang="en-US" sz="3200" b="1" dirty="0" err="1">
                <a:solidFill>
                  <a:srgbClr val="00B0F0"/>
                </a:solidFill>
              </a:rPr>
              <a:t>đoán</a:t>
            </a:r>
            <a:r>
              <a:rPr lang="en-US" sz="3200" b="1" dirty="0">
                <a:solidFill>
                  <a:srgbClr val="00B0F0"/>
                </a:solidFill>
              </a:rPr>
              <a:t>, </a:t>
            </a:r>
            <a:r>
              <a:rPr lang="en-US" sz="3200" b="1" dirty="0" err="1">
                <a:solidFill>
                  <a:srgbClr val="00B0F0"/>
                </a:solidFill>
              </a:rPr>
              <a:t>và</a:t>
            </a:r>
            <a:r>
              <a:rPr lang="en-US" sz="3200" b="1" dirty="0">
                <a:solidFill>
                  <a:srgbClr val="00B0F0"/>
                </a:solidFill>
              </a:rPr>
              <a:t> </a:t>
            </a:r>
            <a:r>
              <a:rPr lang="en-US" sz="3200" b="1" dirty="0" err="1">
                <a:solidFill>
                  <a:srgbClr val="00B0F0"/>
                </a:solidFill>
              </a:rPr>
              <a:t>chưa</a:t>
            </a:r>
            <a:r>
              <a:rPr lang="en-US" sz="3200" b="1" dirty="0">
                <a:solidFill>
                  <a:srgbClr val="00B0F0"/>
                </a:solidFill>
              </a:rPr>
              <a:t> </a:t>
            </a:r>
            <a:r>
              <a:rPr lang="en-US" sz="3200" b="1" dirty="0" err="1">
                <a:solidFill>
                  <a:srgbClr val="00B0F0"/>
                </a:solidFill>
              </a:rPr>
              <a:t>đến</a:t>
            </a:r>
            <a:r>
              <a:rPr lang="en-US" sz="3200" b="1" dirty="0">
                <a:solidFill>
                  <a:srgbClr val="00B0F0"/>
                </a:solidFill>
              </a:rPr>
              <a:t> 5% </a:t>
            </a:r>
            <a:r>
              <a:rPr lang="en-US" sz="3200" b="1" dirty="0" err="1">
                <a:solidFill>
                  <a:srgbClr val="00B0F0"/>
                </a:solidFill>
              </a:rPr>
              <a:t>được</a:t>
            </a:r>
            <a:r>
              <a:rPr lang="en-US" sz="3200" b="1" dirty="0">
                <a:solidFill>
                  <a:srgbClr val="00B0F0"/>
                </a:solidFill>
              </a:rPr>
              <a:t> </a:t>
            </a:r>
            <a:r>
              <a:rPr lang="en-US" sz="3200" b="1" dirty="0" err="1">
                <a:solidFill>
                  <a:srgbClr val="00B0F0"/>
                </a:solidFill>
              </a:rPr>
              <a:t>điều</a:t>
            </a:r>
            <a:r>
              <a:rPr lang="en-US" sz="3200" b="1" dirty="0">
                <a:solidFill>
                  <a:srgbClr val="00B0F0"/>
                </a:solidFill>
              </a:rPr>
              <a:t> </a:t>
            </a:r>
            <a:r>
              <a:rPr lang="en-US" sz="3200" b="1" dirty="0" err="1">
                <a:solidFill>
                  <a:srgbClr val="00B0F0"/>
                </a:solidFill>
              </a:rPr>
              <a:t>trị</a:t>
            </a:r>
            <a:r>
              <a:rPr lang="en-US" sz="3200" b="1" dirty="0">
                <a:solidFill>
                  <a:srgbClr val="00B0F0"/>
                </a:solidFill>
              </a:rPr>
              <a:t> </a:t>
            </a:r>
            <a:r>
              <a:rPr lang="en-US" sz="3200" b="1" dirty="0" err="1">
                <a:solidFill>
                  <a:srgbClr val="00B0F0"/>
                </a:solidFill>
              </a:rPr>
              <a:t>thuốc</a:t>
            </a:r>
            <a:r>
              <a:rPr lang="en-US" sz="3200" b="1" dirty="0">
                <a:solidFill>
                  <a:srgbClr val="00B0F0"/>
                </a:solidFill>
              </a:rPr>
              <a:t> </a:t>
            </a:r>
            <a:r>
              <a:rPr lang="en-US" sz="3200" b="1" dirty="0" err="1">
                <a:solidFill>
                  <a:srgbClr val="00B0F0"/>
                </a:solidFill>
              </a:rPr>
              <a:t>kháng</a:t>
            </a:r>
            <a:r>
              <a:rPr lang="en-US" sz="3200" b="1" dirty="0">
                <a:solidFill>
                  <a:srgbClr val="00B0F0"/>
                </a:solidFill>
              </a:rPr>
              <a:t> vi </a:t>
            </a:r>
            <a:r>
              <a:rPr lang="en-US" sz="3200" b="1" dirty="0" err="1">
                <a:solidFill>
                  <a:srgbClr val="00B0F0"/>
                </a:solidFill>
              </a:rPr>
              <a:t>rút</a:t>
            </a:r>
            <a:endParaRPr lang="en-US" sz="3200" b="1" dirty="0">
              <a:solidFill>
                <a:srgbClr val="00B0F0"/>
              </a:solidFill>
            </a:endParaRPr>
          </a:p>
        </p:txBody>
      </p:sp>
      <p:sp>
        <p:nvSpPr>
          <p:cNvPr id="3" name="Text 4">
            <a:extLst>
              <a:ext uri="{FF2B5EF4-FFF2-40B4-BE49-F238E27FC236}">
                <a16:creationId xmlns:a16="http://schemas.microsoft.com/office/drawing/2014/main" id="{A2768319-0CA1-BF5F-201B-8E05B899EBDC}"/>
              </a:ext>
            </a:extLst>
          </p:cNvPr>
          <p:cNvSpPr/>
          <p:nvPr/>
        </p:nvSpPr>
        <p:spPr>
          <a:xfrm>
            <a:off x="127028" y="5845579"/>
            <a:ext cx="11937943" cy="532843"/>
          </a:xfrm>
          <a:prstGeom prst="rect">
            <a:avLst/>
          </a:prstGeom>
          <a:solidFill>
            <a:schemeClr val="accent1">
              <a:lumMod val="20000"/>
              <a:lumOff val="80000"/>
            </a:schemeClr>
          </a:solid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~50%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số</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người</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nhiễm</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HBV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đủ</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tiêu</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chí</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điều</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trị</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theo</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Hướng</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dẫn</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của WHO 2024 —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tuy</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nhiên</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chỉ</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có</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4.3%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được</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điều</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r>
              <a:rPr kumimoji="0" lang="en-US" sz="1800" b="1" i="0" u="none" strike="noStrike" kern="1200" cap="none" spc="0" normalizeH="0" baseline="0" noProof="0" dirty="0" err="1">
                <a:ln>
                  <a:noFill/>
                </a:ln>
                <a:solidFill>
                  <a:srgbClr val="002060"/>
                </a:solidFill>
                <a:effectLst/>
                <a:uLnTx/>
                <a:uFillTx/>
                <a:latin typeface="Aptos" panose="02110004020202020204"/>
                <a:ea typeface="Calibri" pitchFamily="34" charset="-122"/>
                <a:cs typeface="Calibri" pitchFamily="34" charset="-120"/>
              </a:rPr>
              <a:t>trị</a:t>
            </a:r>
            <a:r>
              <a:rPr kumimoji="0" lang="en-US" sz="1800" b="1" i="0" u="none" strike="noStrike" kern="1200" cap="none" spc="0" normalizeH="0" baseline="0" noProof="0" dirty="0">
                <a:ln>
                  <a:noFill/>
                </a:ln>
                <a:solidFill>
                  <a:srgbClr val="002060"/>
                </a:solidFill>
                <a:effectLst/>
                <a:uLnTx/>
                <a:uFillTx/>
                <a:latin typeface="Aptos" panose="02110004020202020204"/>
                <a:ea typeface="Calibri" pitchFamily="34" charset="-122"/>
                <a:cs typeface="Calibri" pitchFamily="34" charset="-120"/>
              </a:rPr>
              <a:t> </a:t>
            </a:r>
            <a:endParaRPr kumimoji="0" lang="en-US" sz="1800" b="0" i="0" u="none" strike="noStrike" kern="1200" cap="none" spc="0" normalizeH="0" baseline="0" noProof="0" dirty="0">
              <a:ln>
                <a:noFill/>
              </a:ln>
              <a:solidFill>
                <a:srgbClr val="002060"/>
              </a:solidFill>
              <a:effectLst/>
              <a:uLnTx/>
              <a:uFillTx/>
              <a:latin typeface="Aptos" panose="02110004020202020204"/>
              <a:ea typeface="+mn-ea"/>
              <a:cs typeface="+mn-cs"/>
            </a:endParaRPr>
          </a:p>
        </p:txBody>
      </p:sp>
      <p:grpSp>
        <p:nvGrpSpPr>
          <p:cNvPr id="13" name="Group 12">
            <a:extLst>
              <a:ext uri="{FF2B5EF4-FFF2-40B4-BE49-F238E27FC236}">
                <a16:creationId xmlns:a16="http://schemas.microsoft.com/office/drawing/2014/main" id="{658FA693-FBB1-3841-028A-F5EC25457D3F}"/>
              </a:ext>
            </a:extLst>
          </p:cNvPr>
          <p:cNvGrpSpPr/>
          <p:nvPr/>
        </p:nvGrpSpPr>
        <p:grpSpPr>
          <a:xfrm>
            <a:off x="3121148" y="1531186"/>
            <a:ext cx="5648818" cy="4190991"/>
            <a:chOff x="3066557" y="1746338"/>
            <a:chExt cx="5648818" cy="4190991"/>
          </a:xfrm>
        </p:grpSpPr>
        <p:pic>
          <p:nvPicPr>
            <p:cNvPr id="8" name="Picture 7">
              <a:extLst>
                <a:ext uri="{FF2B5EF4-FFF2-40B4-BE49-F238E27FC236}">
                  <a16:creationId xmlns:a16="http://schemas.microsoft.com/office/drawing/2014/main" id="{2CC8842F-DF88-D605-34B8-763271D89F6C}"/>
                </a:ext>
              </a:extLst>
            </p:cNvPr>
            <p:cNvPicPr>
              <a:picLocks noChangeAspect="1"/>
            </p:cNvPicPr>
            <p:nvPr/>
          </p:nvPicPr>
          <p:blipFill>
            <a:blip r:embed="rId3"/>
            <a:srcRect t="-2009" b="1"/>
            <a:stretch>
              <a:fillRect/>
            </a:stretch>
          </p:blipFill>
          <p:spPr>
            <a:xfrm>
              <a:off x="3066557" y="1746338"/>
              <a:ext cx="5648818" cy="3945061"/>
            </a:xfrm>
            <a:prstGeom prst="rect">
              <a:avLst/>
            </a:prstGeom>
          </p:spPr>
        </p:pic>
        <p:sp>
          <p:nvSpPr>
            <p:cNvPr id="6" name="TextBox 5">
              <a:extLst>
                <a:ext uri="{FF2B5EF4-FFF2-40B4-BE49-F238E27FC236}">
                  <a16:creationId xmlns:a16="http://schemas.microsoft.com/office/drawing/2014/main" id="{54A2DD74-2FA7-368C-CC10-36FE220E3960}"/>
                </a:ext>
              </a:extLst>
            </p:cNvPr>
            <p:cNvSpPr txBox="1"/>
            <p:nvPr/>
          </p:nvSpPr>
          <p:spPr>
            <a:xfrm>
              <a:off x="4467903" y="5629552"/>
              <a:ext cx="735106"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0000"/>
                  </a:solidFill>
                  <a:effectLst/>
                  <a:uLnTx/>
                  <a:uFillTx/>
                  <a:latin typeface="Aptos" panose="02110004020202020204"/>
                  <a:ea typeface="+mn-ea"/>
                  <a:cs typeface="+mn-cs"/>
                </a:rPr>
                <a:t>240M</a:t>
              </a:r>
            </a:p>
          </p:txBody>
        </p:sp>
        <p:sp>
          <p:nvSpPr>
            <p:cNvPr id="10" name="TextBox 9">
              <a:extLst>
                <a:ext uri="{FF2B5EF4-FFF2-40B4-BE49-F238E27FC236}">
                  <a16:creationId xmlns:a16="http://schemas.microsoft.com/office/drawing/2014/main" id="{FF2150CF-4E96-26AD-F35C-49183214BC94}"/>
                </a:ext>
              </a:extLst>
            </p:cNvPr>
            <p:cNvSpPr txBox="1"/>
            <p:nvPr/>
          </p:nvSpPr>
          <p:spPr>
            <a:xfrm>
              <a:off x="7304386" y="5629552"/>
              <a:ext cx="14109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Aptos" panose="02110004020202020204"/>
                  <a:ea typeface="+mn-ea"/>
                  <a:cs typeface="+mn-cs"/>
                </a:rPr>
                <a:t>10M (4.3%)</a:t>
              </a:r>
            </a:p>
          </p:txBody>
        </p:sp>
        <p:sp>
          <p:nvSpPr>
            <p:cNvPr id="12" name="TextBox 11">
              <a:extLst>
                <a:ext uri="{FF2B5EF4-FFF2-40B4-BE49-F238E27FC236}">
                  <a16:creationId xmlns:a16="http://schemas.microsoft.com/office/drawing/2014/main" id="{DD441F7D-8CA7-35ED-760D-6BFA852B987E}"/>
                </a:ext>
              </a:extLst>
            </p:cNvPr>
            <p:cNvSpPr txBox="1"/>
            <p:nvPr/>
          </p:nvSpPr>
          <p:spPr>
            <a:xfrm>
              <a:off x="5810039" y="5598774"/>
              <a:ext cx="102015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Aptos" panose="02110004020202020204"/>
                  <a:ea typeface="+mn-ea"/>
                  <a:cs typeface="+mn-cs"/>
                </a:rPr>
                <a:t>65M (27%)</a:t>
              </a:r>
            </a:p>
          </p:txBody>
        </p:sp>
      </p:grpSp>
      <p:sp>
        <p:nvSpPr>
          <p:cNvPr id="15" name="TextBox 14">
            <a:extLst>
              <a:ext uri="{FF2B5EF4-FFF2-40B4-BE49-F238E27FC236}">
                <a16:creationId xmlns:a16="http://schemas.microsoft.com/office/drawing/2014/main" id="{8F3F4167-D907-C130-EBFE-0DCD05E59A61}"/>
              </a:ext>
            </a:extLst>
          </p:cNvPr>
          <p:cNvSpPr txBox="1"/>
          <p:nvPr/>
        </p:nvSpPr>
        <p:spPr>
          <a:xfrm>
            <a:off x="8645832" y="5091234"/>
            <a:ext cx="354616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prstClr val="black"/>
                </a:solidFill>
                <a:effectLst/>
                <a:uLnTx/>
                <a:uFillTx/>
                <a:latin typeface="Aptos" panose="02110004020202020204"/>
                <a:ea typeface="+mn-ea"/>
                <a:cs typeface="+mn-cs"/>
              </a:rPr>
              <a:t>The dashed lines show the global gap between the numbers of people diagnosed and on treatment by the end of 2024 and the numbers that equate to the 2030 coverage targets:.</a:t>
            </a:r>
          </a:p>
        </p:txBody>
      </p:sp>
      <p:sp>
        <p:nvSpPr>
          <p:cNvPr id="7" name="Oval 6">
            <a:extLst>
              <a:ext uri="{FF2B5EF4-FFF2-40B4-BE49-F238E27FC236}">
                <a16:creationId xmlns:a16="http://schemas.microsoft.com/office/drawing/2014/main" id="{BCD444B6-F300-85BB-FF72-D91B56CFE850}"/>
              </a:ext>
            </a:extLst>
          </p:cNvPr>
          <p:cNvSpPr/>
          <p:nvPr/>
        </p:nvSpPr>
        <p:spPr>
          <a:xfrm>
            <a:off x="8930380" y="2926037"/>
            <a:ext cx="1488535" cy="1320354"/>
          </a:xfrm>
          <a:prstGeom prst="ellipse">
            <a:avLst/>
          </a:prstGeom>
          <a:solidFill>
            <a:schemeClr val="tx2"/>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anose="02110004020202020204"/>
                <a:ea typeface="+mn-ea"/>
                <a:cs typeface="+mn-cs"/>
              </a:rPr>
              <a:t>27% </a:t>
            </a:r>
            <a:r>
              <a:rPr kumimoji="0" lang="en-US" sz="1400" b="1" i="0" u="none" strike="noStrike" kern="1200" cap="none" spc="0" normalizeH="0" baseline="0" noProof="0" dirty="0" err="1">
                <a:ln>
                  <a:noFill/>
                </a:ln>
                <a:solidFill>
                  <a:srgbClr val="FFFFFF"/>
                </a:solidFill>
                <a:effectLst/>
                <a:uLnTx/>
                <a:uFillTx/>
                <a:latin typeface="Aptos" panose="02110004020202020204"/>
                <a:ea typeface="+mn-ea"/>
                <a:cs typeface="+mn-cs"/>
              </a:rPr>
              <a:t>được</a:t>
            </a:r>
            <a:r>
              <a:rPr kumimoji="0" lang="en-US" sz="1400" b="1" i="0" u="none" strike="noStrike" kern="1200" cap="none" spc="0" normalizeH="0" baseline="0" noProof="0" dirty="0">
                <a:ln>
                  <a:noFill/>
                </a:ln>
                <a:solidFill>
                  <a:srgbClr val="FFFFFF"/>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FFFFFF"/>
                </a:solidFill>
                <a:effectLst/>
                <a:uLnTx/>
                <a:uFillTx/>
                <a:latin typeface="Aptos" panose="02110004020202020204"/>
                <a:ea typeface="+mn-ea"/>
                <a:cs typeface="+mn-cs"/>
              </a:rPr>
              <a:t>chẩn</a:t>
            </a:r>
            <a:r>
              <a:rPr kumimoji="0" lang="en-US" sz="1400" b="1" i="0" u="none" strike="noStrike" kern="1200" cap="none" spc="0" normalizeH="0" baseline="0" noProof="0" dirty="0">
                <a:ln>
                  <a:noFill/>
                </a:ln>
                <a:solidFill>
                  <a:srgbClr val="FFFFFF"/>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FFFFFF"/>
                </a:solidFill>
                <a:effectLst/>
                <a:uLnTx/>
                <a:uFillTx/>
                <a:latin typeface="Aptos" panose="02110004020202020204"/>
                <a:ea typeface="+mn-ea"/>
                <a:cs typeface="+mn-cs"/>
              </a:rPr>
              <a:t>đoán</a:t>
            </a:r>
            <a:endParaRPr kumimoji="0" lang="en-US" sz="1400" b="1" i="0" u="none" strike="noStrike" kern="1200" cap="none" spc="0" normalizeH="0" baseline="0" noProof="0" dirty="0">
              <a:ln>
                <a:noFill/>
              </a:ln>
              <a:solidFill>
                <a:srgbClr val="FFFFFF"/>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CE2C0AF9-7BB6-93D1-B181-89B37AA34FF0}"/>
              </a:ext>
            </a:extLst>
          </p:cNvPr>
          <p:cNvSpPr/>
          <p:nvPr/>
        </p:nvSpPr>
        <p:spPr>
          <a:xfrm>
            <a:off x="10022113" y="3503716"/>
            <a:ext cx="1296112" cy="1320354"/>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4.3%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điều</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trị</a:t>
            </a:r>
            <a:endPar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6091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p30"/>
          <p:cNvSpPr txBox="1">
            <a:spLocks noGrp="1"/>
          </p:cNvSpPr>
          <p:nvPr>
            <p:ph type="title"/>
          </p:nvPr>
        </p:nvSpPr>
        <p:spPr>
          <a:xfrm>
            <a:off x="960000" y="578612"/>
            <a:ext cx="10272000" cy="763600"/>
          </a:xfrm>
          <a:prstGeom prst="rect">
            <a:avLst/>
          </a:prstGeom>
        </p:spPr>
        <p:txBody>
          <a:bodyPr spcFirstLastPara="1" wrap="square" lIns="121900" tIns="121900" rIns="121900" bIns="121900" anchor="t" anchorCtr="0">
            <a:noAutofit/>
          </a:bodyPr>
          <a:lstStyle/>
          <a:p>
            <a:r>
              <a:rPr lang="en" b="1" dirty="0">
                <a:latin typeface="+mj-lt"/>
              </a:rPr>
              <a:t>Nội dung trình bày</a:t>
            </a:r>
            <a:endParaRPr b="1" dirty="0">
              <a:latin typeface="+mj-lt"/>
            </a:endParaRPr>
          </a:p>
        </p:txBody>
      </p:sp>
      <p:sp>
        <p:nvSpPr>
          <p:cNvPr id="1682" name="Google Shape;1682;p30"/>
          <p:cNvSpPr txBox="1">
            <a:spLocks noGrp="1"/>
          </p:cNvSpPr>
          <p:nvPr>
            <p:ph type="title" idx="2"/>
          </p:nvPr>
        </p:nvSpPr>
        <p:spPr>
          <a:xfrm>
            <a:off x="2242217" y="1705284"/>
            <a:ext cx="1112400" cy="596800"/>
          </a:xfrm>
          <a:prstGeom prst="rect">
            <a:avLst/>
          </a:prstGeom>
        </p:spPr>
        <p:txBody>
          <a:bodyPr spcFirstLastPara="1" wrap="square" lIns="121900" tIns="121900" rIns="121900" bIns="121900" anchor="ctr" anchorCtr="0">
            <a:noAutofit/>
          </a:bodyPr>
          <a:lstStyle/>
          <a:p>
            <a:r>
              <a:rPr lang="en" dirty="0"/>
              <a:t>01</a:t>
            </a:r>
            <a:endParaRPr dirty="0"/>
          </a:p>
        </p:txBody>
      </p:sp>
      <p:sp>
        <p:nvSpPr>
          <p:cNvPr id="1683" name="Google Shape;1683;p30"/>
          <p:cNvSpPr txBox="1">
            <a:spLocks noGrp="1"/>
          </p:cNvSpPr>
          <p:nvPr>
            <p:ph type="title" idx="3"/>
          </p:nvPr>
        </p:nvSpPr>
        <p:spPr>
          <a:xfrm>
            <a:off x="2899235" y="4345965"/>
            <a:ext cx="1112400" cy="596800"/>
          </a:xfrm>
          <a:prstGeom prst="rect">
            <a:avLst/>
          </a:prstGeom>
        </p:spPr>
        <p:txBody>
          <a:bodyPr spcFirstLastPara="1" wrap="square" lIns="121900" tIns="121900" rIns="121900" bIns="121900" anchor="ctr" anchorCtr="0">
            <a:noAutofit/>
          </a:bodyPr>
          <a:lstStyle/>
          <a:p>
            <a:r>
              <a:rPr lang="en" dirty="0"/>
              <a:t>04</a:t>
            </a:r>
            <a:endParaRPr dirty="0"/>
          </a:p>
        </p:txBody>
      </p:sp>
      <p:sp>
        <p:nvSpPr>
          <p:cNvPr id="1684" name="Google Shape;1684;p30"/>
          <p:cNvSpPr txBox="1">
            <a:spLocks noGrp="1"/>
          </p:cNvSpPr>
          <p:nvPr>
            <p:ph type="title" idx="4"/>
          </p:nvPr>
        </p:nvSpPr>
        <p:spPr>
          <a:xfrm>
            <a:off x="2443851" y="2546883"/>
            <a:ext cx="1112400" cy="596800"/>
          </a:xfrm>
          <a:prstGeom prst="rect">
            <a:avLst/>
          </a:prstGeom>
        </p:spPr>
        <p:txBody>
          <a:bodyPr spcFirstLastPara="1" wrap="square" lIns="121900" tIns="121900" rIns="121900" bIns="121900" anchor="ctr" anchorCtr="0">
            <a:noAutofit/>
          </a:bodyPr>
          <a:lstStyle/>
          <a:p>
            <a:r>
              <a:rPr lang="en" dirty="0"/>
              <a:t>02</a:t>
            </a:r>
            <a:endParaRPr dirty="0"/>
          </a:p>
        </p:txBody>
      </p:sp>
      <p:sp>
        <p:nvSpPr>
          <p:cNvPr id="1685" name="Google Shape;1685;p30"/>
          <p:cNvSpPr txBox="1">
            <a:spLocks noGrp="1"/>
          </p:cNvSpPr>
          <p:nvPr>
            <p:ph type="title" idx="5"/>
          </p:nvPr>
        </p:nvSpPr>
        <p:spPr>
          <a:xfrm>
            <a:off x="3145332" y="5270661"/>
            <a:ext cx="1112400" cy="596800"/>
          </a:xfrm>
          <a:prstGeom prst="rect">
            <a:avLst/>
          </a:prstGeom>
        </p:spPr>
        <p:txBody>
          <a:bodyPr spcFirstLastPara="1" wrap="square" lIns="121900" tIns="121900" rIns="121900" bIns="121900" anchor="ctr" anchorCtr="0">
            <a:noAutofit/>
          </a:bodyPr>
          <a:lstStyle/>
          <a:p>
            <a:r>
              <a:rPr lang="en" dirty="0"/>
              <a:t>05</a:t>
            </a:r>
            <a:endParaRPr dirty="0"/>
          </a:p>
        </p:txBody>
      </p:sp>
      <p:sp>
        <p:nvSpPr>
          <p:cNvPr id="1686" name="Google Shape;1686;p30"/>
          <p:cNvSpPr txBox="1">
            <a:spLocks noGrp="1"/>
          </p:cNvSpPr>
          <p:nvPr>
            <p:ph type="title" idx="6"/>
          </p:nvPr>
        </p:nvSpPr>
        <p:spPr>
          <a:xfrm>
            <a:off x="2647835" y="3466267"/>
            <a:ext cx="1112400" cy="596800"/>
          </a:xfrm>
          <a:prstGeom prst="rect">
            <a:avLst/>
          </a:prstGeom>
        </p:spPr>
        <p:txBody>
          <a:bodyPr spcFirstLastPara="1" wrap="square" lIns="121900" tIns="121900" rIns="121900" bIns="121900" anchor="ctr" anchorCtr="0">
            <a:noAutofit/>
          </a:bodyPr>
          <a:lstStyle/>
          <a:p>
            <a:r>
              <a:rPr lang="en" dirty="0"/>
              <a:t>03</a:t>
            </a:r>
            <a:endParaRPr dirty="0"/>
          </a:p>
        </p:txBody>
      </p:sp>
      <p:sp>
        <p:nvSpPr>
          <p:cNvPr id="1687" name="Google Shape;1687;p30"/>
          <p:cNvSpPr txBox="1">
            <a:spLocks noGrp="1"/>
          </p:cNvSpPr>
          <p:nvPr>
            <p:ph type="subTitle" idx="1"/>
          </p:nvPr>
        </p:nvSpPr>
        <p:spPr>
          <a:xfrm>
            <a:off x="3795135" y="1919683"/>
            <a:ext cx="4333600" cy="596800"/>
          </a:xfrm>
          <a:prstGeom prst="rect">
            <a:avLst/>
          </a:prstGeom>
        </p:spPr>
        <p:txBody>
          <a:bodyPr spcFirstLastPara="1" wrap="square" lIns="121900" tIns="121900" rIns="121900" bIns="121900" anchor="ctr" anchorCtr="0">
            <a:noAutofit/>
          </a:bodyPr>
          <a:lstStyle/>
          <a:p>
            <a:pPr marL="0" indent="0">
              <a:spcAft>
                <a:spcPts val="2133"/>
              </a:spcAft>
            </a:pPr>
            <a:r>
              <a:rPr lang="en-US" sz="3200" dirty="0" err="1">
                <a:latin typeface="Questrial"/>
                <a:ea typeface="Questrial"/>
                <a:cs typeface="Questrial"/>
                <a:sym typeface="Questrial"/>
              </a:rPr>
              <a:t>Mục</a:t>
            </a:r>
            <a:r>
              <a:rPr lang="en-US" sz="3200" dirty="0">
                <a:latin typeface="Questrial"/>
                <a:ea typeface="Questrial"/>
                <a:cs typeface="Questrial"/>
                <a:sym typeface="Questrial"/>
              </a:rPr>
              <a:t> </a:t>
            </a:r>
            <a:r>
              <a:rPr lang="en-US" sz="3200" dirty="0" err="1">
                <a:latin typeface="Questrial"/>
                <a:ea typeface="Questrial"/>
                <a:cs typeface="Questrial"/>
                <a:sym typeface="Questrial"/>
              </a:rPr>
              <a:t>tiêu</a:t>
            </a:r>
            <a:endParaRPr lang="en-US" sz="3200" dirty="0">
              <a:latin typeface="Questrial"/>
              <a:ea typeface="Questrial"/>
              <a:cs typeface="Questrial"/>
              <a:sym typeface="Questrial"/>
            </a:endParaRPr>
          </a:p>
        </p:txBody>
      </p:sp>
      <p:sp>
        <p:nvSpPr>
          <p:cNvPr id="1688" name="Google Shape;1688;p30"/>
          <p:cNvSpPr txBox="1">
            <a:spLocks noGrp="1"/>
          </p:cNvSpPr>
          <p:nvPr>
            <p:ph type="subTitle" idx="7"/>
          </p:nvPr>
        </p:nvSpPr>
        <p:spPr>
          <a:xfrm>
            <a:off x="4076843" y="2649477"/>
            <a:ext cx="4333600" cy="596800"/>
          </a:xfrm>
          <a:prstGeom prst="rect">
            <a:avLst/>
          </a:prstGeom>
        </p:spPr>
        <p:txBody>
          <a:bodyPr spcFirstLastPara="1" wrap="square" lIns="121900" tIns="121900" rIns="121900" bIns="121900" anchor="ctr" anchorCtr="0">
            <a:noAutofit/>
          </a:bodyPr>
          <a:lstStyle/>
          <a:p>
            <a:pPr marL="0" indent="0">
              <a:spcAft>
                <a:spcPts val="2133"/>
              </a:spcAft>
            </a:pPr>
            <a:r>
              <a:rPr lang="en-US" sz="3200" dirty="0" err="1">
                <a:latin typeface="Questrial"/>
                <a:ea typeface="Questrial"/>
                <a:cs typeface="Questrial"/>
                <a:sym typeface="Questrial"/>
              </a:rPr>
              <a:t>Chủ</a:t>
            </a:r>
            <a:r>
              <a:rPr lang="en-US" sz="3200" dirty="0">
                <a:latin typeface="Questrial"/>
                <a:ea typeface="Questrial"/>
                <a:cs typeface="Questrial"/>
                <a:sym typeface="Questrial"/>
              </a:rPr>
              <a:t> </a:t>
            </a:r>
            <a:r>
              <a:rPr lang="en-US" sz="3200" dirty="0" err="1">
                <a:latin typeface="Questrial"/>
                <a:ea typeface="Questrial"/>
                <a:cs typeface="Questrial"/>
                <a:sym typeface="Questrial"/>
              </a:rPr>
              <a:t>đề</a:t>
            </a:r>
            <a:r>
              <a:rPr lang="en-US" sz="3200" dirty="0">
                <a:latin typeface="Questrial"/>
                <a:ea typeface="Questrial"/>
                <a:cs typeface="Questrial"/>
                <a:sym typeface="Questrial"/>
              </a:rPr>
              <a:t> </a:t>
            </a:r>
          </a:p>
        </p:txBody>
      </p:sp>
      <p:sp>
        <p:nvSpPr>
          <p:cNvPr id="1689" name="Google Shape;1689;p30"/>
          <p:cNvSpPr txBox="1">
            <a:spLocks noGrp="1"/>
          </p:cNvSpPr>
          <p:nvPr>
            <p:ph type="subTitle" idx="8"/>
          </p:nvPr>
        </p:nvSpPr>
        <p:spPr>
          <a:xfrm>
            <a:off x="4326717" y="3479211"/>
            <a:ext cx="7983816" cy="596800"/>
          </a:xfrm>
          <a:prstGeom prst="rect">
            <a:avLst/>
          </a:prstGeom>
        </p:spPr>
        <p:txBody>
          <a:bodyPr spcFirstLastPara="1" wrap="square" lIns="121900" tIns="121900" rIns="121900" bIns="121900" anchor="ctr" anchorCtr="0">
            <a:noAutofit/>
          </a:bodyPr>
          <a:lstStyle/>
          <a:p>
            <a:pPr marL="0" indent="0">
              <a:spcAft>
                <a:spcPts val="2133"/>
              </a:spcAft>
            </a:pPr>
            <a:r>
              <a:rPr lang="en-US" sz="3200" dirty="0" err="1">
                <a:latin typeface="Questrial"/>
                <a:ea typeface="Questrial"/>
                <a:cs typeface="Questrial"/>
                <a:sym typeface="Questrial"/>
              </a:rPr>
              <a:t>Nội</a:t>
            </a:r>
            <a:r>
              <a:rPr lang="en-US" sz="3200" dirty="0">
                <a:latin typeface="Questrial"/>
                <a:ea typeface="Questrial"/>
                <a:cs typeface="Questrial"/>
                <a:sym typeface="Questrial"/>
              </a:rPr>
              <a:t> dung </a:t>
            </a:r>
            <a:r>
              <a:rPr lang="en-US" sz="3200" dirty="0" err="1">
                <a:latin typeface="Questrial"/>
                <a:ea typeface="Questrial"/>
                <a:cs typeface="Questrial"/>
                <a:sym typeface="Questrial"/>
              </a:rPr>
              <a:t>truyền</a:t>
            </a:r>
            <a:r>
              <a:rPr lang="en-US" sz="3200" dirty="0">
                <a:latin typeface="Questrial"/>
                <a:ea typeface="Questrial"/>
                <a:cs typeface="Questrial"/>
                <a:sym typeface="Questrial"/>
              </a:rPr>
              <a:t> </a:t>
            </a:r>
            <a:r>
              <a:rPr lang="en-US" sz="3200" dirty="0" err="1">
                <a:latin typeface="Questrial"/>
                <a:ea typeface="Questrial"/>
                <a:cs typeface="Questrial"/>
                <a:sym typeface="Questrial"/>
              </a:rPr>
              <a:t>thông</a:t>
            </a:r>
            <a:endParaRPr lang="en-US" sz="3200" dirty="0">
              <a:latin typeface="Questrial"/>
              <a:ea typeface="Questrial"/>
              <a:cs typeface="Questrial"/>
              <a:sym typeface="Questrial"/>
            </a:endParaRPr>
          </a:p>
        </p:txBody>
      </p:sp>
      <p:sp>
        <p:nvSpPr>
          <p:cNvPr id="1690" name="Google Shape;1690;p30"/>
          <p:cNvSpPr txBox="1">
            <a:spLocks noGrp="1"/>
          </p:cNvSpPr>
          <p:nvPr>
            <p:ph type="subTitle" idx="9"/>
          </p:nvPr>
        </p:nvSpPr>
        <p:spPr>
          <a:xfrm>
            <a:off x="4572251" y="4213155"/>
            <a:ext cx="4333600" cy="596800"/>
          </a:xfrm>
          <a:prstGeom prst="rect">
            <a:avLst/>
          </a:prstGeom>
        </p:spPr>
        <p:txBody>
          <a:bodyPr spcFirstLastPara="1" wrap="square" lIns="121900" tIns="121900" rIns="121900" bIns="121900" anchor="ctr" anchorCtr="0">
            <a:noAutofit/>
          </a:bodyPr>
          <a:lstStyle/>
          <a:p>
            <a:pPr marL="0" indent="0"/>
            <a:r>
              <a:rPr lang="en-US" sz="3200" dirty="0" err="1">
                <a:latin typeface="Questrial"/>
                <a:ea typeface="Questrial"/>
                <a:cs typeface="Questrial"/>
                <a:sym typeface="Questrial"/>
              </a:rPr>
              <a:t>Khẩu</a:t>
            </a:r>
            <a:r>
              <a:rPr lang="en-US" sz="3200" dirty="0">
                <a:latin typeface="Questrial"/>
                <a:ea typeface="Questrial"/>
                <a:cs typeface="Questrial"/>
                <a:sym typeface="Questrial"/>
              </a:rPr>
              <a:t> </a:t>
            </a:r>
            <a:r>
              <a:rPr lang="en-US" sz="3200" dirty="0" err="1">
                <a:latin typeface="Questrial"/>
                <a:ea typeface="Questrial"/>
                <a:cs typeface="Questrial"/>
                <a:sym typeface="Questrial"/>
              </a:rPr>
              <a:t>hiệu</a:t>
            </a:r>
            <a:endParaRPr lang="en-US" sz="3200" dirty="0"/>
          </a:p>
        </p:txBody>
      </p:sp>
      <p:sp>
        <p:nvSpPr>
          <p:cNvPr id="1691" name="Google Shape;1691;p30"/>
          <p:cNvSpPr txBox="1">
            <a:spLocks noGrp="1"/>
          </p:cNvSpPr>
          <p:nvPr>
            <p:ph type="subTitle" idx="13"/>
          </p:nvPr>
        </p:nvSpPr>
        <p:spPr>
          <a:xfrm>
            <a:off x="4773884" y="5385455"/>
            <a:ext cx="7255683" cy="596800"/>
          </a:xfrm>
          <a:prstGeom prst="rect">
            <a:avLst/>
          </a:prstGeom>
        </p:spPr>
        <p:txBody>
          <a:bodyPr spcFirstLastPara="1" wrap="square" lIns="121900" tIns="121900" rIns="121900" bIns="121900" anchor="ctr" anchorCtr="0">
            <a:noAutofit/>
          </a:bodyPr>
          <a:lstStyle/>
          <a:p>
            <a:pPr marL="0" indent="0">
              <a:spcAft>
                <a:spcPts val="2133"/>
              </a:spcAft>
            </a:pPr>
            <a:r>
              <a:rPr lang="vi-VN" sz="3200" dirty="0">
                <a:latin typeface="Questrial"/>
                <a:ea typeface="Questrial"/>
                <a:cs typeface="Questrial"/>
                <a:sym typeface="Questrial"/>
              </a:rPr>
              <a:t>Các hoạt động hưởng ứng Ngày Thế giới phòng, chống viêm gan vi rút</a:t>
            </a:r>
          </a:p>
        </p:txBody>
      </p:sp>
      <p:cxnSp>
        <p:nvCxnSpPr>
          <p:cNvPr id="1692" name="Google Shape;1692;p30"/>
          <p:cNvCxnSpPr/>
          <p:nvPr/>
        </p:nvCxnSpPr>
        <p:spPr>
          <a:xfrm>
            <a:off x="3556251" y="1956033"/>
            <a:ext cx="1016000" cy="40240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8217111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F5535-992A-7EC8-260B-0D3F5B6ED4D7}"/>
              </a:ext>
            </a:extLst>
          </p:cNvPr>
          <p:cNvSpPr>
            <a:spLocks noGrp="1"/>
          </p:cNvSpPr>
          <p:nvPr>
            <p:ph type="title"/>
          </p:nvPr>
        </p:nvSpPr>
        <p:spPr>
          <a:xfrm>
            <a:off x="457200" y="425099"/>
            <a:ext cx="11277600" cy="1004888"/>
          </a:xfrm>
        </p:spPr>
        <p:txBody>
          <a:bodyPr>
            <a:noAutofit/>
          </a:bodyPr>
          <a:lstStyle/>
          <a:p>
            <a:pPr algn="ctr" fontAlgn="t"/>
            <a:r>
              <a:rPr lang="en-US" sz="3100" b="1" dirty="0" err="1">
                <a:solidFill>
                  <a:srgbClr val="002060"/>
                </a:solidFill>
              </a:rPr>
              <a:t>Độ</a:t>
            </a:r>
            <a:r>
              <a:rPr lang="en-US" sz="3100" b="1" dirty="0">
                <a:solidFill>
                  <a:srgbClr val="002060"/>
                </a:solidFill>
              </a:rPr>
              <a:t> bao </a:t>
            </a:r>
            <a:r>
              <a:rPr lang="en-US" sz="3100" b="1" dirty="0" err="1">
                <a:solidFill>
                  <a:srgbClr val="002060"/>
                </a:solidFill>
              </a:rPr>
              <a:t>phủ</a:t>
            </a:r>
            <a:r>
              <a:rPr lang="en-US" sz="3100" b="1" dirty="0">
                <a:solidFill>
                  <a:srgbClr val="002060"/>
                </a:solidFill>
              </a:rPr>
              <a:t> </a:t>
            </a:r>
            <a:r>
              <a:rPr lang="en-US" sz="3100" b="1" dirty="0" err="1">
                <a:solidFill>
                  <a:srgbClr val="002060"/>
                </a:solidFill>
              </a:rPr>
              <a:t>chẩn</a:t>
            </a:r>
            <a:r>
              <a:rPr lang="en-US" sz="3100" b="1" dirty="0">
                <a:solidFill>
                  <a:srgbClr val="002060"/>
                </a:solidFill>
              </a:rPr>
              <a:t> </a:t>
            </a:r>
            <a:r>
              <a:rPr lang="en-US" sz="3100" b="1" dirty="0" err="1">
                <a:solidFill>
                  <a:srgbClr val="002060"/>
                </a:solidFill>
              </a:rPr>
              <a:t>đoán</a:t>
            </a:r>
            <a:r>
              <a:rPr lang="en-US" sz="3100" b="1" dirty="0">
                <a:solidFill>
                  <a:srgbClr val="002060"/>
                </a:solidFill>
              </a:rPr>
              <a:t> </a:t>
            </a:r>
            <a:r>
              <a:rPr lang="en-US" sz="3100" b="1" dirty="0" err="1">
                <a:solidFill>
                  <a:srgbClr val="002060"/>
                </a:solidFill>
              </a:rPr>
              <a:t>và</a:t>
            </a:r>
            <a:r>
              <a:rPr lang="en-US" sz="3100" b="1" dirty="0">
                <a:solidFill>
                  <a:srgbClr val="002060"/>
                </a:solidFill>
              </a:rPr>
              <a:t> </a:t>
            </a:r>
            <a:r>
              <a:rPr lang="en-US" sz="3100" b="1" dirty="0" err="1">
                <a:solidFill>
                  <a:srgbClr val="002060"/>
                </a:solidFill>
              </a:rPr>
              <a:t>điều</a:t>
            </a:r>
            <a:r>
              <a:rPr lang="en-US" sz="3100" b="1" dirty="0">
                <a:solidFill>
                  <a:srgbClr val="002060"/>
                </a:solidFill>
              </a:rPr>
              <a:t> </a:t>
            </a:r>
            <a:r>
              <a:rPr lang="en-US" sz="3100" b="1" dirty="0" err="1">
                <a:solidFill>
                  <a:srgbClr val="002060"/>
                </a:solidFill>
              </a:rPr>
              <a:t>trị</a:t>
            </a:r>
            <a:r>
              <a:rPr lang="en-US" sz="3100" b="1" dirty="0">
                <a:solidFill>
                  <a:srgbClr val="002060"/>
                </a:solidFill>
              </a:rPr>
              <a:t> </a:t>
            </a:r>
            <a:r>
              <a:rPr lang="en-US" sz="3100" b="1" dirty="0" err="1">
                <a:solidFill>
                  <a:srgbClr val="002060"/>
                </a:solidFill>
              </a:rPr>
              <a:t>Viêm</a:t>
            </a:r>
            <a:r>
              <a:rPr lang="en-US" sz="3100" b="1" dirty="0">
                <a:solidFill>
                  <a:srgbClr val="002060"/>
                </a:solidFill>
              </a:rPr>
              <a:t> </a:t>
            </a:r>
            <a:r>
              <a:rPr lang="en-US" sz="3100" b="1" dirty="0" err="1">
                <a:solidFill>
                  <a:srgbClr val="002060"/>
                </a:solidFill>
              </a:rPr>
              <a:t>gan</a:t>
            </a:r>
            <a:r>
              <a:rPr lang="en-US" sz="3100" b="1" dirty="0">
                <a:solidFill>
                  <a:srgbClr val="002060"/>
                </a:solidFill>
              </a:rPr>
              <a:t> B </a:t>
            </a:r>
            <a:br>
              <a:rPr lang="en-US" sz="3100" b="1" dirty="0">
                <a:solidFill>
                  <a:srgbClr val="002060"/>
                </a:solidFill>
              </a:rPr>
            </a:br>
            <a:r>
              <a:rPr lang="en-US" sz="3100" b="1" i="1" dirty="0" err="1">
                <a:solidFill>
                  <a:srgbClr val="00B0F0"/>
                </a:solidFill>
              </a:rPr>
              <a:t>Vẫn</a:t>
            </a:r>
            <a:r>
              <a:rPr lang="en-US" sz="3100" b="1" i="1" dirty="0">
                <a:solidFill>
                  <a:srgbClr val="00B0F0"/>
                </a:solidFill>
              </a:rPr>
              <a:t> ở </a:t>
            </a:r>
            <a:r>
              <a:rPr lang="en-US" sz="3100" b="1" i="1" dirty="0" err="1">
                <a:solidFill>
                  <a:srgbClr val="00B0F0"/>
                </a:solidFill>
              </a:rPr>
              <a:t>mức</a:t>
            </a:r>
            <a:r>
              <a:rPr lang="en-US" sz="3100" b="1" i="1" dirty="0">
                <a:solidFill>
                  <a:srgbClr val="00B0F0"/>
                </a:solidFill>
              </a:rPr>
              <a:t> </a:t>
            </a:r>
            <a:r>
              <a:rPr lang="en-US" sz="3100" b="1" i="1" dirty="0" err="1">
                <a:solidFill>
                  <a:srgbClr val="00B0F0"/>
                </a:solidFill>
              </a:rPr>
              <a:t>thấp</a:t>
            </a:r>
            <a:r>
              <a:rPr lang="en-US" sz="3100" b="1" i="1" dirty="0">
                <a:solidFill>
                  <a:srgbClr val="00B0F0"/>
                </a:solidFill>
              </a:rPr>
              <a:t> ở </a:t>
            </a:r>
            <a:r>
              <a:rPr lang="en-US" sz="3100" b="1" i="1" dirty="0" err="1">
                <a:solidFill>
                  <a:srgbClr val="00B0F0"/>
                </a:solidFill>
              </a:rPr>
              <a:t>tất</a:t>
            </a:r>
            <a:r>
              <a:rPr lang="en-US" sz="3100" b="1" i="1" dirty="0">
                <a:solidFill>
                  <a:srgbClr val="00B0F0"/>
                </a:solidFill>
              </a:rPr>
              <a:t> </a:t>
            </a:r>
            <a:r>
              <a:rPr lang="en-US" sz="3100" b="1" i="1" dirty="0" err="1">
                <a:solidFill>
                  <a:srgbClr val="00B0F0"/>
                </a:solidFill>
              </a:rPr>
              <a:t>cả</a:t>
            </a:r>
            <a:r>
              <a:rPr lang="en-US" sz="3100" b="1" i="1" dirty="0">
                <a:solidFill>
                  <a:srgbClr val="00B0F0"/>
                </a:solidFill>
              </a:rPr>
              <a:t> </a:t>
            </a:r>
            <a:r>
              <a:rPr lang="en-US" sz="3100" b="1" i="1" dirty="0" err="1">
                <a:solidFill>
                  <a:srgbClr val="00B0F0"/>
                </a:solidFill>
              </a:rPr>
              <a:t>các</a:t>
            </a:r>
            <a:r>
              <a:rPr lang="en-US" sz="3100" b="1" i="1" dirty="0">
                <a:solidFill>
                  <a:srgbClr val="00B0F0"/>
                </a:solidFill>
              </a:rPr>
              <a:t> </a:t>
            </a:r>
            <a:r>
              <a:rPr lang="en-US" sz="3100" b="1" i="1" dirty="0" err="1">
                <a:solidFill>
                  <a:srgbClr val="00B0F0"/>
                </a:solidFill>
              </a:rPr>
              <a:t>khu</a:t>
            </a:r>
            <a:r>
              <a:rPr lang="en-US" sz="3100" b="1" i="1" dirty="0">
                <a:solidFill>
                  <a:srgbClr val="00B0F0"/>
                </a:solidFill>
              </a:rPr>
              <a:t> </a:t>
            </a:r>
            <a:r>
              <a:rPr lang="en-US" sz="3100" b="1" i="1" dirty="0" err="1">
                <a:solidFill>
                  <a:srgbClr val="00B0F0"/>
                </a:solidFill>
              </a:rPr>
              <a:t>vực</a:t>
            </a:r>
            <a:r>
              <a:rPr lang="en-US" sz="3100" b="1" i="1" dirty="0">
                <a:solidFill>
                  <a:srgbClr val="00B0F0"/>
                </a:solidFill>
              </a:rPr>
              <a:t> - </a:t>
            </a:r>
            <a:r>
              <a:rPr lang="en-US" sz="3100" b="1" i="1" dirty="0" err="1">
                <a:solidFill>
                  <a:srgbClr val="00B0F0"/>
                </a:solidFill>
              </a:rPr>
              <a:t>Chỉ</a:t>
            </a:r>
            <a:r>
              <a:rPr lang="en-US" sz="3100" b="1" i="1" dirty="0">
                <a:solidFill>
                  <a:srgbClr val="00B0F0"/>
                </a:solidFill>
              </a:rPr>
              <a:t> </a:t>
            </a:r>
            <a:r>
              <a:rPr lang="en-US" sz="3100" b="1" i="1" dirty="0" err="1">
                <a:solidFill>
                  <a:srgbClr val="00B0F0"/>
                </a:solidFill>
              </a:rPr>
              <a:t>có</a:t>
            </a:r>
            <a:r>
              <a:rPr lang="en-US" sz="3100" b="1" i="1" dirty="0">
                <a:solidFill>
                  <a:srgbClr val="00B0F0"/>
                </a:solidFill>
              </a:rPr>
              <a:t> </a:t>
            </a:r>
            <a:r>
              <a:rPr lang="en-US" sz="3100" b="1" i="1" dirty="0" err="1">
                <a:solidFill>
                  <a:srgbClr val="00B0F0"/>
                </a:solidFill>
              </a:rPr>
              <a:t>một</a:t>
            </a:r>
            <a:r>
              <a:rPr lang="en-US" sz="3100" b="1" i="1" dirty="0">
                <a:solidFill>
                  <a:srgbClr val="00B0F0"/>
                </a:solidFill>
              </a:rPr>
              <a:t> </a:t>
            </a:r>
            <a:r>
              <a:rPr lang="en-US" sz="3100" b="1" i="1" dirty="0" err="1">
                <a:solidFill>
                  <a:srgbClr val="00B0F0"/>
                </a:solidFill>
              </a:rPr>
              <a:t>khu</a:t>
            </a:r>
            <a:r>
              <a:rPr lang="en-US" sz="3100" b="1" i="1" dirty="0">
                <a:solidFill>
                  <a:srgbClr val="00B0F0"/>
                </a:solidFill>
              </a:rPr>
              <a:t> </a:t>
            </a:r>
            <a:r>
              <a:rPr lang="en-US" sz="3100" b="1" i="1" dirty="0" err="1">
                <a:solidFill>
                  <a:srgbClr val="00B0F0"/>
                </a:solidFill>
              </a:rPr>
              <a:t>vực</a:t>
            </a:r>
            <a:r>
              <a:rPr lang="en-US" sz="3100" b="1" i="1" dirty="0">
                <a:solidFill>
                  <a:srgbClr val="00B0F0"/>
                </a:solidFill>
              </a:rPr>
              <a:t> </a:t>
            </a:r>
            <a:r>
              <a:rPr lang="en-US" sz="3100" b="1" i="1" dirty="0" err="1">
                <a:solidFill>
                  <a:srgbClr val="00B0F0"/>
                </a:solidFill>
              </a:rPr>
              <a:t>là</a:t>
            </a:r>
            <a:r>
              <a:rPr lang="en-US" sz="3100" b="1" i="1" dirty="0">
                <a:solidFill>
                  <a:srgbClr val="00B0F0"/>
                </a:solidFill>
              </a:rPr>
              <a:t> </a:t>
            </a:r>
            <a:r>
              <a:rPr lang="en-US" sz="3100" b="1" i="1" dirty="0" err="1">
                <a:solidFill>
                  <a:srgbClr val="00B0F0"/>
                </a:solidFill>
              </a:rPr>
              <a:t>đang</a:t>
            </a:r>
            <a:r>
              <a:rPr lang="en-US" sz="3100" b="1" i="1" dirty="0">
                <a:solidFill>
                  <a:srgbClr val="00B0F0"/>
                </a:solidFill>
              </a:rPr>
              <a:t> </a:t>
            </a:r>
            <a:r>
              <a:rPr lang="en-US" sz="3100" b="1" i="1" dirty="0" err="1">
                <a:solidFill>
                  <a:srgbClr val="00B0F0"/>
                </a:solidFill>
              </a:rPr>
              <a:t>gần</a:t>
            </a:r>
            <a:r>
              <a:rPr lang="en-US" sz="3100" b="1" i="1" dirty="0">
                <a:solidFill>
                  <a:srgbClr val="00B0F0"/>
                </a:solidFill>
              </a:rPr>
              <a:t> </a:t>
            </a:r>
            <a:r>
              <a:rPr lang="en-US" sz="3100" b="1" i="1" dirty="0" err="1">
                <a:solidFill>
                  <a:srgbClr val="00B0F0"/>
                </a:solidFill>
              </a:rPr>
              <a:t>đạt</a:t>
            </a:r>
            <a:r>
              <a:rPr lang="en-US" sz="3100" b="1" i="1" dirty="0">
                <a:solidFill>
                  <a:srgbClr val="00B0F0"/>
                </a:solidFill>
              </a:rPr>
              <a:t> </a:t>
            </a:r>
            <a:r>
              <a:rPr lang="en-US" sz="3100" b="1" i="1" dirty="0" err="1">
                <a:solidFill>
                  <a:srgbClr val="00B0F0"/>
                </a:solidFill>
              </a:rPr>
              <a:t>được</a:t>
            </a:r>
            <a:r>
              <a:rPr lang="en-US" sz="3100" b="1" i="1" dirty="0">
                <a:solidFill>
                  <a:srgbClr val="00B0F0"/>
                </a:solidFill>
              </a:rPr>
              <a:t> </a:t>
            </a:r>
            <a:r>
              <a:rPr lang="en-US" sz="3100" b="1" i="1" dirty="0" err="1">
                <a:solidFill>
                  <a:srgbClr val="00B0F0"/>
                </a:solidFill>
              </a:rPr>
              <a:t>mục</a:t>
            </a:r>
            <a:r>
              <a:rPr lang="en-US" sz="3100" b="1" i="1" dirty="0">
                <a:solidFill>
                  <a:srgbClr val="00B0F0"/>
                </a:solidFill>
              </a:rPr>
              <a:t> </a:t>
            </a:r>
            <a:r>
              <a:rPr lang="en-US" sz="3100" b="1" i="1" dirty="0" err="1">
                <a:solidFill>
                  <a:srgbClr val="00B0F0"/>
                </a:solidFill>
              </a:rPr>
              <a:t>tiêu</a:t>
            </a:r>
            <a:r>
              <a:rPr lang="en-US" sz="3100" b="1" i="1" dirty="0">
                <a:solidFill>
                  <a:srgbClr val="00B0F0"/>
                </a:solidFill>
              </a:rPr>
              <a:t> </a:t>
            </a:r>
            <a:r>
              <a:rPr lang="en-US" sz="3100" b="1" i="1" dirty="0" err="1">
                <a:solidFill>
                  <a:srgbClr val="00B0F0"/>
                </a:solidFill>
              </a:rPr>
              <a:t>về</a:t>
            </a:r>
            <a:r>
              <a:rPr lang="en-US" sz="3100" b="1" i="1" dirty="0">
                <a:solidFill>
                  <a:srgbClr val="00B0F0"/>
                </a:solidFill>
              </a:rPr>
              <a:t> </a:t>
            </a:r>
            <a:r>
              <a:rPr lang="en-US" sz="3100" b="1" i="1" dirty="0" err="1">
                <a:solidFill>
                  <a:srgbClr val="00B0F0"/>
                </a:solidFill>
              </a:rPr>
              <a:t>chẩn</a:t>
            </a:r>
            <a:r>
              <a:rPr lang="en-US" sz="3100" b="1" i="1" dirty="0">
                <a:solidFill>
                  <a:srgbClr val="00B0F0"/>
                </a:solidFill>
              </a:rPr>
              <a:t> </a:t>
            </a:r>
            <a:r>
              <a:rPr lang="en-US" sz="3100" b="1" i="1" dirty="0" err="1">
                <a:solidFill>
                  <a:srgbClr val="00B0F0"/>
                </a:solidFill>
              </a:rPr>
              <a:t>đoán</a:t>
            </a:r>
            <a:endParaRPr lang="en-US" sz="3100" b="1" dirty="0">
              <a:solidFill>
                <a:srgbClr val="002060"/>
              </a:solidFill>
            </a:endParaRPr>
          </a:p>
        </p:txBody>
      </p:sp>
      <p:grpSp>
        <p:nvGrpSpPr>
          <p:cNvPr id="4" name="Group 3">
            <a:extLst>
              <a:ext uri="{FF2B5EF4-FFF2-40B4-BE49-F238E27FC236}">
                <a16:creationId xmlns:a16="http://schemas.microsoft.com/office/drawing/2014/main" id="{29C5592B-4DD3-4ABC-19B1-A7CB3D524D9F}"/>
              </a:ext>
            </a:extLst>
          </p:cNvPr>
          <p:cNvGrpSpPr/>
          <p:nvPr/>
        </p:nvGrpSpPr>
        <p:grpSpPr>
          <a:xfrm>
            <a:off x="0" y="1961601"/>
            <a:ext cx="11850754" cy="4095764"/>
            <a:chOff x="0" y="2237826"/>
            <a:chExt cx="11850754" cy="4095764"/>
          </a:xfrm>
        </p:grpSpPr>
        <p:pic>
          <p:nvPicPr>
            <p:cNvPr id="5" name="Picture 4">
              <a:extLst>
                <a:ext uri="{FF2B5EF4-FFF2-40B4-BE49-F238E27FC236}">
                  <a16:creationId xmlns:a16="http://schemas.microsoft.com/office/drawing/2014/main" id="{75BCABD7-6492-2CDB-6001-11FD5A9428D6}"/>
                </a:ext>
              </a:extLst>
            </p:cNvPr>
            <p:cNvPicPr>
              <a:picLocks noChangeAspect="1"/>
            </p:cNvPicPr>
            <p:nvPr/>
          </p:nvPicPr>
          <p:blipFill>
            <a:blip r:embed="rId3"/>
            <a:stretch>
              <a:fillRect/>
            </a:stretch>
          </p:blipFill>
          <p:spPr>
            <a:xfrm>
              <a:off x="0" y="2237826"/>
              <a:ext cx="11850754" cy="3610479"/>
            </a:xfrm>
            <a:prstGeom prst="rect">
              <a:avLst/>
            </a:prstGeom>
          </p:spPr>
        </p:pic>
        <p:pic>
          <p:nvPicPr>
            <p:cNvPr id="7" name="Picture 6">
              <a:extLst>
                <a:ext uri="{FF2B5EF4-FFF2-40B4-BE49-F238E27FC236}">
                  <a16:creationId xmlns:a16="http://schemas.microsoft.com/office/drawing/2014/main" id="{D07EB4A1-46A0-9DFE-7FE2-BBEA97F981F7}"/>
                </a:ext>
              </a:extLst>
            </p:cNvPr>
            <p:cNvPicPr>
              <a:picLocks noChangeAspect="1"/>
            </p:cNvPicPr>
            <p:nvPr/>
          </p:nvPicPr>
          <p:blipFill>
            <a:blip r:embed="rId4"/>
            <a:stretch>
              <a:fillRect/>
            </a:stretch>
          </p:blipFill>
          <p:spPr>
            <a:xfrm>
              <a:off x="148094" y="5685800"/>
              <a:ext cx="5306165" cy="647790"/>
            </a:xfrm>
            <a:prstGeom prst="rect">
              <a:avLst/>
            </a:prstGeom>
          </p:spPr>
        </p:pic>
      </p:grpSp>
      <p:sp>
        <p:nvSpPr>
          <p:cNvPr id="8" name="Rectangle 7">
            <a:extLst>
              <a:ext uri="{FF2B5EF4-FFF2-40B4-BE49-F238E27FC236}">
                <a16:creationId xmlns:a16="http://schemas.microsoft.com/office/drawing/2014/main" id="{EE5EEC5F-C6EF-5775-22A5-060ABF8030A4}"/>
              </a:ext>
            </a:extLst>
          </p:cNvPr>
          <p:cNvSpPr/>
          <p:nvPr/>
        </p:nvSpPr>
        <p:spPr>
          <a:xfrm>
            <a:off x="9702800" y="2273524"/>
            <a:ext cx="1913688" cy="3346181"/>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3CFE917-4BCF-C442-140A-00683A0D8B37}"/>
              </a:ext>
            </a:extLst>
          </p:cNvPr>
          <p:cNvSpPr txBox="1"/>
          <p:nvPr/>
        </p:nvSpPr>
        <p:spPr>
          <a:xfrm>
            <a:off x="8130435" y="5831367"/>
            <a:ext cx="386841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Khu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vực</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Tây Thái Bình Dương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có</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độ</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bao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phủ</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cao</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nhất</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(53%),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gần</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đạt</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mục</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tiêu</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năm</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2025 (60%)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chủ</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yếu</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do tiến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độ</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của </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Trung Quốc.</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9330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213DA-0380-2574-B1F3-0A2CDC0217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C95EEA-DD71-79E9-6E00-45FD0D75972A}"/>
              </a:ext>
            </a:extLst>
          </p:cNvPr>
          <p:cNvSpPr>
            <a:spLocks noGrp="1"/>
          </p:cNvSpPr>
          <p:nvPr>
            <p:ph type="title"/>
          </p:nvPr>
        </p:nvSpPr>
        <p:spPr>
          <a:xfrm>
            <a:off x="363791" y="217645"/>
            <a:ext cx="11356257" cy="1325563"/>
          </a:xfrm>
        </p:spPr>
        <p:txBody>
          <a:bodyPr>
            <a:noAutofit/>
          </a:bodyPr>
          <a:lstStyle/>
          <a:p>
            <a:pPr algn="ctr" fontAlgn="t"/>
            <a:r>
              <a:rPr lang="en-US" sz="3200" b="1" dirty="0" err="1"/>
              <a:t>Khoảng</a:t>
            </a:r>
            <a:r>
              <a:rPr lang="en-US" sz="3200" b="1" dirty="0"/>
              <a:t> </a:t>
            </a:r>
            <a:r>
              <a:rPr lang="en-US" sz="3200" b="1" dirty="0" err="1"/>
              <a:t>trống</a:t>
            </a:r>
            <a:r>
              <a:rPr lang="en-US" sz="3200" b="1" dirty="0"/>
              <a:t> </a:t>
            </a:r>
            <a:r>
              <a:rPr lang="en-US" sz="3200" b="1" dirty="0" err="1"/>
              <a:t>về</a:t>
            </a:r>
            <a:r>
              <a:rPr lang="en-US" sz="3200" b="1" dirty="0"/>
              <a:t> </a:t>
            </a:r>
            <a:r>
              <a:rPr lang="en-US" sz="3200" b="1" dirty="0" err="1"/>
              <a:t>chẩn</a:t>
            </a:r>
            <a:r>
              <a:rPr lang="en-US" sz="3200" b="1" dirty="0"/>
              <a:t> </a:t>
            </a:r>
            <a:r>
              <a:rPr lang="en-US" sz="3200" b="1" dirty="0" err="1"/>
              <a:t>đoán</a:t>
            </a:r>
            <a:r>
              <a:rPr lang="en-US" sz="3200" b="1" dirty="0"/>
              <a:t> </a:t>
            </a:r>
            <a:r>
              <a:rPr lang="en-US" sz="3200" b="1" dirty="0" err="1"/>
              <a:t>và</a:t>
            </a:r>
            <a:r>
              <a:rPr lang="en-US" sz="3200" b="1" dirty="0"/>
              <a:t> </a:t>
            </a:r>
            <a:r>
              <a:rPr lang="en-US" sz="3200" b="1" dirty="0" err="1"/>
              <a:t>điều</a:t>
            </a:r>
            <a:r>
              <a:rPr lang="en-US" sz="3200" b="1" dirty="0"/>
              <a:t> </a:t>
            </a:r>
            <a:r>
              <a:rPr lang="en-US" sz="3200" b="1" dirty="0" err="1"/>
              <a:t>trị</a:t>
            </a:r>
            <a:r>
              <a:rPr lang="en-US" sz="3200" b="1" dirty="0"/>
              <a:t> </a:t>
            </a:r>
            <a:r>
              <a:rPr lang="en-US" sz="3200" b="1" dirty="0" err="1"/>
              <a:t>viêm</a:t>
            </a:r>
            <a:r>
              <a:rPr lang="en-US" sz="3200" b="1" dirty="0"/>
              <a:t> </a:t>
            </a:r>
            <a:r>
              <a:rPr lang="en-US" sz="3200" b="1" dirty="0" err="1"/>
              <a:t>gan</a:t>
            </a:r>
            <a:r>
              <a:rPr lang="en-US" sz="3200" b="1" dirty="0"/>
              <a:t> C </a:t>
            </a:r>
            <a:r>
              <a:rPr lang="en-US" sz="3200" b="1" dirty="0" err="1"/>
              <a:t>vẫn</a:t>
            </a:r>
            <a:r>
              <a:rPr lang="en-US" sz="3200" b="1" dirty="0"/>
              <a:t> </a:t>
            </a:r>
            <a:r>
              <a:rPr lang="en-US" sz="3200" b="1" dirty="0" err="1"/>
              <a:t>thấp</a:t>
            </a:r>
            <a:br>
              <a:rPr lang="en-US" sz="3200" b="1" dirty="0"/>
            </a:br>
            <a:r>
              <a:rPr lang="en-US" sz="3200" b="1" dirty="0" err="1">
                <a:solidFill>
                  <a:srgbClr val="00B0F0"/>
                </a:solidFill>
              </a:rPr>
              <a:t>Chỉ</a:t>
            </a:r>
            <a:r>
              <a:rPr lang="en-US" sz="3200" b="1" dirty="0">
                <a:solidFill>
                  <a:srgbClr val="00B0F0"/>
                </a:solidFill>
              </a:rPr>
              <a:t> </a:t>
            </a:r>
            <a:r>
              <a:rPr lang="en-US" sz="3200" b="1" dirty="0" err="1">
                <a:solidFill>
                  <a:srgbClr val="00B0F0"/>
                </a:solidFill>
              </a:rPr>
              <a:t>có</a:t>
            </a:r>
            <a:r>
              <a:rPr lang="en-US" sz="3200" b="1" dirty="0">
                <a:solidFill>
                  <a:srgbClr val="00B0F0"/>
                </a:solidFill>
              </a:rPr>
              <a:t> 20% </a:t>
            </a:r>
            <a:r>
              <a:rPr lang="en-US" sz="3200" b="1" dirty="0" err="1">
                <a:solidFill>
                  <a:srgbClr val="00B0F0"/>
                </a:solidFill>
              </a:rPr>
              <a:t>người</a:t>
            </a:r>
            <a:r>
              <a:rPr lang="en-US" sz="3200" b="1" dirty="0">
                <a:solidFill>
                  <a:srgbClr val="00B0F0"/>
                </a:solidFill>
              </a:rPr>
              <a:t> sống chung </a:t>
            </a:r>
            <a:r>
              <a:rPr lang="en-US" sz="3200" b="1" dirty="0" err="1">
                <a:solidFill>
                  <a:srgbClr val="00B0F0"/>
                </a:solidFill>
              </a:rPr>
              <a:t>với</a:t>
            </a:r>
            <a:r>
              <a:rPr lang="en-US" sz="3200" b="1" dirty="0">
                <a:solidFill>
                  <a:srgbClr val="00B0F0"/>
                </a:solidFill>
              </a:rPr>
              <a:t> </a:t>
            </a:r>
            <a:r>
              <a:rPr lang="en-US" sz="3200" b="1" dirty="0">
                <a:solidFill>
                  <a:srgbClr val="34945E"/>
                </a:solidFill>
              </a:rPr>
              <a:t>HCV</a:t>
            </a:r>
            <a:r>
              <a:rPr lang="en-US" sz="3200" b="1" dirty="0">
                <a:solidFill>
                  <a:srgbClr val="00B0F0"/>
                </a:solidFill>
              </a:rPr>
              <a:t> </a:t>
            </a:r>
            <a:r>
              <a:rPr lang="en-US" sz="3200" b="1" dirty="0" err="1">
                <a:solidFill>
                  <a:srgbClr val="00B0F0"/>
                </a:solidFill>
              </a:rPr>
              <a:t>đã</a:t>
            </a:r>
            <a:r>
              <a:rPr lang="en-US" sz="3200" b="1" dirty="0">
                <a:solidFill>
                  <a:srgbClr val="00B0F0"/>
                </a:solidFill>
              </a:rPr>
              <a:t> </a:t>
            </a:r>
            <a:r>
              <a:rPr lang="en-US" sz="3200" b="1" dirty="0" err="1">
                <a:solidFill>
                  <a:srgbClr val="00B0F0"/>
                </a:solidFill>
              </a:rPr>
              <a:t>từng</a:t>
            </a:r>
            <a:r>
              <a:rPr lang="en-US" sz="3200" b="1" dirty="0">
                <a:solidFill>
                  <a:srgbClr val="00B0F0"/>
                </a:solidFill>
              </a:rPr>
              <a:t> </a:t>
            </a:r>
            <a:r>
              <a:rPr lang="en-US" sz="3200" b="1" dirty="0" err="1">
                <a:solidFill>
                  <a:srgbClr val="00B0F0"/>
                </a:solidFill>
              </a:rPr>
              <a:t>được</a:t>
            </a:r>
            <a:r>
              <a:rPr lang="en-US" sz="3200" b="1" dirty="0">
                <a:solidFill>
                  <a:srgbClr val="00B0F0"/>
                </a:solidFill>
              </a:rPr>
              <a:t> </a:t>
            </a:r>
            <a:r>
              <a:rPr lang="en-US" sz="3200" b="1" dirty="0" err="1">
                <a:solidFill>
                  <a:srgbClr val="00B0F0"/>
                </a:solidFill>
              </a:rPr>
              <a:t>điều</a:t>
            </a:r>
            <a:r>
              <a:rPr lang="en-US" sz="3200" b="1" dirty="0">
                <a:solidFill>
                  <a:srgbClr val="00B0F0"/>
                </a:solidFill>
              </a:rPr>
              <a:t> </a:t>
            </a:r>
            <a:r>
              <a:rPr lang="en-US" sz="3200" b="1" dirty="0" err="1">
                <a:solidFill>
                  <a:srgbClr val="00B0F0"/>
                </a:solidFill>
              </a:rPr>
              <a:t>trị</a:t>
            </a:r>
            <a:endParaRPr lang="en-US" sz="3200" b="1" dirty="0">
              <a:solidFill>
                <a:srgbClr val="00B0F0"/>
              </a:solidFill>
            </a:endParaRPr>
          </a:p>
        </p:txBody>
      </p:sp>
      <p:sp>
        <p:nvSpPr>
          <p:cNvPr id="8" name="TextBox 7">
            <a:extLst>
              <a:ext uri="{FF2B5EF4-FFF2-40B4-BE49-F238E27FC236}">
                <a16:creationId xmlns:a16="http://schemas.microsoft.com/office/drawing/2014/main" id="{F9B6C0E3-18AC-D3B7-39B3-8A454ABB4878}"/>
              </a:ext>
            </a:extLst>
          </p:cNvPr>
          <p:cNvSpPr txBox="1"/>
          <p:nvPr/>
        </p:nvSpPr>
        <p:spPr>
          <a:xfrm>
            <a:off x="457200" y="5849034"/>
            <a:ext cx="11277600" cy="646331"/>
          </a:xfrm>
          <a:prstGeom prst="rect">
            <a:avLst/>
          </a:prstGeom>
          <a:solidFill>
            <a:schemeClr val="accent1">
              <a:lumMod val="20000"/>
              <a:lumOff val="80000"/>
            </a:schemeClr>
          </a:solid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Năm</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2024, 11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triệu</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người</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được</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chẩn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đoán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nhưng</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vẫn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chưa</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được</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điều</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trị</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một</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số</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lượng</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ca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tồn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đọng</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đáng</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kể</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cần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được</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ưu</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tiên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giải</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quyết</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t>
            </a:r>
          </a:p>
        </p:txBody>
      </p:sp>
      <p:pic>
        <p:nvPicPr>
          <p:cNvPr id="4" name="Picture 3">
            <a:extLst>
              <a:ext uri="{FF2B5EF4-FFF2-40B4-BE49-F238E27FC236}">
                <a16:creationId xmlns:a16="http://schemas.microsoft.com/office/drawing/2014/main" id="{8010ACEF-DA04-88BF-DAB4-D6FE1E6BBEC6}"/>
              </a:ext>
            </a:extLst>
          </p:cNvPr>
          <p:cNvPicPr>
            <a:picLocks noChangeAspect="1"/>
          </p:cNvPicPr>
          <p:nvPr/>
        </p:nvPicPr>
        <p:blipFill>
          <a:blip r:embed="rId3"/>
          <a:stretch>
            <a:fillRect/>
          </a:stretch>
        </p:blipFill>
        <p:spPr>
          <a:xfrm>
            <a:off x="1096117" y="1694771"/>
            <a:ext cx="5618837" cy="3748416"/>
          </a:xfrm>
          <a:prstGeom prst="rect">
            <a:avLst/>
          </a:prstGeom>
        </p:spPr>
      </p:pic>
      <p:sp>
        <p:nvSpPr>
          <p:cNvPr id="3" name="TextBox 2">
            <a:extLst>
              <a:ext uri="{FF2B5EF4-FFF2-40B4-BE49-F238E27FC236}">
                <a16:creationId xmlns:a16="http://schemas.microsoft.com/office/drawing/2014/main" id="{1C06E27E-788B-177D-3E2C-08FBA519959E}"/>
              </a:ext>
            </a:extLst>
          </p:cNvPr>
          <p:cNvSpPr txBox="1"/>
          <p:nvPr/>
        </p:nvSpPr>
        <p:spPr>
          <a:xfrm>
            <a:off x="2514600" y="5489952"/>
            <a:ext cx="9017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Aptos" panose="02110004020202020204"/>
                <a:ea typeface="+mn-ea"/>
                <a:cs typeface="+mn-cs"/>
              </a:rPr>
              <a:t>68M</a:t>
            </a:r>
          </a:p>
        </p:txBody>
      </p:sp>
      <p:sp>
        <p:nvSpPr>
          <p:cNvPr id="5" name="TextBox 4">
            <a:extLst>
              <a:ext uri="{FF2B5EF4-FFF2-40B4-BE49-F238E27FC236}">
                <a16:creationId xmlns:a16="http://schemas.microsoft.com/office/drawing/2014/main" id="{757AF0D6-3439-5FF3-23FF-968A15C03FBF}"/>
              </a:ext>
            </a:extLst>
          </p:cNvPr>
          <p:cNvSpPr txBox="1"/>
          <p:nvPr/>
        </p:nvSpPr>
        <p:spPr>
          <a:xfrm>
            <a:off x="3783910" y="5515604"/>
            <a:ext cx="119792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Aptos" panose="02110004020202020204"/>
                <a:ea typeface="+mn-ea"/>
                <a:cs typeface="+mn-cs"/>
              </a:rPr>
              <a:t>24M (36%)</a:t>
            </a:r>
          </a:p>
        </p:txBody>
      </p:sp>
      <p:sp>
        <p:nvSpPr>
          <p:cNvPr id="6" name="TextBox 5">
            <a:extLst>
              <a:ext uri="{FF2B5EF4-FFF2-40B4-BE49-F238E27FC236}">
                <a16:creationId xmlns:a16="http://schemas.microsoft.com/office/drawing/2014/main" id="{819AB0D0-8874-8D61-A3CE-2B8CD1FD64ED}"/>
              </a:ext>
            </a:extLst>
          </p:cNvPr>
          <p:cNvSpPr txBox="1"/>
          <p:nvPr/>
        </p:nvSpPr>
        <p:spPr>
          <a:xfrm>
            <a:off x="5349447" y="5538684"/>
            <a:ext cx="119792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Aptos" panose="02110004020202020204"/>
                <a:ea typeface="+mn-ea"/>
                <a:cs typeface="+mn-cs"/>
              </a:rPr>
              <a:t>13M (20%)</a:t>
            </a:r>
          </a:p>
        </p:txBody>
      </p:sp>
      <p:sp>
        <p:nvSpPr>
          <p:cNvPr id="10" name="TextBox 9">
            <a:extLst>
              <a:ext uri="{FF2B5EF4-FFF2-40B4-BE49-F238E27FC236}">
                <a16:creationId xmlns:a16="http://schemas.microsoft.com/office/drawing/2014/main" id="{3EEE9F5B-DBC3-5D6A-B08B-E0378957421B}"/>
              </a:ext>
            </a:extLst>
          </p:cNvPr>
          <p:cNvSpPr txBox="1"/>
          <p:nvPr/>
        </p:nvSpPr>
        <p:spPr>
          <a:xfrm>
            <a:off x="8428411" y="4047943"/>
            <a:ext cx="3463869"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Aptos" panose="02110004020202020204"/>
                <a:ea typeface="+mn-ea"/>
                <a:cs typeface="+mn-cs"/>
              </a:rPr>
              <a:t>a </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mn-cs"/>
              </a:rPr>
              <a:t>The first bar is the cumulative number of people with an HCV infection at any time in the period 2015–2024.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mn-cs"/>
              </a:rPr>
              <a:t>The dashed lines show the gap between the cumulative numbers of people diagnosed and treated between 2015 and 2024, and the cumulative numbers of people that equate to the 2030 coverage targets:</a:t>
            </a:r>
          </a:p>
        </p:txBody>
      </p:sp>
      <p:grpSp>
        <p:nvGrpSpPr>
          <p:cNvPr id="11" name="Group 10">
            <a:extLst>
              <a:ext uri="{FF2B5EF4-FFF2-40B4-BE49-F238E27FC236}">
                <a16:creationId xmlns:a16="http://schemas.microsoft.com/office/drawing/2014/main" id="{69AAEA91-5B26-6DD1-6D58-AFFBEFACF893}"/>
              </a:ext>
            </a:extLst>
          </p:cNvPr>
          <p:cNvGrpSpPr/>
          <p:nvPr/>
        </p:nvGrpSpPr>
        <p:grpSpPr>
          <a:xfrm>
            <a:off x="7251306" y="2042140"/>
            <a:ext cx="2387845" cy="1898033"/>
            <a:chOff x="8978506" y="2108646"/>
            <a:chExt cx="2387845" cy="1898033"/>
          </a:xfrm>
        </p:grpSpPr>
        <p:sp>
          <p:nvSpPr>
            <p:cNvPr id="7" name="Oval 6">
              <a:extLst>
                <a:ext uri="{FF2B5EF4-FFF2-40B4-BE49-F238E27FC236}">
                  <a16:creationId xmlns:a16="http://schemas.microsoft.com/office/drawing/2014/main" id="{FF4122AE-517F-78F4-80D5-F8FCC6858740}"/>
                </a:ext>
              </a:extLst>
            </p:cNvPr>
            <p:cNvSpPr/>
            <p:nvPr/>
          </p:nvSpPr>
          <p:spPr>
            <a:xfrm>
              <a:off x="8978506" y="2108646"/>
              <a:ext cx="1488535" cy="1320354"/>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anose="02110004020202020204"/>
                  <a:ea typeface="+mn-ea"/>
                  <a:cs typeface="+mn-cs"/>
                </a:rPr>
                <a:t>36% </a:t>
              </a:r>
              <a:r>
                <a:rPr kumimoji="0" lang="en-US" sz="1400" b="1" i="0" u="none" strike="noStrike" kern="1200" cap="none" spc="0" normalizeH="0" baseline="0" noProof="0" dirty="0" err="1">
                  <a:ln>
                    <a:noFill/>
                  </a:ln>
                  <a:solidFill>
                    <a:srgbClr val="FFFFFF"/>
                  </a:solidFill>
                  <a:effectLst/>
                  <a:uLnTx/>
                  <a:uFillTx/>
                  <a:latin typeface="Aptos" panose="02110004020202020204"/>
                  <a:ea typeface="+mn-ea"/>
                  <a:cs typeface="+mn-cs"/>
                </a:rPr>
                <a:t>được</a:t>
              </a:r>
              <a:r>
                <a:rPr kumimoji="0" lang="en-US" sz="1400" b="1" i="0" u="none" strike="noStrike" kern="1200" cap="none" spc="0" normalizeH="0" baseline="0" noProof="0" dirty="0">
                  <a:ln>
                    <a:noFill/>
                  </a:ln>
                  <a:solidFill>
                    <a:srgbClr val="FFFFFF"/>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FFFFFF"/>
                  </a:solidFill>
                  <a:effectLst/>
                  <a:uLnTx/>
                  <a:uFillTx/>
                  <a:latin typeface="Aptos" panose="02110004020202020204"/>
                  <a:ea typeface="+mn-ea"/>
                  <a:cs typeface="+mn-cs"/>
                </a:rPr>
                <a:t>chẩn</a:t>
              </a:r>
              <a:r>
                <a:rPr kumimoji="0" lang="en-US" sz="1400" b="1" i="0" u="none" strike="noStrike" kern="1200" cap="none" spc="0" normalizeH="0" baseline="0" noProof="0" dirty="0">
                  <a:ln>
                    <a:noFill/>
                  </a:ln>
                  <a:solidFill>
                    <a:srgbClr val="FFFFFF"/>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FFFFFF"/>
                  </a:solidFill>
                  <a:effectLst/>
                  <a:uLnTx/>
                  <a:uFillTx/>
                  <a:latin typeface="Aptos" panose="02110004020202020204"/>
                  <a:ea typeface="+mn-ea"/>
                  <a:cs typeface="+mn-cs"/>
                </a:rPr>
                <a:t>đoán</a:t>
              </a:r>
              <a:endParaRPr kumimoji="0" lang="en-US" sz="1400" b="1" i="0" u="none" strike="noStrike" kern="1200" cap="none" spc="0" normalizeH="0" baseline="0" noProof="0" dirty="0">
                <a:ln>
                  <a:noFill/>
                </a:ln>
                <a:solidFill>
                  <a:srgbClr val="FFFFFF"/>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B9782432-AD8E-33C5-1AC3-4DE5302832B5}"/>
                </a:ext>
              </a:extLst>
            </p:cNvPr>
            <p:cNvSpPr/>
            <p:nvPr/>
          </p:nvSpPr>
          <p:spPr>
            <a:xfrm>
              <a:off x="10070239" y="2686325"/>
              <a:ext cx="1296112" cy="1320354"/>
            </a:xfrm>
            <a:prstGeom prst="ellipse">
              <a:avLst/>
            </a:prstGeom>
            <a:solidFill>
              <a:schemeClr val="accent6">
                <a:lumMod val="40000"/>
                <a:lumOff val="6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20%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được</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điều</a:t>
              </a: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1" i="0" u="none" strike="noStrike" kern="1200" cap="none" spc="0" normalizeH="0" baseline="0" noProof="0" dirty="0" err="1">
                  <a:ln>
                    <a:noFill/>
                  </a:ln>
                  <a:solidFill>
                    <a:srgbClr val="002060"/>
                  </a:solidFill>
                  <a:effectLst/>
                  <a:uLnTx/>
                  <a:uFillTx/>
                  <a:latin typeface="Aptos" panose="02110004020202020204"/>
                  <a:ea typeface="+mn-ea"/>
                  <a:cs typeface="+mn-cs"/>
                </a:rPr>
                <a:t>trị</a:t>
              </a:r>
              <a:endPar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840918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10FD9-5FA7-ECD2-D3E8-A75662426088}"/>
              </a:ext>
            </a:extLst>
          </p:cNvPr>
          <p:cNvSpPr>
            <a:spLocks noGrp="1"/>
          </p:cNvSpPr>
          <p:nvPr>
            <p:ph type="title"/>
          </p:nvPr>
        </p:nvSpPr>
        <p:spPr/>
        <p:txBody>
          <a:bodyPr>
            <a:normAutofit/>
          </a:bodyPr>
          <a:lstStyle/>
          <a:p>
            <a:pPr algn="ctr"/>
            <a:r>
              <a:rPr lang="en-US" sz="4000" b="1" dirty="0" err="1">
                <a:solidFill>
                  <a:srgbClr val="002060"/>
                </a:solidFill>
              </a:rPr>
              <a:t>Độ</a:t>
            </a:r>
            <a:r>
              <a:rPr lang="en-US" sz="4000" b="1" dirty="0">
                <a:solidFill>
                  <a:srgbClr val="002060"/>
                </a:solidFill>
              </a:rPr>
              <a:t> bao </a:t>
            </a:r>
            <a:r>
              <a:rPr lang="en-US" sz="4000" b="1" dirty="0" err="1">
                <a:solidFill>
                  <a:srgbClr val="002060"/>
                </a:solidFill>
              </a:rPr>
              <a:t>phủ</a:t>
            </a:r>
            <a:r>
              <a:rPr lang="en-US" sz="4000" b="1" dirty="0">
                <a:solidFill>
                  <a:srgbClr val="002060"/>
                </a:solidFill>
              </a:rPr>
              <a:t> </a:t>
            </a:r>
            <a:r>
              <a:rPr lang="en-US" sz="4000" b="1" dirty="0" err="1">
                <a:solidFill>
                  <a:srgbClr val="002060"/>
                </a:solidFill>
              </a:rPr>
              <a:t>chẩn</a:t>
            </a:r>
            <a:r>
              <a:rPr lang="en-US" sz="4000" b="1" dirty="0">
                <a:solidFill>
                  <a:srgbClr val="002060"/>
                </a:solidFill>
              </a:rPr>
              <a:t> </a:t>
            </a:r>
            <a:r>
              <a:rPr lang="en-US" sz="4000" b="1" dirty="0" err="1">
                <a:solidFill>
                  <a:srgbClr val="002060"/>
                </a:solidFill>
              </a:rPr>
              <a:t>đoán</a:t>
            </a:r>
            <a:r>
              <a:rPr lang="en-US" sz="4000" b="1" dirty="0">
                <a:solidFill>
                  <a:srgbClr val="002060"/>
                </a:solidFill>
              </a:rPr>
              <a:t> </a:t>
            </a:r>
            <a:r>
              <a:rPr lang="en-US" sz="4000" b="1" dirty="0" err="1">
                <a:solidFill>
                  <a:srgbClr val="002060"/>
                </a:solidFill>
              </a:rPr>
              <a:t>và</a:t>
            </a:r>
            <a:r>
              <a:rPr lang="en-US" sz="4000" b="1" dirty="0">
                <a:solidFill>
                  <a:srgbClr val="002060"/>
                </a:solidFill>
              </a:rPr>
              <a:t> </a:t>
            </a:r>
            <a:r>
              <a:rPr lang="en-US" sz="4000" b="1" dirty="0" err="1">
                <a:solidFill>
                  <a:srgbClr val="002060"/>
                </a:solidFill>
              </a:rPr>
              <a:t>điều</a:t>
            </a:r>
            <a:r>
              <a:rPr lang="en-US" sz="4000" b="1" dirty="0">
                <a:solidFill>
                  <a:srgbClr val="002060"/>
                </a:solidFill>
              </a:rPr>
              <a:t> </a:t>
            </a:r>
            <a:r>
              <a:rPr lang="en-US" sz="4000" b="1" dirty="0" err="1">
                <a:solidFill>
                  <a:srgbClr val="002060"/>
                </a:solidFill>
              </a:rPr>
              <a:t>trị</a:t>
            </a:r>
            <a:r>
              <a:rPr lang="en-US" sz="4000" b="1" dirty="0">
                <a:solidFill>
                  <a:srgbClr val="002060"/>
                </a:solidFill>
              </a:rPr>
              <a:t> </a:t>
            </a:r>
            <a:r>
              <a:rPr lang="en-US" sz="4000" b="1" dirty="0" err="1">
                <a:solidFill>
                  <a:srgbClr val="002060"/>
                </a:solidFill>
              </a:rPr>
              <a:t>viêm</a:t>
            </a:r>
            <a:r>
              <a:rPr lang="en-US" sz="4000" b="1" dirty="0">
                <a:solidFill>
                  <a:srgbClr val="002060"/>
                </a:solidFill>
              </a:rPr>
              <a:t> </a:t>
            </a:r>
            <a:r>
              <a:rPr lang="en-US" sz="4000" b="1" dirty="0" err="1">
                <a:solidFill>
                  <a:srgbClr val="002060"/>
                </a:solidFill>
              </a:rPr>
              <a:t>gan</a:t>
            </a:r>
            <a:r>
              <a:rPr lang="en-US" sz="4000" b="1" dirty="0">
                <a:solidFill>
                  <a:srgbClr val="002060"/>
                </a:solidFill>
              </a:rPr>
              <a:t> C </a:t>
            </a:r>
            <a:r>
              <a:rPr lang="en-US" sz="4000" b="1" dirty="0" err="1">
                <a:solidFill>
                  <a:srgbClr val="002060"/>
                </a:solidFill>
              </a:rPr>
              <a:t>theo</a:t>
            </a:r>
            <a:r>
              <a:rPr lang="en-US" sz="4000" b="1" dirty="0">
                <a:solidFill>
                  <a:srgbClr val="002060"/>
                </a:solidFill>
              </a:rPr>
              <a:t> </a:t>
            </a:r>
            <a:r>
              <a:rPr lang="en-US" sz="4000" b="1" dirty="0" err="1">
                <a:solidFill>
                  <a:srgbClr val="002060"/>
                </a:solidFill>
              </a:rPr>
              <a:t>khu</a:t>
            </a:r>
            <a:r>
              <a:rPr lang="en-US" sz="4000" b="1" dirty="0">
                <a:solidFill>
                  <a:srgbClr val="002060"/>
                </a:solidFill>
              </a:rPr>
              <a:t> </a:t>
            </a:r>
            <a:r>
              <a:rPr lang="en-US" sz="4000" b="1" dirty="0" err="1">
                <a:solidFill>
                  <a:srgbClr val="002060"/>
                </a:solidFill>
              </a:rPr>
              <a:t>vực</a:t>
            </a:r>
            <a:r>
              <a:rPr lang="en-US" sz="4000" b="1" dirty="0">
                <a:solidFill>
                  <a:srgbClr val="002060"/>
                </a:solidFill>
              </a:rPr>
              <a:t> – </a:t>
            </a:r>
            <a:r>
              <a:rPr lang="en-US" sz="4000" b="1" dirty="0" err="1">
                <a:solidFill>
                  <a:srgbClr val="002060"/>
                </a:solidFill>
              </a:rPr>
              <a:t>Thấp</a:t>
            </a:r>
            <a:r>
              <a:rPr lang="en-US" sz="4000" b="1" dirty="0">
                <a:solidFill>
                  <a:srgbClr val="002060"/>
                </a:solidFill>
              </a:rPr>
              <a:t> ở </a:t>
            </a:r>
            <a:r>
              <a:rPr lang="en-US" sz="4000" b="1" dirty="0" err="1">
                <a:solidFill>
                  <a:srgbClr val="002060"/>
                </a:solidFill>
              </a:rPr>
              <a:t>tất</a:t>
            </a:r>
            <a:r>
              <a:rPr lang="en-US" sz="4000" b="1" dirty="0">
                <a:solidFill>
                  <a:srgbClr val="002060"/>
                </a:solidFill>
              </a:rPr>
              <a:t> </a:t>
            </a:r>
            <a:r>
              <a:rPr lang="en-US" sz="4000" b="1" dirty="0" err="1">
                <a:solidFill>
                  <a:srgbClr val="002060"/>
                </a:solidFill>
              </a:rPr>
              <a:t>cả</a:t>
            </a:r>
            <a:r>
              <a:rPr lang="en-US" sz="4000" b="1" dirty="0">
                <a:solidFill>
                  <a:srgbClr val="002060"/>
                </a:solidFill>
              </a:rPr>
              <a:t> </a:t>
            </a:r>
            <a:r>
              <a:rPr lang="en-US" sz="4000" b="1" dirty="0" err="1">
                <a:solidFill>
                  <a:srgbClr val="002060"/>
                </a:solidFill>
              </a:rPr>
              <a:t>các</a:t>
            </a:r>
            <a:r>
              <a:rPr lang="en-US" sz="4000" b="1" dirty="0">
                <a:solidFill>
                  <a:srgbClr val="002060"/>
                </a:solidFill>
              </a:rPr>
              <a:t> </a:t>
            </a:r>
            <a:r>
              <a:rPr lang="en-US" sz="4000" b="1" dirty="0" err="1">
                <a:solidFill>
                  <a:srgbClr val="002060"/>
                </a:solidFill>
              </a:rPr>
              <a:t>khu</a:t>
            </a:r>
            <a:r>
              <a:rPr lang="en-US" sz="4000" b="1" dirty="0">
                <a:solidFill>
                  <a:srgbClr val="002060"/>
                </a:solidFill>
              </a:rPr>
              <a:t> </a:t>
            </a:r>
            <a:r>
              <a:rPr lang="en-US" sz="4000" b="1" dirty="0" err="1">
                <a:solidFill>
                  <a:srgbClr val="002060"/>
                </a:solidFill>
              </a:rPr>
              <a:t>vực</a:t>
            </a:r>
            <a:r>
              <a:rPr lang="en-US" sz="4000" b="1" dirty="0">
                <a:solidFill>
                  <a:srgbClr val="002060"/>
                </a:solidFill>
              </a:rPr>
              <a:t> </a:t>
            </a:r>
          </a:p>
        </p:txBody>
      </p:sp>
      <p:pic>
        <p:nvPicPr>
          <p:cNvPr id="7" name="Picture 6">
            <a:extLst>
              <a:ext uri="{FF2B5EF4-FFF2-40B4-BE49-F238E27FC236}">
                <a16:creationId xmlns:a16="http://schemas.microsoft.com/office/drawing/2014/main" id="{B7BCB116-7F2F-7F49-6311-B61ACC6405D6}"/>
              </a:ext>
            </a:extLst>
          </p:cNvPr>
          <p:cNvPicPr>
            <a:picLocks noChangeAspect="1"/>
          </p:cNvPicPr>
          <p:nvPr/>
        </p:nvPicPr>
        <p:blipFill>
          <a:blip r:embed="rId3"/>
          <a:stretch>
            <a:fillRect/>
          </a:stretch>
        </p:blipFill>
        <p:spPr>
          <a:xfrm>
            <a:off x="246833" y="1961901"/>
            <a:ext cx="11698333" cy="3562847"/>
          </a:xfrm>
          <a:prstGeom prst="rect">
            <a:avLst/>
          </a:prstGeom>
        </p:spPr>
      </p:pic>
      <p:grpSp>
        <p:nvGrpSpPr>
          <p:cNvPr id="11" name="Group 10">
            <a:extLst>
              <a:ext uri="{FF2B5EF4-FFF2-40B4-BE49-F238E27FC236}">
                <a16:creationId xmlns:a16="http://schemas.microsoft.com/office/drawing/2014/main" id="{78C3BDAB-CD95-94C7-F3A3-1EC99A262BE6}"/>
              </a:ext>
            </a:extLst>
          </p:cNvPr>
          <p:cNvGrpSpPr/>
          <p:nvPr/>
        </p:nvGrpSpPr>
        <p:grpSpPr>
          <a:xfrm>
            <a:off x="667588" y="5209263"/>
            <a:ext cx="5372850" cy="704948"/>
            <a:chOff x="3609600" y="5819726"/>
            <a:chExt cx="5372850" cy="704948"/>
          </a:xfrm>
        </p:grpSpPr>
        <p:pic>
          <p:nvPicPr>
            <p:cNvPr id="9" name="Picture 8">
              <a:extLst>
                <a:ext uri="{FF2B5EF4-FFF2-40B4-BE49-F238E27FC236}">
                  <a16:creationId xmlns:a16="http://schemas.microsoft.com/office/drawing/2014/main" id="{2FFF0D35-F9F2-6FCD-8DF9-C197D502195F}"/>
                </a:ext>
              </a:extLst>
            </p:cNvPr>
            <p:cNvPicPr>
              <a:picLocks noChangeAspect="1"/>
            </p:cNvPicPr>
            <p:nvPr/>
          </p:nvPicPr>
          <p:blipFill>
            <a:blip r:embed="rId4"/>
            <a:stretch>
              <a:fillRect/>
            </a:stretch>
          </p:blipFill>
          <p:spPr>
            <a:xfrm>
              <a:off x="3609600" y="5819726"/>
              <a:ext cx="5372850" cy="704948"/>
            </a:xfrm>
            <a:prstGeom prst="rect">
              <a:avLst/>
            </a:prstGeom>
          </p:spPr>
        </p:pic>
        <p:sp>
          <p:nvSpPr>
            <p:cNvPr id="10" name="Rectangle 9">
              <a:extLst>
                <a:ext uri="{FF2B5EF4-FFF2-40B4-BE49-F238E27FC236}">
                  <a16:creationId xmlns:a16="http://schemas.microsoft.com/office/drawing/2014/main" id="{56DEE8BD-059F-52D2-90BD-FD589AFB0FF3}"/>
                </a:ext>
              </a:extLst>
            </p:cNvPr>
            <p:cNvSpPr/>
            <p:nvPr/>
          </p:nvSpPr>
          <p:spPr>
            <a:xfrm>
              <a:off x="4910138" y="6215087"/>
              <a:ext cx="190500" cy="1333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8" name="Rectangle 7">
            <a:extLst>
              <a:ext uri="{FF2B5EF4-FFF2-40B4-BE49-F238E27FC236}">
                <a16:creationId xmlns:a16="http://schemas.microsoft.com/office/drawing/2014/main" id="{E22A3CE2-9341-5BA8-546F-0C977E149D23}"/>
              </a:ext>
            </a:extLst>
          </p:cNvPr>
          <p:cNvSpPr/>
          <p:nvPr/>
        </p:nvSpPr>
        <p:spPr>
          <a:xfrm>
            <a:off x="8178800" y="1985667"/>
            <a:ext cx="1913688" cy="3539082"/>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DB998E0-C1A5-B76A-A353-C1B91425C6BD}"/>
              </a:ext>
            </a:extLst>
          </p:cNvPr>
          <p:cNvSpPr txBox="1"/>
          <p:nvPr/>
        </p:nvSpPr>
        <p:spPr>
          <a:xfrm>
            <a:off x="7937874" y="5604624"/>
            <a:ext cx="3825501"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Độ</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bao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phủ</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ở Khu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vực</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Đông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Địa</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trung</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Hải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tương</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đối</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cao</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44%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được</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chẩn</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đoán</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và</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31%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được</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điều</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trị</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chủ</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yếu</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do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Chương</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loại</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trừ</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viêm</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a:t>
            </a:r>
            <a:r>
              <a:rPr kumimoji="0" lang="en-US" sz="1400" b="0" i="0" u="none" strike="noStrike" kern="1200" cap="none" spc="0" normalizeH="0" baseline="0" noProof="0" dirty="0" err="1">
                <a:ln>
                  <a:noFill/>
                </a:ln>
                <a:solidFill>
                  <a:srgbClr val="002060"/>
                </a:solidFill>
                <a:effectLst/>
                <a:uLnTx/>
                <a:uFillTx/>
                <a:latin typeface="Aptos" panose="02110004020202020204"/>
                <a:ea typeface="+mn-ea"/>
                <a:cs typeface="+mn-cs"/>
              </a:rPr>
              <a:t>gan</a:t>
            </a:r>
            <a:r>
              <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rPr>
              <a:t> C của </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Ai </a:t>
            </a:r>
            <a:r>
              <a:rPr kumimoji="0" lang="en-US" sz="1400" b="0" i="0" u="none" strike="noStrike" kern="1200" cap="none" spc="0" normalizeH="0" baseline="0" noProof="0" dirty="0" err="1">
                <a:ln>
                  <a:noFill/>
                </a:ln>
                <a:solidFill>
                  <a:srgbClr val="FF0000"/>
                </a:solidFill>
                <a:effectLst/>
                <a:uLnTx/>
                <a:uFillTx/>
                <a:latin typeface="Aptos" panose="02110004020202020204"/>
                <a:ea typeface="+mn-ea"/>
                <a:cs typeface="+mn-cs"/>
              </a:rPr>
              <a:t>Cập</a:t>
            </a:r>
            <a:r>
              <a:rPr kumimoji="0" lang="en-US" sz="1400" b="0" i="0" u="none" strike="noStrike" kern="1200" cap="none" spc="0" normalizeH="0" baseline="0" noProof="0" dirty="0">
                <a:ln>
                  <a:noFill/>
                </a:ln>
                <a:solidFill>
                  <a:srgbClr val="FF0000"/>
                </a:solidFill>
                <a:effectLst/>
                <a:uLnTx/>
                <a:uFillTx/>
                <a:latin typeface="Aptos" panose="02110004020202020204"/>
                <a:ea typeface="+mn-ea"/>
                <a:cs typeface="+mn-cs"/>
              </a:rPr>
              <a:t>  </a:t>
            </a:r>
          </a:p>
        </p:txBody>
      </p:sp>
    </p:spTree>
    <p:extLst>
      <p:ext uri="{BB962C8B-B14F-4D97-AF65-F5344CB8AC3E}">
        <p14:creationId xmlns:p14="http://schemas.microsoft.com/office/powerpoint/2010/main" val="16917095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35F6F-B624-F74E-25DD-8B1CE7A18921}"/>
              </a:ext>
            </a:extLst>
          </p:cNvPr>
          <p:cNvSpPr>
            <a:spLocks noGrp="1"/>
          </p:cNvSpPr>
          <p:nvPr>
            <p:ph type="title"/>
          </p:nvPr>
        </p:nvSpPr>
        <p:spPr>
          <a:xfrm>
            <a:off x="609600" y="127158"/>
            <a:ext cx="10972800" cy="1143000"/>
          </a:xfrm>
        </p:spPr>
        <p:txBody>
          <a:bodyPr anchor="ctr">
            <a:normAutofit/>
          </a:bodyPr>
          <a:lstStyle/>
          <a:p>
            <a:pPr>
              <a:lnSpc>
                <a:spcPct val="90000"/>
              </a:lnSpc>
            </a:pPr>
            <a:r>
              <a:rPr lang="en-US" sz="3200" b="1" kern="100" dirty="0" err="1">
                <a:solidFill>
                  <a:schemeClr val="tx2"/>
                </a:solidFill>
                <a:effectLst/>
              </a:rPr>
              <a:t>Gánh</a:t>
            </a:r>
            <a:r>
              <a:rPr lang="en-US" sz="3200" b="1" kern="100" dirty="0">
                <a:solidFill>
                  <a:schemeClr val="tx2"/>
                </a:solidFill>
                <a:effectLst/>
              </a:rPr>
              <a:t> </a:t>
            </a:r>
            <a:r>
              <a:rPr lang="en-US" sz="3200" b="1" kern="100" dirty="0" err="1">
                <a:solidFill>
                  <a:schemeClr val="tx2"/>
                </a:solidFill>
                <a:effectLst/>
              </a:rPr>
              <a:t>nặng</a:t>
            </a:r>
            <a:r>
              <a:rPr lang="en-US" sz="3200" b="1" kern="100" dirty="0">
                <a:solidFill>
                  <a:schemeClr val="tx2"/>
                </a:solidFill>
                <a:effectLst/>
              </a:rPr>
              <a:t> </a:t>
            </a:r>
            <a:r>
              <a:rPr lang="en-US" sz="3200" b="1" kern="100" dirty="0" err="1">
                <a:solidFill>
                  <a:schemeClr val="tx2"/>
                </a:solidFill>
                <a:effectLst/>
              </a:rPr>
              <a:t>nghiêm</a:t>
            </a:r>
            <a:r>
              <a:rPr lang="en-US" sz="3200" b="1" kern="100" dirty="0">
                <a:solidFill>
                  <a:schemeClr val="tx2"/>
                </a:solidFill>
                <a:effectLst/>
              </a:rPr>
              <a:t> </a:t>
            </a:r>
            <a:r>
              <a:rPr lang="en-US" sz="3200" b="1" kern="100" dirty="0" err="1">
                <a:solidFill>
                  <a:schemeClr val="tx2"/>
                </a:solidFill>
                <a:effectLst/>
              </a:rPr>
              <a:t>trọng</a:t>
            </a:r>
            <a:r>
              <a:rPr lang="en-US" sz="3200" b="1" kern="100" dirty="0">
                <a:solidFill>
                  <a:schemeClr val="tx2"/>
                </a:solidFill>
                <a:effectLst/>
              </a:rPr>
              <a:t> của </a:t>
            </a:r>
            <a:r>
              <a:rPr lang="en-US" sz="3200" b="1" kern="100" dirty="0" err="1">
                <a:solidFill>
                  <a:schemeClr val="tx2"/>
                </a:solidFill>
                <a:effectLst/>
              </a:rPr>
              <a:t>Viêm</a:t>
            </a:r>
            <a:r>
              <a:rPr lang="en-US" sz="3200" b="1" kern="100" dirty="0">
                <a:solidFill>
                  <a:schemeClr val="tx2"/>
                </a:solidFill>
                <a:effectLst/>
              </a:rPr>
              <a:t> </a:t>
            </a:r>
            <a:r>
              <a:rPr lang="en-US" sz="3200" b="1" kern="100" dirty="0" err="1">
                <a:solidFill>
                  <a:schemeClr val="tx2"/>
                </a:solidFill>
                <a:effectLst/>
              </a:rPr>
              <a:t>gan</a:t>
            </a:r>
            <a:r>
              <a:rPr lang="en-US" sz="3200" b="1" kern="100" dirty="0">
                <a:solidFill>
                  <a:schemeClr val="tx2"/>
                </a:solidFill>
                <a:effectLst/>
              </a:rPr>
              <a:t> B </a:t>
            </a:r>
            <a:r>
              <a:rPr lang="en-US" sz="3200" b="1" kern="100" dirty="0" err="1">
                <a:solidFill>
                  <a:schemeClr val="tx2"/>
                </a:solidFill>
                <a:effectLst/>
              </a:rPr>
              <a:t>và</a:t>
            </a:r>
            <a:r>
              <a:rPr lang="en-US" sz="3200" b="1" kern="100" dirty="0">
                <a:solidFill>
                  <a:schemeClr val="tx2"/>
                </a:solidFill>
                <a:effectLst/>
              </a:rPr>
              <a:t> C </a:t>
            </a:r>
            <a:r>
              <a:rPr lang="en-US" sz="3200" b="1" kern="100" dirty="0" err="1">
                <a:solidFill>
                  <a:schemeClr val="tx2"/>
                </a:solidFill>
                <a:effectLst/>
              </a:rPr>
              <a:t>tại</a:t>
            </a:r>
            <a:r>
              <a:rPr lang="en-US" sz="3200" b="1" kern="100" dirty="0">
                <a:solidFill>
                  <a:schemeClr val="tx2"/>
                </a:solidFill>
                <a:effectLst/>
              </a:rPr>
              <a:t> Việt Nam</a:t>
            </a:r>
            <a:endParaRPr lang="en-US" sz="3200" dirty="0">
              <a:solidFill>
                <a:schemeClr val="tx2"/>
              </a:solidFill>
            </a:endParaRPr>
          </a:p>
        </p:txBody>
      </p:sp>
      <p:sp>
        <p:nvSpPr>
          <p:cNvPr id="2069" name="Text Placeholder 6">
            <a:extLst>
              <a:ext uri="{FF2B5EF4-FFF2-40B4-BE49-F238E27FC236}">
                <a16:creationId xmlns:a16="http://schemas.microsoft.com/office/drawing/2014/main" id="{C97A64E2-6003-0148-8512-C7E7A9086846}"/>
              </a:ext>
            </a:extLst>
          </p:cNvPr>
          <p:cNvSpPr>
            <a:spLocks noGrp="1"/>
          </p:cNvSpPr>
          <p:nvPr>
            <p:ph type="body" sz="quarter" idx="11"/>
          </p:nvPr>
        </p:nvSpPr>
        <p:spPr>
          <a:xfrm>
            <a:off x="641350" y="6369050"/>
            <a:ext cx="2216150" cy="336550"/>
          </a:xfrm>
        </p:spPr>
        <p:txBody>
          <a:bodyPr/>
          <a:lstStyle/>
          <a:p>
            <a:endParaRPr lang="en-US"/>
          </a:p>
        </p:txBody>
      </p:sp>
      <p:sp>
        <p:nvSpPr>
          <p:cNvPr id="2071" name="Text Placeholder 7">
            <a:extLst>
              <a:ext uri="{FF2B5EF4-FFF2-40B4-BE49-F238E27FC236}">
                <a16:creationId xmlns:a16="http://schemas.microsoft.com/office/drawing/2014/main" id="{39B807AD-ABBA-49EF-2A32-C391195D20FF}"/>
              </a:ext>
            </a:extLst>
          </p:cNvPr>
          <p:cNvSpPr>
            <a:spLocks noGrp="1"/>
          </p:cNvSpPr>
          <p:nvPr>
            <p:ph type="body" sz="quarter" idx="12"/>
          </p:nvPr>
        </p:nvSpPr>
        <p:spPr>
          <a:xfrm>
            <a:off x="2870199" y="6369050"/>
            <a:ext cx="6192049" cy="336550"/>
          </a:xfrm>
        </p:spPr>
        <p:txBody>
          <a:bodyPr/>
          <a:lstStyle/>
          <a:p>
            <a:endParaRPr lang="en-US"/>
          </a:p>
        </p:txBody>
      </p:sp>
      <p:pic>
        <p:nvPicPr>
          <p:cNvPr id="12" name="Picture 11">
            <a:extLst>
              <a:ext uri="{FF2B5EF4-FFF2-40B4-BE49-F238E27FC236}">
                <a16:creationId xmlns:a16="http://schemas.microsoft.com/office/drawing/2014/main" id="{9F7F7918-7979-9180-0718-EC004DDB8AA9}"/>
              </a:ext>
            </a:extLst>
          </p:cNvPr>
          <p:cNvPicPr>
            <a:picLocks noChangeAspect="1"/>
          </p:cNvPicPr>
          <p:nvPr/>
        </p:nvPicPr>
        <p:blipFill>
          <a:blip r:embed="rId2"/>
          <a:stretch>
            <a:fillRect/>
          </a:stretch>
        </p:blipFill>
        <p:spPr>
          <a:xfrm>
            <a:off x="641351" y="1101216"/>
            <a:ext cx="10941050" cy="5619135"/>
          </a:xfrm>
          <a:prstGeom prst="rect">
            <a:avLst/>
          </a:prstGeom>
        </p:spPr>
      </p:pic>
      <p:sp>
        <p:nvSpPr>
          <p:cNvPr id="3" name="TextBox 2">
            <a:extLst>
              <a:ext uri="{FF2B5EF4-FFF2-40B4-BE49-F238E27FC236}">
                <a16:creationId xmlns:a16="http://schemas.microsoft.com/office/drawing/2014/main" id="{06A996E6-7527-98A5-71CE-0A769EFDDA92}"/>
              </a:ext>
            </a:extLst>
          </p:cNvPr>
          <p:cNvSpPr txBox="1"/>
          <p:nvPr/>
        </p:nvSpPr>
        <p:spPr>
          <a:xfrm>
            <a:off x="641350" y="1101216"/>
            <a:ext cx="5704586" cy="646331"/>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Biểu</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đồ</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1</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Top 5 bệnh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ung</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thư</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có</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tỷ</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lệ</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cao</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nhất</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ở Việt Nam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năm</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2022 (ASR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trên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100,000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dân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4" name="TextBox 3">
            <a:extLst>
              <a:ext uri="{FF2B5EF4-FFF2-40B4-BE49-F238E27FC236}">
                <a16:creationId xmlns:a16="http://schemas.microsoft.com/office/drawing/2014/main" id="{D1D5E974-2AAA-BEDA-9D8A-595AA02CDA6C}"/>
              </a:ext>
            </a:extLst>
          </p:cNvPr>
          <p:cNvSpPr txBox="1"/>
          <p:nvPr/>
        </p:nvSpPr>
        <p:spPr>
          <a:xfrm>
            <a:off x="6364224" y="1094751"/>
            <a:ext cx="5204713" cy="646331"/>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Bảng</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1</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Top 10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quốc</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gia</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có</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tỷ</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lệ</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tử</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vong</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do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ung</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gan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cao</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nhất</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thế</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giới</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(ASR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trên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100,000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dân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5" name="TextBox 4">
            <a:extLst>
              <a:ext uri="{FF2B5EF4-FFF2-40B4-BE49-F238E27FC236}">
                <a16:creationId xmlns:a16="http://schemas.microsoft.com/office/drawing/2014/main" id="{918EE598-24F7-432A-2E27-A05E33B1564B}"/>
              </a:ext>
            </a:extLst>
          </p:cNvPr>
          <p:cNvSpPr txBox="1"/>
          <p:nvPr/>
        </p:nvSpPr>
        <p:spPr>
          <a:xfrm>
            <a:off x="648590" y="5476560"/>
            <a:ext cx="10909299" cy="646331"/>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ASR: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tỷ</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lệ</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đã</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hiệu</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chỉnh</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theo</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tuổi</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Nguồn</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International Agency for research on cancer (IARC) 2022.  </a:t>
            </a:r>
          </a:p>
        </p:txBody>
      </p:sp>
    </p:spTree>
    <p:extLst>
      <p:ext uri="{BB962C8B-B14F-4D97-AF65-F5344CB8AC3E}">
        <p14:creationId xmlns:p14="http://schemas.microsoft.com/office/powerpoint/2010/main" val="3890328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A143C-FA19-7B71-FAF3-EBE6CC0500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B5531D-47B6-E4F8-F777-DA60DBBEBD89}"/>
              </a:ext>
            </a:extLst>
          </p:cNvPr>
          <p:cNvSpPr>
            <a:spLocks noGrp="1"/>
          </p:cNvSpPr>
          <p:nvPr>
            <p:ph type="title"/>
          </p:nvPr>
        </p:nvSpPr>
        <p:spPr>
          <a:xfrm>
            <a:off x="609600" y="120786"/>
            <a:ext cx="10972800" cy="1143000"/>
          </a:xfrm>
        </p:spPr>
        <p:txBody>
          <a:bodyPr anchor="ctr">
            <a:normAutofit/>
          </a:bodyPr>
          <a:lstStyle/>
          <a:p>
            <a:pPr>
              <a:lnSpc>
                <a:spcPct val="90000"/>
              </a:lnSpc>
            </a:pPr>
            <a:r>
              <a:rPr lang="en-US" sz="3600" b="1" dirty="0">
                <a:solidFill>
                  <a:schemeClr val="tx2"/>
                </a:solidFill>
                <a:latin typeface="+mj-lt"/>
              </a:rPr>
              <a:t>Ung </a:t>
            </a:r>
            <a:r>
              <a:rPr lang="en-US" sz="3600" b="1" dirty="0" err="1">
                <a:solidFill>
                  <a:schemeClr val="tx2"/>
                </a:solidFill>
                <a:latin typeface="+mj-lt"/>
              </a:rPr>
              <a:t>thư</a:t>
            </a:r>
            <a:r>
              <a:rPr lang="en-US" sz="3600" b="1" dirty="0">
                <a:solidFill>
                  <a:schemeClr val="tx2"/>
                </a:solidFill>
                <a:latin typeface="+mj-lt"/>
              </a:rPr>
              <a:t> </a:t>
            </a:r>
            <a:r>
              <a:rPr lang="en-US" sz="3600" b="1" dirty="0" err="1">
                <a:solidFill>
                  <a:schemeClr val="tx2"/>
                </a:solidFill>
                <a:latin typeface="+mj-lt"/>
              </a:rPr>
              <a:t>gan</a:t>
            </a:r>
            <a:r>
              <a:rPr lang="en-US" sz="3600" b="1" dirty="0">
                <a:solidFill>
                  <a:schemeClr val="tx2"/>
                </a:solidFill>
                <a:latin typeface="+mj-lt"/>
              </a:rPr>
              <a:t> </a:t>
            </a:r>
            <a:r>
              <a:rPr lang="en-US" sz="3600" b="1" dirty="0" err="1">
                <a:solidFill>
                  <a:schemeClr val="tx2"/>
                </a:solidFill>
                <a:latin typeface="+mj-lt"/>
              </a:rPr>
              <a:t>và</a:t>
            </a:r>
            <a:r>
              <a:rPr lang="en-US" sz="3600" b="1" dirty="0">
                <a:solidFill>
                  <a:schemeClr val="tx2"/>
                </a:solidFill>
                <a:latin typeface="+mj-lt"/>
              </a:rPr>
              <a:t> </a:t>
            </a:r>
            <a:r>
              <a:rPr lang="en-US" sz="3600" b="1" dirty="0" err="1">
                <a:solidFill>
                  <a:schemeClr val="tx2"/>
                </a:solidFill>
                <a:latin typeface="+mj-lt"/>
              </a:rPr>
              <a:t>xơ</a:t>
            </a:r>
            <a:r>
              <a:rPr lang="en-US" sz="3600" b="1" dirty="0">
                <a:solidFill>
                  <a:schemeClr val="tx2"/>
                </a:solidFill>
                <a:latin typeface="+mj-lt"/>
              </a:rPr>
              <a:t> </a:t>
            </a:r>
            <a:r>
              <a:rPr lang="en-US" sz="3600" b="1" dirty="0" err="1">
                <a:solidFill>
                  <a:schemeClr val="tx2"/>
                </a:solidFill>
                <a:latin typeface="+mj-lt"/>
              </a:rPr>
              <a:t>gan</a:t>
            </a:r>
            <a:r>
              <a:rPr lang="en-US" sz="3600" b="1" dirty="0">
                <a:solidFill>
                  <a:schemeClr val="tx2"/>
                </a:solidFill>
                <a:latin typeface="+mj-lt"/>
              </a:rPr>
              <a:t> </a:t>
            </a:r>
            <a:r>
              <a:rPr lang="en-US" sz="3600" b="1" dirty="0" err="1">
                <a:solidFill>
                  <a:schemeClr val="tx2"/>
                </a:solidFill>
                <a:latin typeface="+mj-lt"/>
              </a:rPr>
              <a:t>nằm</a:t>
            </a:r>
            <a:r>
              <a:rPr lang="en-US" sz="3600" b="1" dirty="0">
                <a:solidFill>
                  <a:schemeClr val="tx2"/>
                </a:solidFill>
                <a:latin typeface="+mj-lt"/>
              </a:rPr>
              <a:t> </a:t>
            </a:r>
            <a:r>
              <a:rPr lang="en-US" sz="3600" b="1" dirty="0" err="1">
                <a:solidFill>
                  <a:schemeClr val="tx2"/>
                </a:solidFill>
                <a:latin typeface="+mj-lt"/>
              </a:rPr>
              <a:t>trong</a:t>
            </a:r>
            <a:r>
              <a:rPr lang="en-US" sz="3600" b="1" dirty="0">
                <a:solidFill>
                  <a:schemeClr val="tx2"/>
                </a:solidFill>
                <a:latin typeface="+mj-lt"/>
              </a:rPr>
              <a:t> top 10 </a:t>
            </a:r>
            <a:r>
              <a:rPr lang="en-US" sz="3600" b="1" dirty="0" err="1">
                <a:solidFill>
                  <a:schemeClr val="tx2"/>
                </a:solidFill>
                <a:latin typeface="+mj-lt"/>
              </a:rPr>
              <a:t>các</a:t>
            </a:r>
            <a:r>
              <a:rPr lang="en-US" sz="3600" b="1" dirty="0">
                <a:solidFill>
                  <a:schemeClr val="tx2"/>
                </a:solidFill>
                <a:latin typeface="+mj-lt"/>
              </a:rPr>
              <a:t> </a:t>
            </a:r>
            <a:r>
              <a:rPr lang="en-US" sz="3600" b="1" dirty="0" err="1">
                <a:solidFill>
                  <a:schemeClr val="tx2"/>
                </a:solidFill>
                <a:latin typeface="+mj-lt"/>
              </a:rPr>
              <a:t>nguyên</a:t>
            </a:r>
            <a:r>
              <a:rPr lang="en-US" sz="3600" b="1" dirty="0">
                <a:solidFill>
                  <a:schemeClr val="tx2"/>
                </a:solidFill>
                <a:latin typeface="+mj-lt"/>
              </a:rPr>
              <a:t> </a:t>
            </a:r>
            <a:r>
              <a:rPr lang="en-US" sz="3600" b="1" dirty="0" err="1">
                <a:solidFill>
                  <a:schemeClr val="tx2"/>
                </a:solidFill>
                <a:latin typeface="+mj-lt"/>
              </a:rPr>
              <a:t>nhân</a:t>
            </a:r>
            <a:r>
              <a:rPr lang="en-US" sz="3600" b="1" dirty="0">
                <a:solidFill>
                  <a:schemeClr val="tx2"/>
                </a:solidFill>
                <a:latin typeface="+mj-lt"/>
              </a:rPr>
              <a:t> </a:t>
            </a:r>
            <a:r>
              <a:rPr lang="en-US" sz="3600" b="1" dirty="0" err="1">
                <a:solidFill>
                  <a:schemeClr val="tx2"/>
                </a:solidFill>
                <a:latin typeface="+mj-lt"/>
              </a:rPr>
              <a:t>gây</a:t>
            </a:r>
            <a:r>
              <a:rPr lang="en-US" sz="3600" b="1" dirty="0">
                <a:solidFill>
                  <a:schemeClr val="tx2"/>
                </a:solidFill>
                <a:latin typeface="+mj-lt"/>
              </a:rPr>
              <a:t> </a:t>
            </a:r>
            <a:r>
              <a:rPr lang="en-US" sz="3600" b="1" dirty="0" err="1">
                <a:solidFill>
                  <a:schemeClr val="tx2"/>
                </a:solidFill>
                <a:latin typeface="+mj-lt"/>
              </a:rPr>
              <a:t>tử</a:t>
            </a:r>
            <a:r>
              <a:rPr lang="en-US" sz="3600" b="1" dirty="0">
                <a:solidFill>
                  <a:schemeClr val="tx2"/>
                </a:solidFill>
                <a:latin typeface="+mj-lt"/>
              </a:rPr>
              <a:t> </a:t>
            </a:r>
            <a:r>
              <a:rPr lang="en-US" sz="3600" b="1" dirty="0" err="1">
                <a:solidFill>
                  <a:schemeClr val="tx2"/>
                </a:solidFill>
                <a:latin typeface="+mj-lt"/>
              </a:rPr>
              <a:t>vong</a:t>
            </a:r>
            <a:r>
              <a:rPr lang="en-US" sz="3600" b="1" dirty="0">
                <a:solidFill>
                  <a:schemeClr val="tx2"/>
                </a:solidFill>
                <a:latin typeface="+mj-lt"/>
              </a:rPr>
              <a:t> </a:t>
            </a:r>
            <a:r>
              <a:rPr lang="en-US" sz="3600" b="1" dirty="0" err="1">
                <a:solidFill>
                  <a:schemeClr val="tx2"/>
                </a:solidFill>
                <a:latin typeface="+mj-lt"/>
              </a:rPr>
              <a:t>tại</a:t>
            </a:r>
            <a:r>
              <a:rPr lang="en-US" sz="3600" b="1" dirty="0">
                <a:solidFill>
                  <a:schemeClr val="tx2"/>
                </a:solidFill>
                <a:latin typeface="+mj-lt"/>
              </a:rPr>
              <a:t> Việt Nam (GHO) </a:t>
            </a:r>
          </a:p>
        </p:txBody>
      </p:sp>
      <p:sp>
        <p:nvSpPr>
          <p:cNvPr id="3079" name="Slide Number Placeholder 3">
            <a:extLst>
              <a:ext uri="{FF2B5EF4-FFF2-40B4-BE49-F238E27FC236}">
                <a16:creationId xmlns:a16="http://schemas.microsoft.com/office/drawing/2014/main" id="{5478D7A8-C908-74E9-CA4E-D91789A79CE5}"/>
              </a:ext>
            </a:extLst>
          </p:cNvPr>
          <p:cNvSpPr>
            <a:spLocks noGrp="1"/>
          </p:cNvSpPr>
          <p:nvPr>
            <p:ph type="sldNum" sz="quarter" idx="4"/>
          </p:nvPr>
        </p:nvSpPr>
        <p:spPr>
          <a:xfrm>
            <a:off x="8112224" y="6403628"/>
            <a:ext cx="1632181" cy="409749"/>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C6B8F647-C11A-4B15-AAFF-7D767C388590}" type="slidenum">
              <a:rPr kumimoji="0" lang="en-GB" sz="11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44</a:t>
            </a:fld>
            <a:endParaRPr kumimoji="0" lang="en-GB" sz="11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81" name="Date Placeholder 4">
            <a:extLst>
              <a:ext uri="{FF2B5EF4-FFF2-40B4-BE49-F238E27FC236}">
                <a16:creationId xmlns:a16="http://schemas.microsoft.com/office/drawing/2014/main" id="{B8E06B2F-CB19-60B5-0303-57D37385FF36}"/>
              </a:ext>
            </a:extLst>
          </p:cNvPr>
          <p:cNvSpPr>
            <a:spLocks noGrp="1"/>
          </p:cNvSpPr>
          <p:nvPr>
            <p:ph type="dt" sz="half" idx="2"/>
          </p:nvPr>
        </p:nvSpPr>
        <p:spPr>
          <a:xfrm>
            <a:off x="562901" y="6448252"/>
            <a:ext cx="2844800" cy="365125"/>
          </a:xfrm>
          <a:prstGeom prst="rect">
            <a:avLst/>
          </a:prstGeom>
        </p:spPr>
        <p:txBody>
          <a:bodyPr/>
          <a:lstStyle>
            <a:defPPr>
              <a:defRPr lang="en-US"/>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prstClr val="white"/>
                </a:solidFill>
                <a:effectLst/>
                <a:uLnTx/>
                <a:uFillTx/>
                <a:latin typeface="Aptos" panose="02110004020202020204"/>
                <a:ea typeface="+mn-ea"/>
                <a:cs typeface="+mn-cs"/>
              </a:rPr>
              <a:t>Date</a:t>
            </a:r>
          </a:p>
        </p:txBody>
      </p:sp>
      <p:grpSp>
        <p:nvGrpSpPr>
          <p:cNvPr id="9" name="Group 8">
            <a:extLst>
              <a:ext uri="{FF2B5EF4-FFF2-40B4-BE49-F238E27FC236}">
                <a16:creationId xmlns:a16="http://schemas.microsoft.com/office/drawing/2014/main" id="{D162CF36-D516-9B75-9A4F-A8EF51D561D5}"/>
              </a:ext>
            </a:extLst>
          </p:cNvPr>
          <p:cNvGrpSpPr/>
          <p:nvPr/>
        </p:nvGrpSpPr>
        <p:grpSpPr>
          <a:xfrm>
            <a:off x="394453" y="1690096"/>
            <a:ext cx="5211095" cy="4377668"/>
            <a:chOff x="561187" y="1196009"/>
            <a:chExt cx="9261775" cy="5506535"/>
          </a:xfrm>
        </p:grpSpPr>
        <p:pic>
          <p:nvPicPr>
            <p:cNvPr id="3074" name="Picture 2">
              <a:extLst>
                <a:ext uri="{FF2B5EF4-FFF2-40B4-BE49-F238E27FC236}">
                  <a16:creationId xmlns:a16="http://schemas.microsoft.com/office/drawing/2014/main" id="{7A4B0BA3-CA49-6853-6F8F-3F0081FE96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374"/>
            <a:stretch/>
          </p:blipFill>
          <p:spPr bwMode="auto">
            <a:xfrm>
              <a:off x="561187" y="1196009"/>
              <a:ext cx="9261775" cy="5506535"/>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a:extLst>
                <a:ext uri="{FF2B5EF4-FFF2-40B4-BE49-F238E27FC236}">
                  <a16:creationId xmlns:a16="http://schemas.microsoft.com/office/drawing/2014/main" id="{F86FAAFF-3DE6-9A3F-7D59-6A2951FCE7A2}"/>
                </a:ext>
              </a:extLst>
            </p:cNvPr>
            <p:cNvCxnSpPr/>
            <p:nvPr/>
          </p:nvCxnSpPr>
          <p:spPr>
            <a:xfrm flipH="1">
              <a:off x="3414409" y="3706239"/>
              <a:ext cx="1040859" cy="0"/>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cxnSp>
          <p:nvCxnSpPr>
            <p:cNvPr id="5" name="Straight Arrow Connector 4">
              <a:extLst>
                <a:ext uri="{FF2B5EF4-FFF2-40B4-BE49-F238E27FC236}">
                  <a16:creationId xmlns:a16="http://schemas.microsoft.com/office/drawing/2014/main" id="{D30B4EC7-30DC-1DAD-7B85-1B140CF5771B}"/>
                </a:ext>
              </a:extLst>
            </p:cNvPr>
            <p:cNvCxnSpPr/>
            <p:nvPr/>
          </p:nvCxnSpPr>
          <p:spPr>
            <a:xfrm flipH="1">
              <a:off x="3414409" y="4584972"/>
              <a:ext cx="1040859" cy="0"/>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sp>
          <p:nvSpPr>
            <p:cNvPr id="6" name="TextBox 5">
              <a:extLst>
                <a:ext uri="{FF2B5EF4-FFF2-40B4-BE49-F238E27FC236}">
                  <a16:creationId xmlns:a16="http://schemas.microsoft.com/office/drawing/2014/main" id="{9E8215B0-2405-C845-1297-9C8192F91135}"/>
                </a:ext>
              </a:extLst>
            </p:cNvPr>
            <p:cNvSpPr txBox="1"/>
            <p:nvPr/>
          </p:nvSpPr>
          <p:spPr>
            <a:xfrm>
              <a:off x="4529847" y="3521574"/>
              <a:ext cx="3618432" cy="475056"/>
            </a:xfrm>
            <a:prstGeom prst="rect">
              <a:avLst/>
            </a:prstGeom>
            <a:noFill/>
          </p:spPr>
          <p:txBody>
            <a:bodyPr wrap="square" rtlCol="0">
              <a:spAutoFit/>
            </a:bodyPr>
            <a:lstStyle/>
            <a:p>
              <a:pPr marL="0" marR="0" lvl="0" indent="0" algn="l" defTabSz="941832" rtl="0" eaLnBrk="1" fontAlgn="auto" latinLnBrk="0" hangingPunct="1">
                <a:lnSpc>
                  <a:spcPct val="100000"/>
                </a:lnSpc>
                <a:spcBef>
                  <a:spcPts val="0"/>
                </a:spcBef>
                <a:spcAft>
                  <a:spcPts val="600"/>
                </a:spcAft>
                <a:buClrTx/>
                <a:buSzTx/>
                <a:buFontTx/>
                <a:buNone/>
                <a:tabLst/>
                <a:defRPr/>
              </a:pPr>
              <a:r>
                <a:rPr kumimoji="0" lang="en-US" sz="1854" b="0" i="0" u="none" strike="noStrike" kern="1200" cap="none" spc="0" normalizeH="0" baseline="0" noProof="0" dirty="0">
                  <a:ln>
                    <a:noFill/>
                  </a:ln>
                  <a:solidFill>
                    <a:prstClr val="black"/>
                  </a:solidFill>
                  <a:effectLst/>
                  <a:uLnTx/>
                  <a:uFillTx/>
                  <a:latin typeface="Aptos" panose="02110004020202020204"/>
                  <a:ea typeface="+mn-ea"/>
                  <a:cs typeface="+mn-cs"/>
                </a:rPr>
                <a:t>Ung </a:t>
              </a:r>
              <a:r>
                <a:rPr kumimoji="0" lang="en-US" sz="1854" b="0" i="0" u="none" strike="noStrike" kern="1200" cap="none" spc="0" normalizeH="0" baseline="0" noProof="0" dirty="0" err="1">
                  <a:ln>
                    <a:noFill/>
                  </a:ln>
                  <a:solidFill>
                    <a:prstClr val="black"/>
                  </a:solidFill>
                  <a:effectLst/>
                  <a:uLnTx/>
                  <a:uFillTx/>
                  <a:latin typeface="Aptos" panose="02110004020202020204"/>
                  <a:ea typeface="+mn-ea"/>
                  <a:cs typeface="+mn-cs"/>
                </a:rPr>
                <a:t>thư</a:t>
              </a:r>
              <a:r>
                <a:rPr kumimoji="0" lang="en-US" sz="1854"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54" b="0" i="0" u="none" strike="noStrike" kern="1200" cap="none" spc="0" normalizeH="0" baseline="0" noProof="0" dirty="0" err="1">
                  <a:ln>
                    <a:noFill/>
                  </a:ln>
                  <a:solidFill>
                    <a:prstClr val="black"/>
                  </a:solidFill>
                  <a:effectLst/>
                  <a:uLnTx/>
                  <a:uFillTx/>
                  <a:latin typeface="Aptos" panose="02110004020202020204"/>
                  <a:ea typeface="+mn-ea"/>
                  <a:cs typeface="+mn-cs"/>
                </a:rPr>
                <a:t>gan</a:t>
              </a:r>
              <a:r>
                <a:rPr kumimoji="0" lang="en-US" sz="1854" b="0" i="0" u="none" strike="noStrike" kern="1200" cap="none" spc="0" normalizeH="0" baseline="0" noProof="0" dirty="0">
                  <a:ln>
                    <a:noFill/>
                  </a:ln>
                  <a:solidFill>
                    <a:prstClr val="black"/>
                  </a:solidFill>
                  <a:effectLst/>
                  <a:uLnTx/>
                  <a:uFillTx/>
                  <a:latin typeface="Aptos" panose="02110004020202020204"/>
                  <a:ea typeface="+mn-ea"/>
                  <a:cs typeface="+mn-cs"/>
                </a:rPr>
                <a:t> (6</a:t>
              </a:r>
              <a:r>
                <a:rPr kumimoji="0" lang="en-US" sz="1854" b="0" i="0" u="none" strike="noStrike" kern="1200" cap="none" spc="0" normalizeH="0" baseline="30000" noProof="0" dirty="0">
                  <a:ln>
                    <a:noFill/>
                  </a:ln>
                  <a:solidFill>
                    <a:prstClr val="black"/>
                  </a:solidFill>
                  <a:effectLst/>
                  <a:uLnTx/>
                  <a:uFillTx/>
                  <a:latin typeface="Aptos" panose="02110004020202020204"/>
                  <a:ea typeface="+mn-ea"/>
                  <a:cs typeface="+mn-cs"/>
                </a:rPr>
                <a:t>th</a:t>
              </a:r>
              <a:r>
                <a:rPr kumimoji="0" lang="en-US" sz="1854" b="0"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en-CH"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3B72D2A0-FCFB-1F17-1B76-2F4D377BBC32}"/>
                </a:ext>
              </a:extLst>
            </p:cNvPr>
            <p:cNvSpPr txBox="1"/>
            <p:nvPr/>
          </p:nvSpPr>
          <p:spPr>
            <a:xfrm>
              <a:off x="4529848" y="4400306"/>
              <a:ext cx="4054547" cy="475056"/>
            </a:xfrm>
            <a:prstGeom prst="rect">
              <a:avLst/>
            </a:prstGeom>
            <a:noFill/>
          </p:spPr>
          <p:txBody>
            <a:bodyPr wrap="square" rtlCol="0">
              <a:spAutoFit/>
            </a:bodyPr>
            <a:lstStyle/>
            <a:p>
              <a:pPr marL="0" marR="0" lvl="0" indent="0" algn="l" defTabSz="941832" rtl="0" eaLnBrk="1" fontAlgn="auto" latinLnBrk="0" hangingPunct="1">
                <a:lnSpc>
                  <a:spcPct val="100000"/>
                </a:lnSpc>
                <a:spcBef>
                  <a:spcPts val="0"/>
                </a:spcBef>
                <a:spcAft>
                  <a:spcPts val="600"/>
                </a:spcAft>
                <a:buClrTx/>
                <a:buSzTx/>
                <a:buFontTx/>
                <a:buNone/>
                <a:tabLst/>
                <a:defRPr/>
              </a:pPr>
              <a:r>
                <a:rPr kumimoji="0" lang="en-US" sz="1854" b="0" i="0" u="none" strike="noStrike" kern="1200" cap="none" spc="0" normalizeH="0" baseline="0" noProof="0" dirty="0" err="1">
                  <a:ln>
                    <a:noFill/>
                  </a:ln>
                  <a:solidFill>
                    <a:prstClr val="black"/>
                  </a:solidFill>
                  <a:effectLst/>
                  <a:uLnTx/>
                  <a:uFillTx/>
                  <a:latin typeface="Aptos" panose="02110004020202020204"/>
                  <a:ea typeface="+mn-ea"/>
                  <a:cs typeface="+mn-cs"/>
                </a:rPr>
                <a:t>Xơ</a:t>
              </a:r>
              <a:r>
                <a:rPr kumimoji="0" lang="en-US" sz="1854"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54" b="0" i="0" u="none" strike="noStrike" kern="1200" cap="none" spc="0" normalizeH="0" baseline="0" noProof="0" dirty="0" err="1">
                  <a:ln>
                    <a:noFill/>
                  </a:ln>
                  <a:solidFill>
                    <a:prstClr val="black"/>
                  </a:solidFill>
                  <a:effectLst/>
                  <a:uLnTx/>
                  <a:uFillTx/>
                  <a:latin typeface="Aptos" panose="02110004020202020204"/>
                  <a:ea typeface="+mn-ea"/>
                  <a:cs typeface="+mn-cs"/>
                </a:rPr>
                <a:t>gan</a:t>
              </a:r>
              <a:r>
                <a:rPr kumimoji="0" lang="en-US" sz="1854" b="0" i="0" u="none" strike="noStrike" kern="1200" cap="none" spc="0" normalizeH="0" baseline="0" noProof="0" dirty="0">
                  <a:ln>
                    <a:noFill/>
                  </a:ln>
                  <a:solidFill>
                    <a:prstClr val="black"/>
                  </a:solidFill>
                  <a:effectLst/>
                  <a:uLnTx/>
                  <a:uFillTx/>
                  <a:latin typeface="Aptos" panose="02110004020202020204"/>
                  <a:ea typeface="+mn-ea"/>
                  <a:cs typeface="+mn-cs"/>
                </a:rPr>
                <a:t> (8</a:t>
              </a:r>
              <a:r>
                <a:rPr kumimoji="0" lang="en-US" sz="1854" b="0" i="0" u="none" strike="noStrike" kern="1200" cap="none" spc="0" normalizeH="0" baseline="30000" noProof="0" dirty="0">
                  <a:ln>
                    <a:noFill/>
                  </a:ln>
                  <a:solidFill>
                    <a:prstClr val="black"/>
                  </a:solidFill>
                  <a:effectLst/>
                  <a:uLnTx/>
                  <a:uFillTx/>
                  <a:latin typeface="Aptos" panose="02110004020202020204"/>
                  <a:ea typeface="+mn-ea"/>
                  <a:cs typeface="+mn-cs"/>
                </a:rPr>
                <a:t>th</a:t>
              </a:r>
              <a:r>
                <a:rPr kumimoji="0" lang="en-US" sz="1854" b="0"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en-CH"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3" name="Group 12">
            <a:extLst>
              <a:ext uri="{FF2B5EF4-FFF2-40B4-BE49-F238E27FC236}">
                <a16:creationId xmlns:a16="http://schemas.microsoft.com/office/drawing/2014/main" id="{5F5F2913-27B1-53EF-A160-4A81ECD39B1C}"/>
              </a:ext>
            </a:extLst>
          </p:cNvPr>
          <p:cNvGrpSpPr/>
          <p:nvPr/>
        </p:nvGrpSpPr>
        <p:grpSpPr>
          <a:xfrm>
            <a:off x="6115665" y="1598656"/>
            <a:ext cx="6076335" cy="4664371"/>
            <a:chOff x="216310" y="1514168"/>
            <a:chExt cx="6076335" cy="4664371"/>
          </a:xfrm>
        </p:grpSpPr>
        <p:pic>
          <p:nvPicPr>
            <p:cNvPr id="3" name="Picture 2">
              <a:extLst>
                <a:ext uri="{FF2B5EF4-FFF2-40B4-BE49-F238E27FC236}">
                  <a16:creationId xmlns:a16="http://schemas.microsoft.com/office/drawing/2014/main" id="{8A87D6DE-4F0D-B620-9DA4-5693AD8BEC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35" r="41466" b="13313"/>
            <a:stretch/>
          </p:blipFill>
          <p:spPr bwMode="auto">
            <a:xfrm>
              <a:off x="216310" y="1514168"/>
              <a:ext cx="6076335" cy="3952568"/>
            </a:xfrm>
            <a:prstGeom prst="rect">
              <a:avLst/>
            </a:prstGeom>
            <a:solidFill>
              <a:srgbClr val="FFFFFF"/>
            </a:solidFill>
          </p:spPr>
        </p:pic>
        <p:pic>
          <p:nvPicPr>
            <p:cNvPr id="8" name="Picture 7">
              <a:extLst>
                <a:ext uri="{FF2B5EF4-FFF2-40B4-BE49-F238E27FC236}">
                  <a16:creationId xmlns:a16="http://schemas.microsoft.com/office/drawing/2014/main" id="{D86C519B-65D4-8965-FA6B-CD9AC41E7070}"/>
                </a:ext>
              </a:extLst>
            </p:cNvPr>
            <p:cNvPicPr>
              <a:picLocks noChangeAspect="1"/>
            </p:cNvPicPr>
            <p:nvPr/>
          </p:nvPicPr>
          <p:blipFill>
            <a:blip r:embed="rId4"/>
            <a:srcRect b="78454"/>
            <a:stretch/>
          </p:blipFill>
          <p:spPr>
            <a:xfrm>
              <a:off x="842814" y="5563267"/>
              <a:ext cx="5253185" cy="615272"/>
            </a:xfrm>
            <a:prstGeom prst="rect">
              <a:avLst/>
            </a:prstGeom>
          </p:spPr>
        </p:pic>
        <p:pic>
          <p:nvPicPr>
            <p:cNvPr id="12" name="Picture 11">
              <a:extLst>
                <a:ext uri="{FF2B5EF4-FFF2-40B4-BE49-F238E27FC236}">
                  <a16:creationId xmlns:a16="http://schemas.microsoft.com/office/drawing/2014/main" id="{E13EF6D3-4042-1FD5-E568-E16570E3DB71}"/>
                </a:ext>
              </a:extLst>
            </p:cNvPr>
            <p:cNvPicPr>
              <a:picLocks noChangeAspect="1"/>
            </p:cNvPicPr>
            <p:nvPr/>
          </p:nvPicPr>
          <p:blipFill>
            <a:blip r:embed="rId5"/>
            <a:stretch>
              <a:fillRect/>
            </a:stretch>
          </p:blipFill>
          <p:spPr>
            <a:xfrm>
              <a:off x="1236544" y="1972278"/>
              <a:ext cx="3237604" cy="853752"/>
            </a:xfrm>
            <a:prstGeom prst="rect">
              <a:avLst/>
            </a:prstGeom>
          </p:spPr>
        </p:pic>
      </p:grpSp>
      <p:sp>
        <p:nvSpPr>
          <p:cNvPr id="10" name="TextBox 9">
            <a:extLst>
              <a:ext uri="{FF2B5EF4-FFF2-40B4-BE49-F238E27FC236}">
                <a16:creationId xmlns:a16="http://schemas.microsoft.com/office/drawing/2014/main" id="{E6DC3D2F-A50B-01E3-74B1-667B855019BA}"/>
              </a:ext>
            </a:extLst>
          </p:cNvPr>
          <p:cNvSpPr txBox="1"/>
          <p:nvPr/>
        </p:nvSpPr>
        <p:spPr>
          <a:xfrm>
            <a:off x="8375904" y="1743064"/>
            <a:ext cx="1783080"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Số</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tử</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vong</a:t>
            </a:r>
            <a:endPar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5D41EE85-8469-9C47-9DF4-3E6EE2E5DCD3}"/>
              </a:ext>
            </a:extLst>
          </p:cNvPr>
          <p:cNvSpPr txBox="1"/>
          <p:nvPr/>
        </p:nvSpPr>
        <p:spPr>
          <a:xfrm>
            <a:off x="6742169" y="5662602"/>
            <a:ext cx="5055378" cy="58477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Biểu</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đồ</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1.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Ước</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tính</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các</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ca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tử</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vong</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do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viêm</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gan</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và</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C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từ</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1980 – 2021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Nguồn</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HME) </a:t>
            </a:r>
          </a:p>
        </p:txBody>
      </p:sp>
    </p:spTree>
    <p:extLst>
      <p:ext uri="{BB962C8B-B14F-4D97-AF65-F5344CB8AC3E}">
        <p14:creationId xmlns:p14="http://schemas.microsoft.com/office/powerpoint/2010/main" val="640377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86A98-8424-332F-A822-0356BB3D3760}"/>
              </a:ext>
            </a:extLst>
          </p:cNvPr>
          <p:cNvSpPr>
            <a:spLocks noGrp="1"/>
          </p:cNvSpPr>
          <p:nvPr>
            <p:ph type="title"/>
          </p:nvPr>
        </p:nvSpPr>
        <p:spPr>
          <a:xfrm>
            <a:off x="609600" y="274638"/>
            <a:ext cx="10972800" cy="1143000"/>
          </a:xfrm>
        </p:spPr>
        <p:txBody>
          <a:bodyPr anchor="ctr">
            <a:normAutofit/>
          </a:bodyPr>
          <a:lstStyle/>
          <a:p>
            <a:pPr>
              <a:lnSpc>
                <a:spcPct val="90000"/>
              </a:lnSpc>
            </a:pPr>
            <a:r>
              <a:rPr lang="en-US" sz="2800" b="1" dirty="0" err="1">
                <a:solidFill>
                  <a:schemeClr val="tx2"/>
                </a:solidFill>
              </a:rPr>
              <a:t>Viêm</a:t>
            </a:r>
            <a:r>
              <a:rPr lang="en-US" sz="2800" b="1" dirty="0">
                <a:solidFill>
                  <a:schemeClr val="tx2"/>
                </a:solidFill>
              </a:rPr>
              <a:t> </a:t>
            </a:r>
            <a:r>
              <a:rPr lang="en-US" sz="2800" b="1" dirty="0" err="1">
                <a:solidFill>
                  <a:schemeClr val="tx2"/>
                </a:solidFill>
              </a:rPr>
              <a:t>gan</a:t>
            </a:r>
            <a:r>
              <a:rPr lang="en-US" sz="2800" b="1" dirty="0">
                <a:solidFill>
                  <a:schemeClr val="tx2"/>
                </a:solidFill>
              </a:rPr>
              <a:t> B </a:t>
            </a:r>
            <a:r>
              <a:rPr lang="en-US" sz="2800" b="1" dirty="0" err="1">
                <a:solidFill>
                  <a:schemeClr val="tx2"/>
                </a:solidFill>
              </a:rPr>
              <a:t>và</a:t>
            </a:r>
            <a:r>
              <a:rPr lang="en-US" sz="2800" b="1" dirty="0">
                <a:solidFill>
                  <a:schemeClr val="tx2"/>
                </a:solidFill>
              </a:rPr>
              <a:t> C </a:t>
            </a:r>
            <a:r>
              <a:rPr lang="en-US" sz="2800" b="1" dirty="0" err="1">
                <a:solidFill>
                  <a:schemeClr val="tx2"/>
                </a:solidFill>
              </a:rPr>
              <a:t>là</a:t>
            </a:r>
            <a:r>
              <a:rPr lang="en-US" sz="2800" b="1" dirty="0">
                <a:solidFill>
                  <a:schemeClr val="tx2"/>
                </a:solidFill>
              </a:rPr>
              <a:t> </a:t>
            </a:r>
            <a:r>
              <a:rPr lang="en-US" sz="2800" b="1" dirty="0" err="1">
                <a:solidFill>
                  <a:schemeClr val="tx2"/>
                </a:solidFill>
              </a:rPr>
              <a:t>nguyên</a:t>
            </a:r>
            <a:r>
              <a:rPr lang="en-US" sz="2800" b="1" dirty="0">
                <a:solidFill>
                  <a:schemeClr val="tx2"/>
                </a:solidFill>
              </a:rPr>
              <a:t> </a:t>
            </a:r>
            <a:r>
              <a:rPr lang="en-US" sz="2800" b="1" dirty="0" err="1">
                <a:solidFill>
                  <a:schemeClr val="tx2"/>
                </a:solidFill>
              </a:rPr>
              <a:t>nhân</a:t>
            </a:r>
            <a:r>
              <a:rPr lang="en-US" sz="2800" b="1" dirty="0">
                <a:solidFill>
                  <a:schemeClr val="tx2"/>
                </a:solidFill>
              </a:rPr>
              <a:t> </a:t>
            </a:r>
            <a:r>
              <a:rPr lang="en-US" sz="2800" b="1" dirty="0" err="1">
                <a:solidFill>
                  <a:schemeClr val="tx2"/>
                </a:solidFill>
              </a:rPr>
              <a:t>hàng</a:t>
            </a:r>
            <a:r>
              <a:rPr lang="en-US" sz="2800" b="1" dirty="0">
                <a:solidFill>
                  <a:schemeClr val="tx2"/>
                </a:solidFill>
              </a:rPr>
              <a:t> </a:t>
            </a:r>
            <a:r>
              <a:rPr lang="en-US" sz="2800" b="1" dirty="0" err="1">
                <a:solidFill>
                  <a:schemeClr val="tx2"/>
                </a:solidFill>
              </a:rPr>
              <a:t>đầu</a:t>
            </a:r>
            <a:r>
              <a:rPr lang="en-US" sz="2800" b="1" dirty="0">
                <a:solidFill>
                  <a:schemeClr val="tx2"/>
                </a:solidFill>
              </a:rPr>
              <a:t> </a:t>
            </a:r>
            <a:r>
              <a:rPr lang="en-US" sz="2800" b="1" dirty="0" err="1">
                <a:solidFill>
                  <a:schemeClr val="tx2"/>
                </a:solidFill>
              </a:rPr>
              <a:t>gây</a:t>
            </a:r>
            <a:r>
              <a:rPr lang="en-US" sz="2800" b="1" dirty="0">
                <a:solidFill>
                  <a:schemeClr val="tx2"/>
                </a:solidFill>
              </a:rPr>
              <a:t> </a:t>
            </a:r>
            <a:r>
              <a:rPr lang="en-US" sz="2800" b="1" dirty="0" err="1">
                <a:solidFill>
                  <a:schemeClr val="tx2"/>
                </a:solidFill>
              </a:rPr>
              <a:t>ung</a:t>
            </a:r>
            <a:r>
              <a:rPr lang="en-US" sz="2800" b="1" dirty="0">
                <a:solidFill>
                  <a:schemeClr val="tx2"/>
                </a:solidFill>
              </a:rPr>
              <a:t> </a:t>
            </a:r>
            <a:r>
              <a:rPr lang="en-US" sz="2800" b="1" dirty="0" err="1">
                <a:solidFill>
                  <a:schemeClr val="tx2"/>
                </a:solidFill>
              </a:rPr>
              <a:t>thư</a:t>
            </a:r>
            <a:r>
              <a:rPr lang="en-US" sz="2800" b="1" dirty="0">
                <a:solidFill>
                  <a:schemeClr val="tx2"/>
                </a:solidFill>
              </a:rPr>
              <a:t> </a:t>
            </a:r>
            <a:r>
              <a:rPr lang="en-US" sz="2800" b="1" dirty="0" err="1">
                <a:solidFill>
                  <a:schemeClr val="tx2"/>
                </a:solidFill>
              </a:rPr>
              <a:t>gan</a:t>
            </a:r>
            <a:br>
              <a:rPr lang="en-US" sz="2800" b="1" dirty="0">
                <a:solidFill>
                  <a:schemeClr val="tx2"/>
                </a:solidFill>
              </a:rPr>
            </a:br>
            <a:r>
              <a:rPr lang="en-US" sz="2800" b="1" dirty="0" err="1">
                <a:solidFill>
                  <a:schemeClr val="tx2"/>
                </a:solidFill>
              </a:rPr>
              <a:t>Kết</a:t>
            </a:r>
            <a:r>
              <a:rPr lang="en-US" sz="2800" b="1" dirty="0">
                <a:solidFill>
                  <a:schemeClr val="tx2"/>
                </a:solidFill>
              </a:rPr>
              <a:t> </a:t>
            </a:r>
            <a:r>
              <a:rPr lang="en-US" sz="2800" b="1" dirty="0" err="1">
                <a:solidFill>
                  <a:schemeClr val="tx2"/>
                </a:solidFill>
              </a:rPr>
              <a:t>quả</a:t>
            </a:r>
            <a:r>
              <a:rPr lang="en-US" sz="2800" b="1" dirty="0">
                <a:solidFill>
                  <a:schemeClr val="tx2"/>
                </a:solidFill>
              </a:rPr>
              <a:t> </a:t>
            </a:r>
            <a:r>
              <a:rPr lang="en-US" sz="2800" b="1" dirty="0" err="1">
                <a:solidFill>
                  <a:schemeClr val="tx2"/>
                </a:solidFill>
              </a:rPr>
              <a:t>từ</a:t>
            </a:r>
            <a:r>
              <a:rPr lang="en-US" sz="2800" b="1" dirty="0">
                <a:solidFill>
                  <a:schemeClr val="tx2"/>
                </a:solidFill>
              </a:rPr>
              <a:t>  4 bệnh </a:t>
            </a:r>
            <a:r>
              <a:rPr lang="en-US" sz="2800" b="1" dirty="0" err="1">
                <a:solidFill>
                  <a:schemeClr val="tx2"/>
                </a:solidFill>
              </a:rPr>
              <a:t>viện</a:t>
            </a:r>
            <a:r>
              <a:rPr lang="en-US" sz="2800" b="1" dirty="0">
                <a:solidFill>
                  <a:schemeClr val="tx2"/>
                </a:solidFill>
              </a:rPr>
              <a:t> </a:t>
            </a:r>
            <a:r>
              <a:rPr lang="en-US" sz="2800" b="1" dirty="0" err="1">
                <a:solidFill>
                  <a:schemeClr val="tx2"/>
                </a:solidFill>
              </a:rPr>
              <a:t>lớn</a:t>
            </a:r>
            <a:r>
              <a:rPr lang="en-US" sz="2800" b="1" dirty="0">
                <a:solidFill>
                  <a:schemeClr val="tx2"/>
                </a:solidFill>
              </a:rPr>
              <a:t> </a:t>
            </a:r>
            <a:r>
              <a:rPr lang="en-US" sz="2800" b="1" dirty="0" err="1">
                <a:solidFill>
                  <a:schemeClr val="tx2"/>
                </a:solidFill>
              </a:rPr>
              <a:t>tại</a:t>
            </a:r>
            <a:r>
              <a:rPr lang="en-US" sz="2800" b="1" dirty="0">
                <a:solidFill>
                  <a:schemeClr val="tx2"/>
                </a:solidFill>
              </a:rPr>
              <a:t> Hà Nội </a:t>
            </a:r>
            <a:r>
              <a:rPr lang="en-US" sz="2800" b="1" dirty="0" err="1">
                <a:solidFill>
                  <a:schemeClr val="tx2"/>
                </a:solidFill>
              </a:rPr>
              <a:t>và</a:t>
            </a:r>
            <a:r>
              <a:rPr lang="en-US" sz="2800" b="1" dirty="0">
                <a:solidFill>
                  <a:schemeClr val="tx2"/>
                </a:solidFill>
              </a:rPr>
              <a:t> TP HCMC, </a:t>
            </a:r>
            <a:r>
              <a:rPr lang="en-US" sz="2800" b="1" dirty="0">
                <a:solidFill>
                  <a:schemeClr val="tx2"/>
                </a:solidFill>
                <a:effectLst/>
              </a:rPr>
              <a:t>2019-2023</a:t>
            </a:r>
            <a:endParaRPr lang="en-US" sz="2800" dirty="0">
              <a:solidFill>
                <a:schemeClr val="tx2"/>
              </a:solidFill>
            </a:endParaRPr>
          </a:p>
        </p:txBody>
      </p:sp>
      <p:pic>
        <p:nvPicPr>
          <p:cNvPr id="9" name="Picture 8">
            <a:extLst>
              <a:ext uri="{FF2B5EF4-FFF2-40B4-BE49-F238E27FC236}">
                <a16:creationId xmlns:a16="http://schemas.microsoft.com/office/drawing/2014/main" id="{3D5D75A6-6CF0-C44C-2D1C-36B0957D7D27}"/>
              </a:ext>
            </a:extLst>
          </p:cNvPr>
          <p:cNvPicPr>
            <a:picLocks noChangeAspect="1"/>
          </p:cNvPicPr>
          <p:nvPr/>
        </p:nvPicPr>
        <p:blipFill>
          <a:blip r:embed="rId2"/>
          <a:stretch>
            <a:fillRect/>
          </a:stretch>
        </p:blipFill>
        <p:spPr>
          <a:xfrm>
            <a:off x="609600" y="2097474"/>
            <a:ext cx="5391150" cy="3531417"/>
          </a:xfrm>
          <a:prstGeom prst="rect">
            <a:avLst/>
          </a:prstGeom>
          <a:noFill/>
        </p:spPr>
      </p:pic>
      <p:sp>
        <p:nvSpPr>
          <p:cNvPr id="14" name="Slide Number Placeholder 3">
            <a:extLst>
              <a:ext uri="{FF2B5EF4-FFF2-40B4-BE49-F238E27FC236}">
                <a16:creationId xmlns:a16="http://schemas.microsoft.com/office/drawing/2014/main" id="{28CFDF83-ABCD-0C9D-D44D-603F58CA0F52}"/>
              </a:ext>
            </a:extLst>
          </p:cNvPr>
          <p:cNvSpPr>
            <a:spLocks noGrp="1"/>
          </p:cNvSpPr>
          <p:nvPr>
            <p:ph type="sldNum" sz="quarter" idx="4"/>
          </p:nvPr>
        </p:nvSpPr>
        <p:spPr>
          <a:xfrm>
            <a:off x="8112224" y="6403628"/>
            <a:ext cx="1632181" cy="409749"/>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C6B8F647-C11A-4B15-AAFF-7D767C388590}" type="slidenum">
              <a:rPr kumimoji="0" lang="en-GB" sz="11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45</a:t>
            </a:fld>
            <a:endParaRPr kumimoji="0" lang="en-GB" sz="11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Date Placeholder 4">
            <a:extLst>
              <a:ext uri="{FF2B5EF4-FFF2-40B4-BE49-F238E27FC236}">
                <a16:creationId xmlns:a16="http://schemas.microsoft.com/office/drawing/2014/main" id="{D1BAD1E4-6449-A0FD-5883-09CC72B236CE}"/>
              </a:ext>
            </a:extLst>
          </p:cNvPr>
          <p:cNvSpPr>
            <a:spLocks noGrp="1"/>
          </p:cNvSpPr>
          <p:nvPr>
            <p:ph type="dt" sz="half" idx="2"/>
          </p:nvPr>
        </p:nvSpPr>
        <p:spPr>
          <a:xfrm>
            <a:off x="562901" y="6448252"/>
            <a:ext cx="2844800" cy="365125"/>
          </a:xfrm>
          <a:prstGeom prst="rect">
            <a:avLst/>
          </a:prstGeom>
        </p:spPr>
        <p:txBody>
          <a:bodyPr/>
          <a:lstStyle>
            <a:defPPr>
              <a:defRPr lang="en-US"/>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prstClr val="white"/>
                </a:solidFill>
                <a:effectLst/>
                <a:uLnTx/>
                <a:uFillTx/>
                <a:latin typeface="Aptos" panose="02110004020202020204"/>
                <a:ea typeface="+mn-ea"/>
                <a:cs typeface="+mn-cs"/>
              </a:rPr>
              <a:t>Date</a:t>
            </a:r>
          </a:p>
        </p:txBody>
      </p:sp>
      <p:sp>
        <p:nvSpPr>
          <p:cNvPr id="3" name="TextBox 2">
            <a:extLst>
              <a:ext uri="{FF2B5EF4-FFF2-40B4-BE49-F238E27FC236}">
                <a16:creationId xmlns:a16="http://schemas.microsoft.com/office/drawing/2014/main" id="{D87D5654-35EC-D79B-A8C8-574A2C70A24F}"/>
              </a:ext>
            </a:extLst>
          </p:cNvPr>
          <p:cNvSpPr txBox="1"/>
          <p:nvPr/>
        </p:nvSpPr>
        <p:spPr>
          <a:xfrm>
            <a:off x="8247888" y="3328417"/>
            <a:ext cx="158191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30,142 patients </a:t>
            </a:r>
          </a:p>
        </p:txBody>
      </p:sp>
      <p:grpSp>
        <p:nvGrpSpPr>
          <p:cNvPr id="10" name="Group 9">
            <a:extLst>
              <a:ext uri="{FF2B5EF4-FFF2-40B4-BE49-F238E27FC236}">
                <a16:creationId xmlns:a16="http://schemas.microsoft.com/office/drawing/2014/main" id="{14BF9207-4382-6084-15AC-38BC29F75C2F}"/>
              </a:ext>
            </a:extLst>
          </p:cNvPr>
          <p:cNvGrpSpPr/>
          <p:nvPr/>
        </p:nvGrpSpPr>
        <p:grpSpPr>
          <a:xfrm>
            <a:off x="6445447" y="1600200"/>
            <a:ext cx="4965733" cy="4525963"/>
            <a:chOff x="6445447" y="1600200"/>
            <a:chExt cx="4965733" cy="4525963"/>
          </a:xfrm>
        </p:grpSpPr>
        <p:pic>
          <p:nvPicPr>
            <p:cNvPr id="6" name="Picture 5" descr="A pie chart with numbers and a red dot&#10;&#10;AI-generated content may be incorrect.">
              <a:extLst>
                <a:ext uri="{FF2B5EF4-FFF2-40B4-BE49-F238E27FC236}">
                  <a16:creationId xmlns:a16="http://schemas.microsoft.com/office/drawing/2014/main" id="{89402982-F15B-F1B6-BB61-E75EBF3AC8DA}"/>
                </a:ext>
              </a:extLst>
            </p:cNvPr>
            <p:cNvPicPr>
              <a:picLocks noChangeAspect="1"/>
            </p:cNvPicPr>
            <p:nvPr/>
          </p:nvPicPr>
          <p:blipFill>
            <a:blip r:embed="rId3"/>
            <a:stretch>
              <a:fillRect/>
            </a:stretch>
          </p:blipFill>
          <p:spPr>
            <a:xfrm>
              <a:off x="6445447" y="1600200"/>
              <a:ext cx="4965733" cy="4525963"/>
            </a:xfrm>
            <a:prstGeom prst="rect">
              <a:avLst/>
            </a:prstGeom>
            <a:noFill/>
          </p:spPr>
        </p:pic>
        <p:sp>
          <p:nvSpPr>
            <p:cNvPr id="4" name="TextBox 3">
              <a:extLst>
                <a:ext uri="{FF2B5EF4-FFF2-40B4-BE49-F238E27FC236}">
                  <a16:creationId xmlns:a16="http://schemas.microsoft.com/office/drawing/2014/main" id="{3EFFD1EC-714D-BCDA-506A-4C08D05013A1}"/>
                </a:ext>
              </a:extLst>
            </p:cNvPr>
            <p:cNvSpPr txBox="1"/>
            <p:nvPr/>
          </p:nvSpPr>
          <p:spPr>
            <a:xfrm>
              <a:off x="8474990" y="5606790"/>
              <a:ext cx="112770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HBV </a:t>
              </a:r>
            </a:p>
          </p:txBody>
        </p:sp>
        <p:sp>
          <p:nvSpPr>
            <p:cNvPr id="5" name="TextBox 4">
              <a:extLst>
                <a:ext uri="{FF2B5EF4-FFF2-40B4-BE49-F238E27FC236}">
                  <a16:creationId xmlns:a16="http://schemas.microsoft.com/office/drawing/2014/main" id="{AFD65D08-2917-8659-5DCF-237ED11833B4}"/>
                </a:ext>
              </a:extLst>
            </p:cNvPr>
            <p:cNvSpPr txBox="1"/>
            <p:nvPr/>
          </p:nvSpPr>
          <p:spPr>
            <a:xfrm>
              <a:off x="9349766" y="2420063"/>
              <a:ext cx="112770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ptos" panose="02110004020202020204"/>
                  <a:ea typeface="+mn-ea"/>
                  <a:cs typeface="+mn-cs"/>
                </a:rPr>
                <a:t>HCV </a:t>
              </a:r>
            </a:p>
          </p:txBody>
        </p:sp>
        <p:sp>
          <p:nvSpPr>
            <p:cNvPr id="7" name="TextBox 6">
              <a:extLst>
                <a:ext uri="{FF2B5EF4-FFF2-40B4-BE49-F238E27FC236}">
                  <a16:creationId xmlns:a16="http://schemas.microsoft.com/office/drawing/2014/main" id="{F27C452A-9EFC-BD65-6807-85993018AAA7}"/>
                </a:ext>
              </a:extLst>
            </p:cNvPr>
            <p:cNvSpPr txBox="1"/>
            <p:nvPr/>
          </p:nvSpPr>
          <p:spPr>
            <a:xfrm>
              <a:off x="7456602" y="2473616"/>
              <a:ext cx="112770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Aptos" panose="02110004020202020204"/>
                  <a:ea typeface="+mn-ea"/>
                  <a:cs typeface="+mn-cs"/>
                </a:rPr>
                <a:t>Khác</a:t>
              </a:r>
              <a:r>
                <a:rPr kumimoji="0" lang="en-US" sz="1800" b="1" i="0" u="none" strike="noStrike" kern="1200" cap="none" spc="0" normalizeH="0" baseline="0" noProof="0" dirty="0">
                  <a:ln>
                    <a:noFill/>
                  </a:ln>
                  <a:solidFill>
                    <a:prstClr val="white"/>
                  </a:solidFill>
                  <a:effectLst/>
                  <a:uLnTx/>
                  <a:uFillTx/>
                  <a:latin typeface="Aptos" panose="02110004020202020204"/>
                  <a:ea typeface="+mn-ea"/>
                  <a:cs typeface="+mn-cs"/>
                </a:rPr>
                <a:t> </a:t>
              </a:r>
            </a:p>
          </p:txBody>
        </p:sp>
        <p:sp>
          <p:nvSpPr>
            <p:cNvPr id="8" name="TextBox 7">
              <a:extLst>
                <a:ext uri="{FF2B5EF4-FFF2-40B4-BE49-F238E27FC236}">
                  <a16:creationId xmlns:a16="http://schemas.microsoft.com/office/drawing/2014/main" id="{9F849177-4CB0-C5AA-1BE9-0DCA07B93FCC}"/>
                </a:ext>
              </a:extLst>
            </p:cNvPr>
            <p:cNvSpPr txBox="1"/>
            <p:nvPr/>
          </p:nvSpPr>
          <p:spPr>
            <a:xfrm>
              <a:off x="6918577" y="3429000"/>
              <a:ext cx="1127707"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Aptos" panose="02110004020202020204"/>
                  <a:ea typeface="+mn-ea"/>
                  <a:cs typeface="+mn-cs"/>
                </a:rPr>
                <a:t>HBV/HCV </a:t>
              </a:r>
            </a:p>
          </p:txBody>
        </p:sp>
      </p:grpSp>
      <p:sp>
        <p:nvSpPr>
          <p:cNvPr id="11" name="TextBox 10">
            <a:extLst>
              <a:ext uri="{FF2B5EF4-FFF2-40B4-BE49-F238E27FC236}">
                <a16:creationId xmlns:a16="http://schemas.microsoft.com/office/drawing/2014/main" id="{17E302B6-29B7-0F7D-CE31-55DAA1317425}"/>
              </a:ext>
            </a:extLst>
          </p:cNvPr>
          <p:cNvSpPr txBox="1"/>
          <p:nvPr/>
        </p:nvSpPr>
        <p:spPr>
          <a:xfrm>
            <a:off x="6542983" y="1573039"/>
            <a:ext cx="5039417"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Tổng</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số</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bệnh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nhân</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ung</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thư</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gan</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ở 4 bệnh </a:t>
            </a:r>
            <a:r>
              <a:rPr kumimoji="0" lang="en-US" sz="1800" b="1" i="0" u="none" strike="noStrike" kern="1200" cap="none" spc="0" normalizeH="0" baseline="0" noProof="0" dirty="0" err="1">
                <a:ln>
                  <a:noFill/>
                </a:ln>
                <a:solidFill>
                  <a:prstClr val="black"/>
                </a:solidFill>
                <a:effectLst/>
                <a:uLnTx/>
                <a:uFillTx/>
                <a:latin typeface="Aptos" panose="02110004020202020204"/>
                <a:ea typeface="+mn-ea"/>
                <a:cs typeface="+mn-cs"/>
              </a:rPr>
              <a:t>viện</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13" name="TextBox 12">
            <a:extLst>
              <a:ext uri="{FF2B5EF4-FFF2-40B4-BE49-F238E27FC236}">
                <a16:creationId xmlns:a16="http://schemas.microsoft.com/office/drawing/2014/main" id="{1E6B6BEA-1363-D628-5CBC-D1EB1D7BACE7}"/>
              </a:ext>
            </a:extLst>
          </p:cNvPr>
          <p:cNvSpPr txBox="1"/>
          <p:nvPr/>
        </p:nvSpPr>
        <p:spPr>
          <a:xfrm>
            <a:off x="8173900" y="3064771"/>
            <a:ext cx="1764591" cy="1938992"/>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ptos" panose="02110004020202020204"/>
                <a:ea typeface="+mn-ea"/>
                <a:cs typeface="+mn-cs"/>
              </a:rPr>
              <a:t>30.145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2EDF0FBC-BD5C-1299-CC0D-7D692DA3597E}"/>
              </a:ext>
            </a:extLst>
          </p:cNvPr>
          <p:cNvSpPr txBox="1"/>
          <p:nvPr/>
        </p:nvSpPr>
        <p:spPr>
          <a:xfrm>
            <a:off x="790574" y="5976122"/>
            <a:ext cx="495597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err="1">
                <a:ln>
                  <a:noFill/>
                </a:ln>
                <a:solidFill>
                  <a:prstClr val="black"/>
                </a:solidFill>
                <a:effectLst/>
                <a:uLnTx/>
                <a:uFillTx/>
                <a:latin typeface="Aptos" panose="02110004020202020204"/>
                <a:ea typeface="+mn-ea"/>
                <a:cs typeface="+mn-cs"/>
              </a:rPr>
              <a:t>Nguồn</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WHO. Báo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cáo</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Đánh</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giá</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Viêm</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gan</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2024 </a:t>
            </a:r>
          </a:p>
        </p:txBody>
      </p:sp>
    </p:spTree>
    <p:extLst>
      <p:ext uri="{BB962C8B-B14F-4D97-AF65-F5344CB8AC3E}">
        <p14:creationId xmlns:p14="http://schemas.microsoft.com/office/powerpoint/2010/main" val="1798029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B7345-3092-F905-012C-DAAA09128A8D}"/>
              </a:ext>
            </a:extLst>
          </p:cNvPr>
          <p:cNvSpPr>
            <a:spLocks noGrp="1"/>
          </p:cNvSpPr>
          <p:nvPr>
            <p:ph type="title"/>
          </p:nvPr>
        </p:nvSpPr>
        <p:spPr>
          <a:xfrm>
            <a:off x="457200" y="189847"/>
            <a:ext cx="11277600" cy="704889"/>
          </a:xfrm>
        </p:spPr>
        <p:txBody>
          <a:bodyPr>
            <a:normAutofit/>
          </a:bodyPr>
          <a:lstStyle/>
          <a:p>
            <a:pPr algn="ctr"/>
            <a:r>
              <a:rPr lang="en-US" sz="4000" dirty="0" err="1"/>
              <a:t>Tóm</a:t>
            </a:r>
            <a:r>
              <a:rPr lang="en-US" sz="4000" dirty="0"/>
              <a:t> </a:t>
            </a:r>
            <a:r>
              <a:rPr lang="en-US" sz="4000" dirty="0" err="1"/>
              <a:t>tắt</a:t>
            </a:r>
            <a:endParaRPr lang="en-US" sz="4000" dirty="0">
              <a:solidFill>
                <a:srgbClr val="00B0F0"/>
              </a:solidFill>
            </a:endParaRPr>
          </a:p>
        </p:txBody>
      </p:sp>
      <p:sp>
        <p:nvSpPr>
          <p:cNvPr id="5" name="Text 8">
            <a:extLst>
              <a:ext uri="{FF2B5EF4-FFF2-40B4-BE49-F238E27FC236}">
                <a16:creationId xmlns:a16="http://schemas.microsoft.com/office/drawing/2014/main" id="{0B714C83-F6DC-EBCD-FE82-8A88F4069979}"/>
              </a:ext>
            </a:extLst>
          </p:cNvPr>
          <p:cNvSpPr/>
          <p:nvPr/>
        </p:nvSpPr>
        <p:spPr>
          <a:xfrm>
            <a:off x="777240" y="2798064"/>
            <a:ext cx="804672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2C807CE8-B220-3316-F148-C2815C414C39}"/>
              </a:ext>
            </a:extLst>
          </p:cNvPr>
          <p:cNvSpPr txBox="1"/>
          <p:nvPr/>
        </p:nvSpPr>
        <p:spPr>
          <a:xfrm>
            <a:off x="457200" y="894736"/>
            <a:ext cx="11473543" cy="6287555"/>
          </a:xfrm>
          <a:prstGeom prst="rect">
            <a:avLst/>
          </a:prstGeom>
          <a:noFill/>
        </p:spPr>
        <p:txBody>
          <a:bodyPr wrap="square" rtlCol="0">
            <a:spAutoFit/>
          </a:bodyPr>
          <a:lstStyle/>
          <a:p>
            <a:pPr marL="285750" marR="0" lvl="0" indent="-285750" algn="l" defTabSz="914400" rtl="0" eaLnBrk="1" fontAlgn="auto" latinLnBrk="0" hangingPunct="1">
              <a:lnSpc>
                <a:spcPts val="3000"/>
              </a:lnSpc>
              <a:spcBef>
                <a:spcPts val="600"/>
              </a:spcBef>
              <a:spcAft>
                <a:spcPts val="0"/>
              </a:spcAft>
              <a:buClrTx/>
              <a:buSzTx/>
              <a:buFont typeface="Wingdings" panose="05000000000000000000" pitchFamily="2" charset="2"/>
              <a:buChar char="v"/>
              <a:tabLst/>
              <a:defRPr/>
            </a:pP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Gánh</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nặng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Viêm</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gan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B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vẫn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cao</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và</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khác</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nhau</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giữa</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các</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khu</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vưc</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Việt Nam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là</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1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trong</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10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quốc</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gia</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có</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gánh</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nặng</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HBV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và</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HCV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lớn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nhất</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trên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toàn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cầu</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t>
            </a:r>
          </a:p>
          <a:p>
            <a:pPr marL="285750" marR="0" lvl="0" indent="-285750" algn="l" defTabSz="914400" rtl="0" eaLnBrk="1" fontAlgn="auto" latinLnBrk="0" hangingPunct="1">
              <a:lnSpc>
                <a:spcPts val="3000"/>
              </a:lnSpc>
              <a:spcBef>
                <a:spcPts val="600"/>
              </a:spcBef>
              <a:spcAft>
                <a:spcPts val="0"/>
              </a:spcAft>
              <a:buClrTx/>
              <a:buSzTx/>
              <a:buFont typeface="Wingdings" panose="05000000000000000000" pitchFamily="2" charset="2"/>
              <a:buChar char="v"/>
              <a:tabLst/>
              <a:defRPr/>
            </a:pP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Trên</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toàn</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cầu</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số</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người</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nhiễm</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HBV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mạn</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tính</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cao</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gấp</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5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lần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số</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người</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nhiễm</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HCV,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cho</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thấy</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mức</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độ</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nghiêm</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trọng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của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gánh</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nặng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viêm</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gan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B.</a:t>
            </a:r>
          </a:p>
          <a:p>
            <a:pPr marL="285750" marR="0" lvl="0" indent="-285750" algn="l" defTabSz="914400" rtl="0" eaLnBrk="1" fontAlgn="auto" latinLnBrk="0" hangingPunct="1">
              <a:lnSpc>
                <a:spcPts val="3000"/>
              </a:lnSpc>
              <a:spcBef>
                <a:spcPts val="600"/>
              </a:spcBef>
              <a:spcAft>
                <a:spcPts val="0"/>
              </a:spcAft>
              <a:buClrTx/>
              <a:buSzTx/>
              <a:buFont typeface="Wingdings" panose="05000000000000000000" pitchFamily="2" charset="2"/>
              <a:buChar char="v"/>
              <a:tabLst/>
              <a:defRPr/>
            </a:pP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Viêm</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gan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B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là</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nguyên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nhân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chính</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ở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hầu</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hết</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các</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ca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tử</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vong</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do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viêm</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gan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vi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rút</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chiếm</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82%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tất</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cả</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các</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ca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tử</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vong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liên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quan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đến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HBV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và</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HCV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trong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năm</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2024.</a:t>
            </a:r>
          </a:p>
          <a:p>
            <a:pPr marL="285750" marR="0" lvl="0" indent="-285750" algn="l" defTabSz="914400" rtl="0" eaLnBrk="1" fontAlgn="auto" latinLnBrk="0" hangingPunct="1">
              <a:lnSpc>
                <a:spcPts val="3000"/>
              </a:lnSpc>
              <a:spcBef>
                <a:spcPts val="600"/>
              </a:spcBef>
              <a:spcAft>
                <a:spcPts val="0"/>
              </a:spcAft>
              <a:buClrTx/>
              <a:buSzTx/>
              <a:buFont typeface="Wingdings" panose="05000000000000000000" pitchFamily="2" charset="2"/>
              <a:buChar char="v"/>
              <a:tabLst/>
              <a:defRPr/>
            </a:pP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Chỉ</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có</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27%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người</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sống chung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với</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HBV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được</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chẩn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đoán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và</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chỉ</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có</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4.3%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được</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điều</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trị</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thuốc</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kháng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vi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rút</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dẫn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đến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tỷ</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lệ</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tử</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vong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tiếp</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tục</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tăng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cao</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t>
            </a:r>
          </a:p>
          <a:p>
            <a:pPr marL="285750" marR="0" lvl="0" indent="-285750" algn="l" defTabSz="914400" rtl="0" eaLnBrk="1" fontAlgn="auto" latinLnBrk="0" hangingPunct="1">
              <a:lnSpc>
                <a:spcPts val="3000"/>
              </a:lnSpc>
              <a:spcBef>
                <a:spcPts val="600"/>
              </a:spcBef>
              <a:spcAft>
                <a:spcPts val="0"/>
              </a:spcAft>
              <a:buClrTx/>
              <a:buSzTx/>
              <a:buFont typeface="Wingdings" panose="05000000000000000000" pitchFamily="2" charset="2"/>
              <a:buChar char="v"/>
              <a:tabLst/>
              <a:defRPr/>
            </a:pP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Chỉ</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có</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36%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người</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sống chung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với</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HCV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được</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chẩn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đoán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và</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chỉ</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20%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được</a:t>
            </a:r>
            <a:r>
              <a:rPr kumimoji="0" lang="en-US" sz="2000" b="1"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điều</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trị</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dẫn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đến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việc</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lây</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truyền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viêm</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gan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C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vẫn</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tiếp</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tục</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trong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cộng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đồng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Năm</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2024,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khoảng</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11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triệu</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người</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Trebuchet MS" panose="020B0603020202020204" pitchFamily="34" charset="0"/>
                <a:ea typeface="+mn-ea"/>
                <a:cs typeface="+mn-cs"/>
              </a:rPr>
              <a:t>được</a:t>
            </a:r>
            <a:r>
              <a:rPr kumimoji="0" lang="en-US" sz="2000" b="0" i="0" u="none" strike="noStrike" kern="1200" cap="none" spc="0" normalizeH="0" baseline="0" noProof="0" dirty="0">
                <a:ln>
                  <a:noFill/>
                </a:ln>
                <a:solidFill>
                  <a:srgbClr val="00206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chẩn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đoán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nhiễm</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HCV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nhưng</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chưa</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được</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điều</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trị</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cho</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thấy</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cơ</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hội</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để</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phòng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lây</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nhiễm</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và</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giảm</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tử</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vong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đã</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bị</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bỏ</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lỡ</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a:t>
            </a:r>
          </a:p>
          <a:p>
            <a:pPr marL="285750" marR="0" lvl="0" indent="-285750" algn="l" defTabSz="914400" rtl="0" eaLnBrk="1" fontAlgn="auto" latinLnBrk="0" hangingPunct="1">
              <a:lnSpc>
                <a:spcPts val="3000"/>
              </a:lnSpc>
              <a:spcBef>
                <a:spcPts val="600"/>
              </a:spcBef>
              <a:spcAft>
                <a:spcPts val="0"/>
              </a:spcAft>
              <a:buClrTx/>
              <a:buSzTx/>
              <a:buFont typeface="Wingdings" panose="05000000000000000000" pitchFamily="2" charset="2"/>
              <a:buChar char="v"/>
              <a:tabLst/>
              <a:defRPr/>
            </a:pP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Việt Nam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nằm</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trong</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10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quốc</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gia</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có</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tỷ</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lệ</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bệnh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nhân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mắc</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và</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tử</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vong</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do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ung</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thư</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gan</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cao</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nhất</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thế</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giới</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và</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chu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yếu</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là</a:t>
            </a:r>
            <a:r>
              <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do </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HBV </a:t>
            </a:r>
            <a:r>
              <a:rPr kumimoji="0" lang="en-US" sz="2000" b="1" i="0" u="none" strike="noStrike" kern="1200" cap="none" spc="0" normalizeH="0" baseline="0" noProof="0" dirty="0" err="1">
                <a:ln>
                  <a:noFill/>
                </a:ln>
                <a:solidFill>
                  <a:srgbClr val="00B0F0"/>
                </a:solidFill>
                <a:effectLst/>
                <a:uLnTx/>
                <a:uFillTx/>
                <a:latin typeface="Trebuchet MS" panose="020B0603020202020204" pitchFamily="34" charset="0"/>
                <a:ea typeface="+mn-ea"/>
                <a:cs typeface="+mn-cs"/>
              </a:rPr>
              <a:t>và</a:t>
            </a:r>
            <a:r>
              <a:rPr kumimoji="0" lang="en-US" sz="2000" b="1" i="0" u="none" strike="noStrike" kern="1200" cap="none" spc="0" normalizeH="0" baseline="0" noProof="0" dirty="0">
                <a:ln>
                  <a:noFill/>
                </a:ln>
                <a:solidFill>
                  <a:srgbClr val="00B0F0"/>
                </a:solidFill>
                <a:effectLst/>
                <a:uLnTx/>
                <a:uFillTx/>
                <a:latin typeface="Trebuchet MS" panose="020B0603020202020204" pitchFamily="34" charset="0"/>
                <a:ea typeface="+mn-ea"/>
                <a:cs typeface="+mn-cs"/>
              </a:rPr>
              <a:t> HCV. </a:t>
            </a:r>
          </a:p>
          <a:p>
            <a:pPr marL="285750" marR="0" lvl="0" indent="-285750" algn="l" defTabSz="914400" rtl="0" eaLnBrk="1" fontAlgn="auto" latinLnBrk="0" hangingPunct="1">
              <a:lnSpc>
                <a:spcPts val="3000"/>
              </a:lnSpc>
              <a:spcBef>
                <a:spcPts val="600"/>
              </a:spcBef>
              <a:spcAft>
                <a:spcPts val="0"/>
              </a:spcAft>
              <a:buClrTx/>
              <a:buSzTx/>
              <a:buFont typeface="Wingdings" panose="05000000000000000000" pitchFamily="2" charset="2"/>
              <a:buChar char="v"/>
              <a:tabLst/>
              <a:defRPr/>
            </a:pPr>
            <a:endPar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36973074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8CA76C88-59B0-69A2-D5FB-54B587891279}"/>
              </a:ext>
            </a:extLst>
          </p:cNvPr>
          <p:cNvPicPr>
            <a:picLocks noChangeAspect="1"/>
          </p:cNvPicPr>
          <p:nvPr/>
        </p:nvPicPr>
        <p:blipFill>
          <a:blip r:embed="rId2"/>
          <a:srcRect b="7539"/>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41682292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1A1A764-8EC4-E6FB-B6F5-7E326C73E493}"/>
              </a:ext>
            </a:extLst>
          </p:cNvPr>
          <p:cNvSpPr>
            <a:spLocks noGrp="1"/>
          </p:cNvSpPr>
          <p:nvPr>
            <p:ph type="ctrTitle"/>
          </p:nvPr>
        </p:nvSpPr>
        <p:spPr>
          <a:xfrm>
            <a:off x="1524000" y="1122363"/>
            <a:ext cx="4011561" cy="1129224"/>
          </a:xfrm>
        </p:spPr>
        <p:txBody>
          <a:bodyPr/>
          <a:lstStyle/>
          <a:p>
            <a:r>
              <a:rPr lang="en-US" b="1" dirty="0"/>
              <a:t>Thank you</a:t>
            </a:r>
          </a:p>
        </p:txBody>
      </p:sp>
      <p:sp>
        <p:nvSpPr>
          <p:cNvPr id="12" name="Subtitle 11">
            <a:extLst>
              <a:ext uri="{FF2B5EF4-FFF2-40B4-BE49-F238E27FC236}">
                <a16:creationId xmlns:a16="http://schemas.microsoft.com/office/drawing/2014/main" id="{06858656-4F74-0EF6-B678-DAA896356B7B}"/>
              </a:ext>
            </a:extLst>
          </p:cNvPr>
          <p:cNvSpPr>
            <a:spLocks noGrp="1"/>
          </p:cNvSpPr>
          <p:nvPr>
            <p:ph type="subTitle" idx="1"/>
          </p:nvPr>
        </p:nvSpPr>
        <p:spPr>
          <a:xfrm>
            <a:off x="457200" y="3428999"/>
            <a:ext cx="6669314" cy="1772265"/>
          </a:xfrm>
        </p:spPr>
        <p:txBody>
          <a:bodyPr>
            <a:noAutofit/>
          </a:bodyPr>
          <a:lstStyle/>
          <a:p>
            <a:r>
              <a:rPr lang="en-US" sz="2400" dirty="0"/>
              <a:t>For more information, please find the report from the link below</a:t>
            </a:r>
            <a:endParaRPr lang="en-US" sz="2400" dirty="0">
              <a:solidFill>
                <a:srgbClr val="00B0F0"/>
              </a:solidFill>
            </a:endParaRPr>
          </a:p>
          <a:p>
            <a:r>
              <a:rPr lang="en-US" dirty="0">
                <a:solidFill>
                  <a:srgbClr val="00B0F0"/>
                </a:solidFill>
                <a:hlinkClick r:id="rId2"/>
              </a:rPr>
              <a:t>https://iris.who.int/server/api/core/bitstreams/6f6caedc-37a0-49ee-a02a-df9c3b78ff42/content</a:t>
            </a:r>
            <a:r>
              <a:rPr lang="en-US" dirty="0">
                <a:solidFill>
                  <a:srgbClr val="00B0F0"/>
                </a:solidFill>
              </a:rPr>
              <a:t> </a:t>
            </a:r>
            <a:br>
              <a:rPr lang="en-US" sz="2400" dirty="0">
                <a:solidFill>
                  <a:srgbClr val="00B0F0"/>
                </a:solidFill>
              </a:rPr>
            </a:br>
            <a:endParaRPr lang="en-US" sz="2400" dirty="0">
              <a:solidFill>
                <a:srgbClr val="00B0F0"/>
              </a:solidFill>
            </a:endParaRPr>
          </a:p>
          <a:p>
            <a:endParaRPr lang="en-US" sz="2400" dirty="0">
              <a:solidFill>
                <a:srgbClr val="00B0F0"/>
              </a:solidFill>
            </a:endParaRPr>
          </a:p>
        </p:txBody>
      </p:sp>
      <p:sp>
        <p:nvSpPr>
          <p:cNvPr id="5" name="Slide Number Placeholder 4">
            <a:extLst>
              <a:ext uri="{FF2B5EF4-FFF2-40B4-BE49-F238E27FC236}">
                <a16:creationId xmlns:a16="http://schemas.microsoft.com/office/drawing/2014/main" id="{735FFB21-3152-A63A-1314-DA09C840CDDE}"/>
              </a:ext>
            </a:extLst>
          </p:cNvPr>
          <p:cNvSpPr>
            <a:spLocks noGrp="1"/>
          </p:cNvSpPr>
          <p:nvPr>
            <p:ph type="sldNum" sz="quarter" idx="4294967295"/>
          </p:nvPr>
        </p:nvSpPr>
        <p:spPr>
          <a:xfrm>
            <a:off x="11812588" y="6397625"/>
            <a:ext cx="379412" cy="32067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4BF2E0-EE3B-6A4E-9FB9-82DE86E1F02F}"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13" name="Picture 12" descr="A green and orange cover with white text&#10;&#10;AI-generated content may be incorrect.">
            <a:extLst>
              <a:ext uri="{FF2B5EF4-FFF2-40B4-BE49-F238E27FC236}">
                <a16:creationId xmlns:a16="http://schemas.microsoft.com/office/drawing/2014/main" id="{746C36AE-83DC-C63B-EC3C-01857FAC40DA}"/>
              </a:ext>
            </a:extLst>
          </p:cNvPr>
          <p:cNvPicPr>
            <a:picLocks noChangeAspect="1"/>
          </p:cNvPicPr>
          <p:nvPr/>
        </p:nvPicPr>
        <p:blipFill>
          <a:blip r:embed="rId3"/>
          <a:stretch>
            <a:fillRect/>
          </a:stretch>
        </p:blipFill>
        <p:spPr>
          <a:xfrm>
            <a:off x="7618153" y="839235"/>
            <a:ext cx="3918664" cy="555839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925254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96D7F-6872-BA98-AF21-C03A96710FE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98F4D77-A556-7E5F-0718-E9284BF574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40855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96"/>
        <p:cNvGrpSpPr/>
        <p:nvPr/>
      </p:nvGrpSpPr>
      <p:grpSpPr>
        <a:xfrm>
          <a:off x="0" y="0"/>
          <a:ext cx="0" cy="0"/>
          <a:chOff x="0" y="0"/>
          <a:chExt cx="0" cy="0"/>
        </a:xfrm>
      </p:grpSpPr>
      <p:sp>
        <p:nvSpPr>
          <p:cNvPr id="1697" name="Google Shape;1697;p31"/>
          <p:cNvSpPr txBox="1">
            <a:spLocks noGrp="1"/>
          </p:cNvSpPr>
          <p:nvPr>
            <p:ph type="title"/>
          </p:nvPr>
        </p:nvSpPr>
        <p:spPr>
          <a:xfrm flipH="1">
            <a:off x="1663500" y="3016233"/>
            <a:ext cx="5064800" cy="2162000"/>
          </a:xfrm>
          <a:prstGeom prst="rect">
            <a:avLst/>
          </a:prstGeom>
        </p:spPr>
        <p:txBody>
          <a:bodyPr spcFirstLastPara="1" wrap="square" lIns="121900" tIns="121900" rIns="121900" bIns="121900" anchor="t" anchorCtr="0">
            <a:noAutofit/>
          </a:bodyPr>
          <a:lstStyle/>
          <a:p>
            <a:r>
              <a:rPr lang="en" dirty="0">
                <a:latin typeface="+mj-lt"/>
              </a:rPr>
              <a:t>Mục tiêu</a:t>
            </a:r>
            <a:endParaRPr dirty="0">
              <a:latin typeface="+mj-lt"/>
            </a:endParaRPr>
          </a:p>
        </p:txBody>
      </p:sp>
      <p:sp>
        <p:nvSpPr>
          <p:cNvPr id="1698" name="Google Shape;1698;p31"/>
          <p:cNvSpPr txBox="1">
            <a:spLocks noGrp="1"/>
          </p:cNvSpPr>
          <p:nvPr>
            <p:ph type="title" idx="2"/>
          </p:nvPr>
        </p:nvSpPr>
        <p:spPr>
          <a:xfrm flipH="1">
            <a:off x="3451151" y="1679767"/>
            <a:ext cx="1490000" cy="1122400"/>
          </a:xfrm>
          <a:prstGeom prst="rect">
            <a:avLst/>
          </a:prstGeom>
        </p:spPr>
        <p:txBody>
          <a:bodyPr spcFirstLastPara="1" wrap="square" lIns="121900" tIns="121900" rIns="121900" bIns="121900" anchor="ctr" anchorCtr="0">
            <a:noAutofit/>
          </a:bodyPr>
          <a:lstStyle/>
          <a:p>
            <a:r>
              <a:rPr lang="en"/>
              <a:t>01</a:t>
            </a:r>
            <a:endParaRPr/>
          </a:p>
        </p:txBody>
      </p:sp>
      <p:cxnSp>
        <p:nvCxnSpPr>
          <p:cNvPr id="1699" name="Google Shape;1699;p31"/>
          <p:cNvCxnSpPr/>
          <p:nvPr/>
        </p:nvCxnSpPr>
        <p:spPr>
          <a:xfrm rot="10800000">
            <a:off x="2421300" y="3016233"/>
            <a:ext cx="3549200" cy="0"/>
          </a:xfrm>
          <a:prstGeom prst="straightConnector1">
            <a:avLst/>
          </a:prstGeom>
          <a:noFill/>
          <a:ln w="19050" cap="flat" cmpd="sng">
            <a:solidFill>
              <a:schemeClr val="dk2"/>
            </a:solidFill>
            <a:prstDash val="solid"/>
            <a:round/>
            <a:headEnd type="none" w="med" len="med"/>
            <a:tailEnd type="none" w="med" len="med"/>
          </a:ln>
        </p:spPr>
      </p:cxnSp>
      <p:sp>
        <p:nvSpPr>
          <p:cNvPr id="1700" name="Google Shape;1700;p31"/>
          <p:cNvSpPr/>
          <p:nvPr/>
        </p:nvSpPr>
        <p:spPr>
          <a:xfrm flipH="1">
            <a:off x="-1219855" y="1671171"/>
            <a:ext cx="572592" cy="556867"/>
          </a:xfrm>
          <a:custGeom>
            <a:avLst/>
            <a:gdLst/>
            <a:ahLst/>
            <a:cxnLst/>
            <a:rect l="l" t="t" r="r" b="b"/>
            <a:pathLst>
              <a:path w="3025" h="2942" extrusionOk="0">
                <a:moveTo>
                  <a:pt x="3024" y="1"/>
                </a:moveTo>
                <a:lnTo>
                  <a:pt x="0" y="2942"/>
                </a:lnTo>
              </a:path>
            </a:pathLst>
          </a:custGeom>
          <a:solidFill>
            <a:srgbClr val="DEC04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701" name="Google Shape;1701;p31"/>
          <p:cNvGrpSpPr/>
          <p:nvPr/>
        </p:nvGrpSpPr>
        <p:grpSpPr>
          <a:xfrm flipH="1">
            <a:off x="7257288" y="2185146"/>
            <a:ext cx="3255515" cy="2442340"/>
            <a:chOff x="3451403" y="3228238"/>
            <a:chExt cx="878097" cy="658763"/>
          </a:xfrm>
        </p:grpSpPr>
        <p:sp>
          <p:nvSpPr>
            <p:cNvPr id="1702" name="Google Shape;1702;p31"/>
            <p:cNvSpPr/>
            <p:nvPr/>
          </p:nvSpPr>
          <p:spPr>
            <a:xfrm>
              <a:off x="3498278" y="3450681"/>
              <a:ext cx="460525" cy="431000"/>
            </a:xfrm>
            <a:custGeom>
              <a:avLst/>
              <a:gdLst/>
              <a:ahLst/>
              <a:cxnLst/>
              <a:rect l="l" t="t" r="r" b="b"/>
              <a:pathLst>
                <a:path w="18421" h="17240" extrusionOk="0">
                  <a:moveTo>
                    <a:pt x="16816" y="0"/>
                  </a:moveTo>
                  <a:cubicBezTo>
                    <a:pt x="16802" y="0"/>
                    <a:pt x="16787" y="15"/>
                    <a:pt x="16787" y="34"/>
                  </a:cubicBezTo>
                  <a:cubicBezTo>
                    <a:pt x="16534" y="2331"/>
                    <a:pt x="16776" y="4713"/>
                    <a:pt x="15723" y="6852"/>
                  </a:cubicBezTo>
                  <a:cubicBezTo>
                    <a:pt x="14722" y="8875"/>
                    <a:pt x="12414" y="10772"/>
                    <a:pt x="10401" y="11731"/>
                  </a:cubicBezTo>
                  <a:cubicBezTo>
                    <a:pt x="9242" y="12289"/>
                    <a:pt x="7988" y="12574"/>
                    <a:pt x="6724" y="12732"/>
                  </a:cubicBezTo>
                  <a:cubicBezTo>
                    <a:pt x="5765" y="12858"/>
                    <a:pt x="4764" y="12869"/>
                    <a:pt x="3847" y="13238"/>
                  </a:cubicBezTo>
                  <a:cubicBezTo>
                    <a:pt x="3004" y="13564"/>
                    <a:pt x="2635" y="14186"/>
                    <a:pt x="2003" y="14776"/>
                  </a:cubicBezTo>
                  <a:cubicBezTo>
                    <a:pt x="1499" y="15241"/>
                    <a:pt x="1001" y="15436"/>
                    <a:pt x="529" y="15436"/>
                  </a:cubicBezTo>
                  <a:cubicBezTo>
                    <a:pt x="349" y="15436"/>
                    <a:pt x="172" y="15408"/>
                    <a:pt x="1" y="15355"/>
                  </a:cubicBezTo>
                  <a:lnTo>
                    <a:pt x="1" y="15355"/>
                  </a:lnTo>
                  <a:cubicBezTo>
                    <a:pt x="33" y="15492"/>
                    <a:pt x="54" y="15629"/>
                    <a:pt x="96" y="15766"/>
                  </a:cubicBezTo>
                  <a:cubicBezTo>
                    <a:pt x="260" y="16480"/>
                    <a:pt x="553" y="17240"/>
                    <a:pt x="1135" y="17240"/>
                  </a:cubicBezTo>
                  <a:cubicBezTo>
                    <a:pt x="1335" y="17240"/>
                    <a:pt x="1570" y="17149"/>
                    <a:pt x="1845" y="16936"/>
                  </a:cubicBezTo>
                  <a:cubicBezTo>
                    <a:pt x="2720" y="16262"/>
                    <a:pt x="3310" y="15714"/>
                    <a:pt x="4395" y="15387"/>
                  </a:cubicBezTo>
                  <a:cubicBezTo>
                    <a:pt x="5259" y="15124"/>
                    <a:pt x="6155" y="14997"/>
                    <a:pt x="7050" y="14871"/>
                  </a:cubicBezTo>
                  <a:cubicBezTo>
                    <a:pt x="8736" y="14607"/>
                    <a:pt x="10349" y="14154"/>
                    <a:pt x="11876" y="13385"/>
                  </a:cubicBezTo>
                  <a:cubicBezTo>
                    <a:pt x="13352" y="12616"/>
                    <a:pt x="14700" y="11594"/>
                    <a:pt x="15744" y="10287"/>
                  </a:cubicBezTo>
                  <a:cubicBezTo>
                    <a:pt x="16228" y="9676"/>
                    <a:pt x="16639" y="9023"/>
                    <a:pt x="16966" y="8327"/>
                  </a:cubicBezTo>
                  <a:cubicBezTo>
                    <a:pt x="17366" y="7463"/>
                    <a:pt x="17546" y="6652"/>
                    <a:pt x="18420" y="6483"/>
                  </a:cubicBezTo>
                  <a:cubicBezTo>
                    <a:pt x="18125" y="5229"/>
                    <a:pt x="17746" y="4017"/>
                    <a:pt x="17356" y="2953"/>
                  </a:cubicBezTo>
                  <a:cubicBezTo>
                    <a:pt x="17303" y="2827"/>
                    <a:pt x="17208" y="2795"/>
                    <a:pt x="17103" y="2774"/>
                  </a:cubicBezTo>
                  <a:cubicBezTo>
                    <a:pt x="17103" y="1826"/>
                    <a:pt x="17008" y="898"/>
                    <a:pt x="16840" y="24"/>
                  </a:cubicBezTo>
                  <a:cubicBezTo>
                    <a:pt x="16835" y="7"/>
                    <a:pt x="16826" y="0"/>
                    <a:pt x="1681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3" name="Google Shape;1703;p31"/>
            <p:cNvSpPr/>
            <p:nvPr/>
          </p:nvSpPr>
          <p:spPr>
            <a:xfrm>
              <a:off x="3451403" y="3228581"/>
              <a:ext cx="511600" cy="608225"/>
            </a:xfrm>
            <a:custGeom>
              <a:avLst/>
              <a:gdLst/>
              <a:ahLst/>
              <a:cxnLst/>
              <a:rect l="l" t="t" r="r" b="b"/>
              <a:pathLst>
                <a:path w="20464" h="24329" extrusionOk="0">
                  <a:moveTo>
                    <a:pt x="9437" y="0"/>
                  </a:moveTo>
                  <a:cubicBezTo>
                    <a:pt x="9158" y="0"/>
                    <a:pt x="8875" y="18"/>
                    <a:pt x="8588" y="56"/>
                  </a:cubicBezTo>
                  <a:cubicBezTo>
                    <a:pt x="5406" y="488"/>
                    <a:pt x="2824" y="3039"/>
                    <a:pt x="1634" y="5894"/>
                  </a:cubicBezTo>
                  <a:cubicBezTo>
                    <a:pt x="0" y="9793"/>
                    <a:pt x="369" y="14261"/>
                    <a:pt x="864" y="18349"/>
                  </a:cubicBezTo>
                  <a:cubicBezTo>
                    <a:pt x="1117" y="20330"/>
                    <a:pt x="1433" y="22301"/>
                    <a:pt x="1876" y="24250"/>
                  </a:cubicBezTo>
                  <a:cubicBezTo>
                    <a:pt x="2045" y="24301"/>
                    <a:pt x="2218" y="24329"/>
                    <a:pt x="2395" y="24329"/>
                  </a:cubicBezTo>
                  <a:cubicBezTo>
                    <a:pt x="2870" y="24329"/>
                    <a:pt x="3371" y="24131"/>
                    <a:pt x="3878" y="23670"/>
                  </a:cubicBezTo>
                  <a:cubicBezTo>
                    <a:pt x="4531" y="23091"/>
                    <a:pt x="4900" y="22480"/>
                    <a:pt x="5722" y="22132"/>
                  </a:cubicBezTo>
                  <a:cubicBezTo>
                    <a:pt x="6639" y="21763"/>
                    <a:pt x="7640" y="21753"/>
                    <a:pt x="8599" y="21637"/>
                  </a:cubicBezTo>
                  <a:cubicBezTo>
                    <a:pt x="9863" y="21479"/>
                    <a:pt x="11117" y="21184"/>
                    <a:pt x="12276" y="20636"/>
                  </a:cubicBezTo>
                  <a:cubicBezTo>
                    <a:pt x="14289" y="19666"/>
                    <a:pt x="16597" y="17791"/>
                    <a:pt x="17598" y="15746"/>
                  </a:cubicBezTo>
                  <a:cubicBezTo>
                    <a:pt x="18651" y="13607"/>
                    <a:pt x="18398" y="11226"/>
                    <a:pt x="18662" y="8929"/>
                  </a:cubicBezTo>
                  <a:cubicBezTo>
                    <a:pt x="18662" y="8916"/>
                    <a:pt x="18682" y="8907"/>
                    <a:pt x="18697" y="8907"/>
                  </a:cubicBezTo>
                  <a:cubicBezTo>
                    <a:pt x="18707" y="8907"/>
                    <a:pt x="18715" y="8910"/>
                    <a:pt x="18715" y="8918"/>
                  </a:cubicBezTo>
                  <a:cubicBezTo>
                    <a:pt x="18883" y="9803"/>
                    <a:pt x="18978" y="10741"/>
                    <a:pt x="18978" y="11669"/>
                  </a:cubicBezTo>
                  <a:cubicBezTo>
                    <a:pt x="19073" y="11669"/>
                    <a:pt x="19178" y="11721"/>
                    <a:pt x="19220" y="11848"/>
                  </a:cubicBezTo>
                  <a:lnTo>
                    <a:pt x="19336" y="12195"/>
                  </a:lnTo>
                  <a:cubicBezTo>
                    <a:pt x="19125" y="11015"/>
                    <a:pt x="18978" y="9814"/>
                    <a:pt x="18988" y="8613"/>
                  </a:cubicBezTo>
                  <a:cubicBezTo>
                    <a:pt x="19010" y="6632"/>
                    <a:pt x="19083" y="4387"/>
                    <a:pt x="19842" y="2564"/>
                  </a:cubicBezTo>
                  <a:cubicBezTo>
                    <a:pt x="19867" y="2506"/>
                    <a:pt x="19912" y="2487"/>
                    <a:pt x="19956" y="2487"/>
                  </a:cubicBezTo>
                  <a:cubicBezTo>
                    <a:pt x="19967" y="2487"/>
                    <a:pt x="19979" y="2488"/>
                    <a:pt x="19990" y="2491"/>
                  </a:cubicBezTo>
                  <a:cubicBezTo>
                    <a:pt x="20105" y="2174"/>
                    <a:pt x="20253" y="1890"/>
                    <a:pt x="20464" y="1616"/>
                  </a:cubicBezTo>
                  <a:lnTo>
                    <a:pt x="20464" y="1616"/>
                  </a:lnTo>
                  <a:cubicBezTo>
                    <a:pt x="20285" y="1679"/>
                    <a:pt x="20095" y="1742"/>
                    <a:pt x="19895" y="1806"/>
                  </a:cubicBezTo>
                  <a:cubicBezTo>
                    <a:pt x="19277" y="1997"/>
                    <a:pt x="18679" y="2076"/>
                    <a:pt x="18094" y="2076"/>
                  </a:cubicBezTo>
                  <a:cubicBezTo>
                    <a:pt x="15110" y="2076"/>
                    <a:pt x="12474" y="0"/>
                    <a:pt x="943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4" name="Google Shape;1704;p31"/>
            <p:cNvSpPr/>
            <p:nvPr/>
          </p:nvSpPr>
          <p:spPr>
            <a:xfrm>
              <a:off x="3954028" y="3239181"/>
              <a:ext cx="365675" cy="315450"/>
            </a:xfrm>
            <a:custGeom>
              <a:avLst/>
              <a:gdLst/>
              <a:ahLst/>
              <a:cxnLst/>
              <a:rect l="l" t="t" r="r" b="b"/>
              <a:pathLst>
                <a:path w="14627" h="12618" extrusionOk="0">
                  <a:moveTo>
                    <a:pt x="5849" y="1"/>
                  </a:moveTo>
                  <a:cubicBezTo>
                    <a:pt x="3809" y="1"/>
                    <a:pt x="2499" y="394"/>
                    <a:pt x="1391" y="802"/>
                  </a:cubicBezTo>
                  <a:cubicBezTo>
                    <a:pt x="1391" y="855"/>
                    <a:pt x="1360" y="907"/>
                    <a:pt x="1328" y="960"/>
                  </a:cubicBezTo>
                  <a:cubicBezTo>
                    <a:pt x="295" y="1940"/>
                    <a:pt x="137" y="3205"/>
                    <a:pt x="95" y="4543"/>
                  </a:cubicBezTo>
                  <a:cubicBezTo>
                    <a:pt x="64" y="5755"/>
                    <a:pt x="0" y="6998"/>
                    <a:pt x="74" y="8220"/>
                  </a:cubicBezTo>
                  <a:cubicBezTo>
                    <a:pt x="137" y="9696"/>
                    <a:pt x="506" y="11287"/>
                    <a:pt x="1792" y="12172"/>
                  </a:cubicBezTo>
                  <a:cubicBezTo>
                    <a:pt x="2260" y="12493"/>
                    <a:pt x="2750" y="12617"/>
                    <a:pt x="3245" y="12617"/>
                  </a:cubicBezTo>
                  <a:cubicBezTo>
                    <a:pt x="4197" y="12617"/>
                    <a:pt x="5168" y="12156"/>
                    <a:pt x="6049" y="11740"/>
                  </a:cubicBezTo>
                  <a:cubicBezTo>
                    <a:pt x="7197" y="11202"/>
                    <a:pt x="8314" y="10517"/>
                    <a:pt x="9136" y="9527"/>
                  </a:cubicBezTo>
                  <a:cubicBezTo>
                    <a:pt x="9937" y="8547"/>
                    <a:pt x="10306" y="7335"/>
                    <a:pt x="10780" y="6176"/>
                  </a:cubicBezTo>
                  <a:cubicBezTo>
                    <a:pt x="11107" y="5407"/>
                    <a:pt x="11476" y="4617"/>
                    <a:pt x="12066" y="4005"/>
                  </a:cubicBezTo>
                  <a:cubicBezTo>
                    <a:pt x="12909" y="3141"/>
                    <a:pt x="14458" y="2646"/>
                    <a:pt x="14626" y="1361"/>
                  </a:cubicBezTo>
                  <a:cubicBezTo>
                    <a:pt x="14563" y="1192"/>
                    <a:pt x="14426" y="1044"/>
                    <a:pt x="14215" y="939"/>
                  </a:cubicBezTo>
                  <a:cubicBezTo>
                    <a:pt x="13849" y="763"/>
                    <a:pt x="13429" y="717"/>
                    <a:pt x="13013" y="717"/>
                  </a:cubicBezTo>
                  <a:cubicBezTo>
                    <a:pt x="12574" y="717"/>
                    <a:pt x="12139" y="768"/>
                    <a:pt x="11775" y="768"/>
                  </a:cubicBezTo>
                  <a:cubicBezTo>
                    <a:pt x="11661" y="768"/>
                    <a:pt x="11553" y="763"/>
                    <a:pt x="11454" y="749"/>
                  </a:cubicBezTo>
                  <a:cubicBezTo>
                    <a:pt x="10158" y="591"/>
                    <a:pt x="8167" y="96"/>
                    <a:pt x="6892" y="33"/>
                  </a:cubicBezTo>
                  <a:cubicBezTo>
                    <a:pt x="6524" y="11"/>
                    <a:pt x="6177" y="1"/>
                    <a:pt x="5849"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5" name="Google Shape;1705;p31"/>
            <p:cNvSpPr/>
            <p:nvPr/>
          </p:nvSpPr>
          <p:spPr>
            <a:xfrm>
              <a:off x="3925578" y="3258706"/>
              <a:ext cx="403600" cy="354475"/>
            </a:xfrm>
            <a:custGeom>
              <a:avLst/>
              <a:gdLst/>
              <a:ahLst/>
              <a:cxnLst/>
              <a:rect l="l" t="t" r="r" b="b"/>
              <a:pathLst>
                <a:path w="16144" h="14179" extrusionOk="0">
                  <a:moveTo>
                    <a:pt x="2519" y="0"/>
                  </a:moveTo>
                  <a:lnTo>
                    <a:pt x="2519" y="0"/>
                  </a:lnTo>
                  <a:cubicBezTo>
                    <a:pt x="2161" y="126"/>
                    <a:pt x="1834" y="263"/>
                    <a:pt x="1486" y="379"/>
                  </a:cubicBezTo>
                  <a:cubicBezTo>
                    <a:pt x="1286" y="643"/>
                    <a:pt x="1128" y="948"/>
                    <a:pt x="1012" y="1265"/>
                  </a:cubicBezTo>
                  <a:cubicBezTo>
                    <a:pt x="1003" y="1263"/>
                    <a:pt x="994" y="1262"/>
                    <a:pt x="985" y="1262"/>
                  </a:cubicBezTo>
                  <a:cubicBezTo>
                    <a:pt x="939" y="1262"/>
                    <a:pt x="891" y="1284"/>
                    <a:pt x="864" y="1328"/>
                  </a:cubicBezTo>
                  <a:cubicBezTo>
                    <a:pt x="106" y="3161"/>
                    <a:pt x="21" y="5395"/>
                    <a:pt x="11" y="7376"/>
                  </a:cubicBezTo>
                  <a:cubicBezTo>
                    <a:pt x="0" y="8577"/>
                    <a:pt x="148" y="9768"/>
                    <a:pt x="359" y="10959"/>
                  </a:cubicBezTo>
                  <a:cubicBezTo>
                    <a:pt x="696" y="11928"/>
                    <a:pt x="1044" y="13014"/>
                    <a:pt x="1286" y="14131"/>
                  </a:cubicBezTo>
                  <a:cubicBezTo>
                    <a:pt x="1402" y="14124"/>
                    <a:pt x="1517" y="14118"/>
                    <a:pt x="1641" y="14118"/>
                  </a:cubicBezTo>
                  <a:cubicBezTo>
                    <a:pt x="1731" y="14118"/>
                    <a:pt x="1826" y="14122"/>
                    <a:pt x="1929" y="14131"/>
                  </a:cubicBezTo>
                  <a:cubicBezTo>
                    <a:pt x="2252" y="14163"/>
                    <a:pt x="2574" y="14179"/>
                    <a:pt x="2893" y="14179"/>
                  </a:cubicBezTo>
                  <a:cubicBezTo>
                    <a:pt x="6216" y="14179"/>
                    <a:pt x="9282" y="12467"/>
                    <a:pt x="11349" y="9852"/>
                  </a:cubicBezTo>
                  <a:cubicBezTo>
                    <a:pt x="12729" y="8103"/>
                    <a:pt x="13256" y="6112"/>
                    <a:pt x="14257" y="4162"/>
                  </a:cubicBezTo>
                  <a:cubicBezTo>
                    <a:pt x="14595" y="3498"/>
                    <a:pt x="16144" y="1549"/>
                    <a:pt x="15764" y="569"/>
                  </a:cubicBezTo>
                  <a:lnTo>
                    <a:pt x="15764" y="569"/>
                  </a:lnTo>
                  <a:cubicBezTo>
                    <a:pt x="15596" y="1855"/>
                    <a:pt x="14047" y="2339"/>
                    <a:pt x="13204" y="3214"/>
                  </a:cubicBezTo>
                  <a:cubicBezTo>
                    <a:pt x="12614" y="3836"/>
                    <a:pt x="12245" y="4605"/>
                    <a:pt x="11918" y="5385"/>
                  </a:cubicBezTo>
                  <a:cubicBezTo>
                    <a:pt x="11444" y="6533"/>
                    <a:pt x="11075" y="7755"/>
                    <a:pt x="10274" y="8735"/>
                  </a:cubicBezTo>
                  <a:cubicBezTo>
                    <a:pt x="9452" y="9715"/>
                    <a:pt x="8335" y="10400"/>
                    <a:pt x="7187" y="10948"/>
                  </a:cubicBezTo>
                  <a:cubicBezTo>
                    <a:pt x="6313" y="11364"/>
                    <a:pt x="5339" y="11826"/>
                    <a:pt x="4385" y="11826"/>
                  </a:cubicBezTo>
                  <a:cubicBezTo>
                    <a:pt x="3889" y="11826"/>
                    <a:pt x="3398" y="11701"/>
                    <a:pt x="2930" y="11380"/>
                  </a:cubicBezTo>
                  <a:cubicBezTo>
                    <a:pt x="1644" y="10495"/>
                    <a:pt x="1275" y="8904"/>
                    <a:pt x="1212" y="7429"/>
                  </a:cubicBezTo>
                  <a:cubicBezTo>
                    <a:pt x="1160" y="6217"/>
                    <a:pt x="1212" y="4974"/>
                    <a:pt x="1233" y="3751"/>
                  </a:cubicBezTo>
                  <a:cubicBezTo>
                    <a:pt x="1275" y="2392"/>
                    <a:pt x="1433" y="1149"/>
                    <a:pt x="2445" y="158"/>
                  </a:cubicBezTo>
                  <a:cubicBezTo>
                    <a:pt x="2498" y="116"/>
                    <a:pt x="2519" y="53"/>
                    <a:pt x="2519"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6" name="Google Shape;1706;p31"/>
            <p:cNvSpPr/>
            <p:nvPr/>
          </p:nvSpPr>
          <p:spPr>
            <a:xfrm>
              <a:off x="3471428" y="3243256"/>
              <a:ext cx="413600" cy="427825"/>
            </a:xfrm>
            <a:custGeom>
              <a:avLst/>
              <a:gdLst/>
              <a:ahLst/>
              <a:cxnLst/>
              <a:rect l="l" t="t" r="r" b="b"/>
              <a:pathLst>
                <a:path w="16544" h="17113" extrusionOk="0">
                  <a:moveTo>
                    <a:pt x="9056" y="0"/>
                  </a:moveTo>
                  <a:cubicBezTo>
                    <a:pt x="8512" y="0"/>
                    <a:pt x="7963" y="45"/>
                    <a:pt x="7418" y="133"/>
                  </a:cubicBezTo>
                  <a:cubicBezTo>
                    <a:pt x="4268" y="639"/>
                    <a:pt x="2171" y="2884"/>
                    <a:pt x="1064" y="5507"/>
                  </a:cubicBezTo>
                  <a:cubicBezTo>
                    <a:pt x="242" y="7467"/>
                    <a:pt x="0" y="9627"/>
                    <a:pt x="116" y="11745"/>
                  </a:cubicBezTo>
                  <a:cubicBezTo>
                    <a:pt x="169" y="12757"/>
                    <a:pt x="285" y="13779"/>
                    <a:pt x="464" y="14780"/>
                  </a:cubicBezTo>
                  <a:cubicBezTo>
                    <a:pt x="580" y="15497"/>
                    <a:pt x="759" y="16392"/>
                    <a:pt x="1381" y="16866"/>
                  </a:cubicBezTo>
                  <a:cubicBezTo>
                    <a:pt x="1607" y="17040"/>
                    <a:pt x="1840" y="17113"/>
                    <a:pt x="2071" y="17113"/>
                  </a:cubicBezTo>
                  <a:cubicBezTo>
                    <a:pt x="3024" y="17113"/>
                    <a:pt x="3970" y="15879"/>
                    <a:pt x="4521" y="15286"/>
                  </a:cubicBezTo>
                  <a:cubicBezTo>
                    <a:pt x="5206" y="14548"/>
                    <a:pt x="5859" y="13758"/>
                    <a:pt x="6702" y="13200"/>
                  </a:cubicBezTo>
                  <a:cubicBezTo>
                    <a:pt x="7682" y="12546"/>
                    <a:pt x="8820" y="12314"/>
                    <a:pt x="9958" y="12114"/>
                  </a:cubicBezTo>
                  <a:cubicBezTo>
                    <a:pt x="11802" y="11798"/>
                    <a:pt x="13604" y="11440"/>
                    <a:pt x="14900" y="9965"/>
                  </a:cubicBezTo>
                  <a:cubicBezTo>
                    <a:pt x="16006" y="8690"/>
                    <a:pt x="16544" y="6951"/>
                    <a:pt x="16291" y="5265"/>
                  </a:cubicBezTo>
                  <a:cubicBezTo>
                    <a:pt x="15772" y="1787"/>
                    <a:pt x="12515" y="0"/>
                    <a:pt x="905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7" name="Google Shape;1707;p31"/>
            <p:cNvSpPr/>
            <p:nvPr/>
          </p:nvSpPr>
          <p:spPr>
            <a:xfrm>
              <a:off x="3488278" y="3252031"/>
              <a:ext cx="331950" cy="240250"/>
            </a:xfrm>
            <a:custGeom>
              <a:avLst/>
              <a:gdLst/>
              <a:ahLst/>
              <a:cxnLst/>
              <a:rect l="l" t="t" r="r" b="b"/>
              <a:pathLst>
                <a:path w="13278" h="9610" extrusionOk="0">
                  <a:moveTo>
                    <a:pt x="8307" y="1"/>
                  </a:moveTo>
                  <a:cubicBezTo>
                    <a:pt x="6429" y="1"/>
                    <a:pt x="4494" y="739"/>
                    <a:pt x="3056" y="1848"/>
                  </a:cubicBezTo>
                  <a:cubicBezTo>
                    <a:pt x="2076" y="2596"/>
                    <a:pt x="1370" y="3576"/>
                    <a:pt x="907" y="4693"/>
                  </a:cubicBezTo>
                  <a:cubicBezTo>
                    <a:pt x="485" y="5715"/>
                    <a:pt x="1" y="7116"/>
                    <a:pt x="190" y="8244"/>
                  </a:cubicBezTo>
                  <a:cubicBezTo>
                    <a:pt x="369" y="9224"/>
                    <a:pt x="1170" y="9508"/>
                    <a:pt x="2066" y="9582"/>
                  </a:cubicBezTo>
                  <a:cubicBezTo>
                    <a:pt x="2305" y="9600"/>
                    <a:pt x="2545" y="9610"/>
                    <a:pt x="2784" y="9610"/>
                  </a:cubicBezTo>
                  <a:cubicBezTo>
                    <a:pt x="4049" y="9610"/>
                    <a:pt x="5302" y="9355"/>
                    <a:pt x="6481" y="8876"/>
                  </a:cubicBezTo>
                  <a:cubicBezTo>
                    <a:pt x="7788" y="8349"/>
                    <a:pt x="9105" y="7717"/>
                    <a:pt x="10285" y="6969"/>
                  </a:cubicBezTo>
                  <a:cubicBezTo>
                    <a:pt x="11212" y="6389"/>
                    <a:pt x="12392" y="5599"/>
                    <a:pt x="12845" y="4556"/>
                  </a:cubicBezTo>
                  <a:cubicBezTo>
                    <a:pt x="13277" y="3523"/>
                    <a:pt x="13193" y="2269"/>
                    <a:pt x="12403" y="1395"/>
                  </a:cubicBezTo>
                  <a:cubicBezTo>
                    <a:pt x="11665" y="583"/>
                    <a:pt x="10812" y="341"/>
                    <a:pt x="9516" y="109"/>
                  </a:cubicBezTo>
                  <a:cubicBezTo>
                    <a:pt x="9119" y="36"/>
                    <a:pt x="8715" y="1"/>
                    <a:pt x="830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8" name="Google Shape;1708;p31"/>
            <p:cNvSpPr/>
            <p:nvPr/>
          </p:nvSpPr>
          <p:spPr>
            <a:xfrm>
              <a:off x="3502503" y="3268656"/>
              <a:ext cx="277425" cy="172425"/>
            </a:xfrm>
            <a:custGeom>
              <a:avLst/>
              <a:gdLst/>
              <a:ahLst/>
              <a:cxnLst/>
              <a:rect l="l" t="t" r="r" b="b"/>
              <a:pathLst>
                <a:path w="11097" h="6897" extrusionOk="0">
                  <a:moveTo>
                    <a:pt x="7035" y="1"/>
                  </a:moveTo>
                  <a:cubicBezTo>
                    <a:pt x="6887" y="1"/>
                    <a:pt x="6748" y="5"/>
                    <a:pt x="6618" y="13"/>
                  </a:cubicBezTo>
                  <a:cubicBezTo>
                    <a:pt x="4279" y="139"/>
                    <a:pt x="1855" y="1783"/>
                    <a:pt x="928" y="4144"/>
                  </a:cubicBezTo>
                  <a:cubicBezTo>
                    <a:pt x="664" y="4829"/>
                    <a:pt x="1" y="6304"/>
                    <a:pt x="1370" y="6810"/>
                  </a:cubicBezTo>
                  <a:cubicBezTo>
                    <a:pt x="1540" y="6871"/>
                    <a:pt x="1748" y="6897"/>
                    <a:pt x="1981" y="6897"/>
                  </a:cubicBezTo>
                  <a:cubicBezTo>
                    <a:pt x="3066" y="6897"/>
                    <a:pt x="4682" y="6333"/>
                    <a:pt x="5332" y="6177"/>
                  </a:cubicBezTo>
                  <a:cubicBezTo>
                    <a:pt x="7166" y="5724"/>
                    <a:pt x="11096" y="3575"/>
                    <a:pt x="10727" y="1646"/>
                  </a:cubicBezTo>
                  <a:cubicBezTo>
                    <a:pt x="10489" y="388"/>
                    <a:pt x="8431" y="1"/>
                    <a:pt x="7035"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9" name="Google Shape;1709;p31"/>
            <p:cNvSpPr/>
            <p:nvPr/>
          </p:nvSpPr>
          <p:spPr>
            <a:xfrm>
              <a:off x="3957178" y="3248206"/>
              <a:ext cx="231775" cy="195450"/>
            </a:xfrm>
            <a:custGeom>
              <a:avLst/>
              <a:gdLst/>
              <a:ahLst/>
              <a:cxnLst/>
              <a:rect l="l" t="t" r="r" b="b"/>
              <a:pathLst>
                <a:path w="9271" h="7818" extrusionOk="0">
                  <a:moveTo>
                    <a:pt x="5350" y="1"/>
                  </a:moveTo>
                  <a:cubicBezTo>
                    <a:pt x="4862" y="1"/>
                    <a:pt x="4383" y="57"/>
                    <a:pt x="3952" y="178"/>
                  </a:cubicBezTo>
                  <a:cubicBezTo>
                    <a:pt x="2266" y="652"/>
                    <a:pt x="960" y="1358"/>
                    <a:pt x="486" y="3276"/>
                  </a:cubicBezTo>
                  <a:cubicBezTo>
                    <a:pt x="222" y="4340"/>
                    <a:pt x="1" y="6173"/>
                    <a:pt x="538" y="7206"/>
                  </a:cubicBezTo>
                  <a:cubicBezTo>
                    <a:pt x="780" y="7663"/>
                    <a:pt x="1162" y="7817"/>
                    <a:pt x="1589" y="7817"/>
                  </a:cubicBezTo>
                  <a:cubicBezTo>
                    <a:pt x="2166" y="7817"/>
                    <a:pt x="2827" y="7537"/>
                    <a:pt x="3341" y="7343"/>
                  </a:cubicBezTo>
                  <a:cubicBezTo>
                    <a:pt x="5638" y="6521"/>
                    <a:pt x="8526" y="4888"/>
                    <a:pt x="9052" y="2095"/>
                  </a:cubicBezTo>
                  <a:cubicBezTo>
                    <a:pt x="9270" y="855"/>
                    <a:pt x="7247" y="1"/>
                    <a:pt x="535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0" name="Google Shape;1710;p31"/>
            <p:cNvSpPr/>
            <p:nvPr/>
          </p:nvSpPr>
          <p:spPr>
            <a:xfrm>
              <a:off x="3973528" y="3257581"/>
              <a:ext cx="149900" cy="124675"/>
            </a:xfrm>
            <a:custGeom>
              <a:avLst/>
              <a:gdLst/>
              <a:ahLst/>
              <a:cxnLst/>
              <a:rect l="l" t="t" r="r" b="b"/>
              <a:pathLst>
                <a:path w="5996" h="4987" extrusionOk="0">
                  <a:moveTo>
                    <a:pt x="4214" y="1"/>
                  </a:moveTo>
                  <a:cubicBezTo>
                    <a:pt x="2927" y="1"/>
                    <a:pt x="1192" y="772"/>
                    <a:pt x="422" y="2363"/>
                  </a:cubicBezTo>
                  <a:cubicBezTo>
                    <a:pt x="148" y="2932"/>
                    <a:pt x="0" y="4207"/>
                    <a:pt x="495" y="4724"/>
                  </a:cubicBezTo>
                  <a:cubicBezTo>
                    <a:pt x="681" y="4915"/>
                    <a:pt x="932" y="4987"/>
                    <a:pt x="1209" y="4987"/>
                  </a:cubicBezTo>
                  <a:cubicBezTo>
                    <a:pt x="1831" y="4987"/>
                    <a:pt x="2581" y="4628"/>
                    <a:pt x="3003" y="4460"/>
                  </a:cubicBezTo>
                  <a:cubicBezTo>
                    <a:pt x="4342" y="3902"/>
                    <a:pt x="5996" y="2785"/>
                    <a:pt x="5764" y="941"/>
                  </a:cubicBezTo>
                  <a:cubicBezTo>
                    <a:pt x="5682" y="319"/>
                    <a:pt x="5040" y="1"/>
                    <a:pt x="4214"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1" name="Google Shape;1711;p31"/>
            <p:cNvSpPr/>
            <p:nvPr/>
          </p:nvSpPr>
          <p:spPr>
            <a:xfrm>
              <a:off x="3994328" y="3268981"/>
              <a:ext cx="93550" cy="59950"/>
            </a:xfrm>
            <a:custGeom>
              <a:avLst/>
              <a:gdLst/>
              <a:ahLst/>
              <a:cxnLst/>
              <a:rect l="l" t="t" r="r" b="b"/>
              <a:pathLst>
                <a:path w="3742" h="2398" extrusionOk="0">
                  <a:moveTo>
                    <a:pt x="2851" y="0"/>
                  </a:moveTo>
                  <a:cubicBezTo>
                    <a:pt x="2040" y="0"/>
                    <a:pt x="668" y="900"/>
                    <a:pt x="296" y="1549"/>
                  </a:cubicBezTo>
                  <a:cubicBezTo>
                    <a:pt x="169" y="1760"/>
                    <a:pt x="1" y="2129"/>
                    <a:pt x="254" y="2329"/>
                  </a:cubicBezTo>
                  <a:cubicBezTo>
                    <a:pt x="316" y="2377"/>
                    <a:pt x="386" y="2397"/>
                    <a:pt x="460" y="2397"/>
                  </a:cubicBezTo>
                  <a:cubicBezTo>
                    <a:pt x="773" y="2397"/>
                    <a:pt x="1158" y="2039"/>
                    <a:pt x="1370" y="1928"/>
                  </a:cubicBezTo>
                  <a:cubicBezTo>
                    <a:pt x="1876" y="1654"/>
                    <a:pt x="3741" y="1233"/>
                    <a:pt x="3415" y="337"/>
                  </a:cubicBezTo>
                  <a:cubicBezTo>
                    <a:pt x="3326" y="99"/>
                    <a:pt x="3119" y="0"/>
                    <a:pt x="285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2" name="Google Shape;1712;p31"/>
            <p:cNvSpPr/>
            <p:nvPr/>
          </p:nvSpPr>
          <p:spPr>
            <a:xfrm>
              <a:off x="4007778" y="3296106"/>
              <a:ext cx="21350" cy="20975"/>
            </a:xfrm>
            <a:custGeom>
              <a:avLst/>
              <a:gdLst/>
              <a:ahLst/>
              <a:cxnLst/>
              <a:rect l="l" t="t" r="r" b="b"/>
              <a:pathLst>
                <a:path w="854" h="839" extrusionOk="0">
                  <a:moveTo>
                    <a:pt x="622" y="0"/>
                  </a:moveTo>
                  <a:cubicBezTo>
                    <a:pt x="263" y="0"/>
                    <a:pt x="0" y="390"/>
                    <a:pt x="0" y="685"/>
                  </a:cubicBezTo>
                  <a:cubicBezTo>
                    <a:pt x="0" y="798"/>
                    <a:pt x="55" y="839"/>
                    <a:pt x="134" y="839"/>
                  </a:cubicBezTo>
                  <a:cubicBezTo>
                    <a:pt x="305" y="839"/>
                    <a:pt x="588" y="645"/>
                    <a:pt x="653" y="580"/>
                  </a:cubicBezTo>
                  <a:cubicBezTo>
                    <a:pt x="748" y="496"/>
                    <a:pt x="854" y="359"/>
                    <a:pt x="843" y="201"/>
                  </a:cubicBezTo>
                  <a:cubicBezTo>
                    <a:pt x="822" y="85"/>
                    <a:pt x="727" y="0"/>
                    <a:pt x="622"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3" name="Google Shape;1713;p31"/>
            <p:cNvSpPr/>
            <p:nvPr/>
          </p:nvSpPr>
          <p:spPr>
            <a:xfrm>
              <a:off x="4037603" y="3275631"/>
              <a:ext cx="29450" cy="16800"/>
            </a:xfrm>
            <a:custGeom>
              <a:avLst/>
              <a:gdLst/>
              <a:ahLst/>
              <a:cxnLst/>
              <a:rect l="l" t="t" r="r" b="b"/>
              <a:pathLst>
                <a:path w="1178" h="672" extrusionOk="0">
                  <a:moveTo>
                    <a:pt x="844" y="1"/>
                  </a:moveTo>
                  <a:cubicBezTo>
                    <a:pt x="533" y="1"/>
                    <a:pt x="46" y="221"/>
                    <a:pt x="8" y="545"/>
                  </a:cubicBezTo>
                  <a:cubicBezTo>
                    <a:pt x="1" y="644"/>
                    <a:pt x="80" y="671"/>
                    <a:pt x="161" y="671"/>
                  </a:cubicBezTo>
                  <a:cubicBezTo>
                    <a:pt x="192" y="671"/>
                    <a:pt x="224" y="667"/>
                    <a:pt x="251" y="661"/>
                  </a:cubicBezTo>
                  <a:cubicBezTo>
                    <a:pt x="451" y="640"/>
                    <a:pt x="672" y="609"/>
                    <a:pt x="851" y="535"/>
                  </a:cubicBezTo>
                  <a:cubicBezTo>
                    <a:pt x="967" y="482"/>
                    <a:pt x="1157" y="398"/>
                    <a:pt x="1167" y="261"/>
                  </a:cubicBezTo>
                  <a:cubicBezTo>
                    <a:pt x="1178" y="113"/>
                    <a:pt x="1051" y="29"/>
                    <a:pt x="936" y="8"/>
                  </a:cubicBezTo>
                  <a:cubicBezTo>
                    <a:pt x="908" y="3"/>
                    <a:pt x="877" y="1"/>
                    <a:pt x="844"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4" name="Google Shape;1714;p31"/>
            <p:cNvSpPr/>
            <p:nvPr/>
          </p:nvSpPr>
          <p:spPr>
            <a:xfrm>
              <a:off x="3973853" y="3304031"/>
              <a:ext cx="341550" cy="315575"/>
            </a:xfrm>
            <a:custGeom>
              <a:avLst/>
              <a:gdLst/>
              <a:ahLst/>
              <a:cxnLst/>
              <a:rect l="l" t="t" r="r" b="b"/>
              <a:pathLst>
                <a:path w="13662" h="12623" extrusionOk="0">
                  <a:moveTo>
                    <a:pt x="13613" y="1"/>
                  </a:moveTo>
                  <a:cubicBezTo>
                    <a:pt x="13603" y="1"/>
                    <a:pt x="13591" y="7"/>
                    <a:pt x="13580" y="21"/>
                  </a:cubicBezTo>
                  <a:cubicBezTo>
                    <a:pt x="12442" y="1264"/>
                    <a:pt x="11726" y="2686"/>
                    <a:pt x="10988" y="4214"/>
                  </a:cubicBezTo>
                  <a:cubicBezTo>
                    <a:pt x="10303" y="5658"/>
                    <a:pt x="9650" y="7059"/>
                    <a:pt x="8617" y="8292"/>
                  </a:cubicBezTo>
                  <a:cubicBezTo>
                    <a:pt x="7711" y="9378"/>
                    <a:pt x="6605" y="10326"/>
                    <a:pt x="5351" y="11032"/>
                  </a:cubicBezTo>
                  <a:cubicBezTo>
                    <a:pt x="4622" y="11431"/>
                    <a:pt x="3017" y="12232"/>
                    <a:pt x="1629" y="12232"/>
                  </a:cubicBezTo>
                  <a:cubicBezTo>
                    <a:pt x="1109" y="12232"/>
                    <a:pt x="620" y="12120"/>
                    <a:pt x="219" y="11833"/>
                  </a:cubicBezTo>
                  <a:cubicBezTo>
                    <a:pt x="155" y="11788"/>
                    <a:pt x="107" y="11769"/>
                    <a:pt x="74" y="11769"/>
                  </a:cubicBezTo>
                  <a:cubicBezTo>
                    <a:pt x="1" y="11769"/>
                    <a:pt x="6" y="11864"/>
                    <a:pt x="71" y="11959"/>
                  </a:cubicBezTo>
                  <a:cubicBezTo>
                    <a:pt x="430" y="12438"/>
                    <a:pt x="1179" y="12623"/>
                    <a:pt x="1964" y="12623"/>
                  </a:cubicBezTo>
                  <a:cubicBezTo>
                    <a:pt x="2423" y="12623"/>
                    <a:pt x="2894" y="12560"/>
                    <a:pt x="3306" y="12454"/>
                  </a:cubicBezTo>
                  <a:cubicBezTo>
                    <a:pt x="4887" y="12054"/>
                    <a:pt x="6341" y="11169"/>
                    <a:pt x="7564" y="10105"/>
                  </a:cubicBezTo>
                  <a:cubicBezTo>
                    <a:pt x="8839" y="8998"/>
                    <a:pt x="9892" y="7618"/>
                    <a:pt x="10651" y="6101"/>
                  </a:cubicBezTo>
                  <a:cubicBezTo>
                    <a:pt x="11241" y="4889"/>
                    <a:pt x="11842" y="3508"/>
                    <a:pt x="12453" y="2307"/>
                  </a:cubicBezTo>
                  <a:cubicBezTo>
                    <a:pt x="12885" y="1464"/>
                    <a:pt x="13391" y="769"/>
                    <a:pt x="13654" y="84"/>
                  </a:cubicBezTo>
                  <a:cubicBezTo>
                    <a:pt x="13662" y="45"/>
                    <a:pt x="13641" y="1"/>
                    <a:pt x="1361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5" name="Google Shape;1715;p31"/>
            <p:cNvSpPr/>
            <p:nvPr/>
          </p:nvSpPr>
          <p:spPr>
            <a:xfrm>
              <a:off x="3487928" y="3621631"/>
              <a:ext cx="445300" cy="265250"/>
            </a:xfrm>
            <a:custGeom>
              <a:avLst/>
              <a:gdLst/>
              <a:ahLst/>
              <a:cxnLst/>
              <a:rect l="l" t="t" r="r" b="b"/>
              <a:pathLst>
                <a:path w="17812" h="10610" extrusionOk="0">
                  <a:moveTo>
                    <a:pt x="17409" y="0"/>
                  </a:moveTo>
                  <a:cubicBezTo>
                    <a:pt x="17384" y="0"/>
                    <a:pt x="17359" y="17"/>
                    <a:pt x="17359" y="46"/>
                  </a:cubicBezTo>
                  <a:cubicBezTo>
                    <a:pt x="17433" y="2364"/>
                    <a:pt x="15504" y="3723"/>
                    <a:pt x="13839" y="4966"/>
                  </a:cubicBezTo>
                  <a:cubicBezTo>
                    <a:pt x="12164" y="6210"/>
                    <a:pt x="10562" y="7084"/>
                    <a:pt x="8518" y="7506"/>
                  </a:cubicBezTo>
                  <a:cubicBezTo>
                    <a:pt x="6843" y="7843"/>
                    <a:pt x="5125" y="8043"/>
                    <a:pt x="3597" y="8834"/>
                  </a:cubicBezTo>
                  <a:cubicBezTo>
                    <a:pt x="3228" y="9034"/>
                    <a:pt x="2860" y="9255"/>
                    <a:pt x="2512" y="9624"/>
                  </a:cubicBezTo>
                  <a:cubicBezTo>
                    <a:pt x="2418" y="9733"/>
                    <a:pt x="2005" y="10307"/>
                    <a:pt x="1514" y="10307"/>
                  </a:cubicBezTo>
                  <a:cubicBezTo>
                    <a:pt x="1343" y="10307"/>
                    <a:pt x="1163" y="10238"/>
                    <a:pt x="984" y="10056"/>
                  </a:cubicBezTo>
                  <a:cubicBezTo>
                    <a:pt x="826" y="9898"/>
                    <a:pt x="468" y="8686"/>
                    <a:pt x="415" y="8465"/>
                  </a:cubicBezTo>
                  <a:cubicBezTo>
                    <a:pt x="288" y="7885"/>
                    <a:pt x="257" y="7253"/>
                    <a:pt x="130" y="6684"/>
                  </a:cubicBezTo>
                  <a:cubicBezTo>
                    <a:pt x="95" y="6555"/>
                    <a:pt x="53" y="6475"/>
                    <a:pt x="29" y="6475"/>
                  </a:cubicBezTo>
                  <a:cubicBezTo>
                    <a:pt x="9" y="6475"/>
                    <a:pt x="1" y="6525"/>
                    <a:pt x="15" y="6642"/>
                  </a:cubicBezTo>
                  <a:cubicBezTo>
                    <a:pt x="83" y="7469"/>
                    <a:pt x="116" y="10609"/>
                    <a:pt x="1454" y="10609"/>
                  </a:cubicBezTo>
                  <a:cubicBezTo>
                    <a:pt x="1548" y="10609"/>
                    <a:pt x="1647" y="10594"/>
                    <a:pt x="1753" y="10562"/>
                  </a:cubicBezTo>
                  <a:cubicBezTo>
                    <a:pt x="2154" y="10446"/>
                    <a:pt x="2459" y="10109"/>
                    <a:pt x="2775" y="9866"/>
                  </a:cubicBezTo>
                  <a:cubicBezTo>
                    <a:pt x="3334" y="9413"/>
                    <a:pt x="3945" y="9087"/>
                    <a:pt x="4609" y="8834"/>
                  </a:cubicBezTo>
                  <a:cubicBezTo>
                    <a:pt x="5778" y="8370"/>
                    <a:pt x="7106" y="8191"/>
                    <a:pt x="8339" y="7948"/>
                  </a:cubicBezTo>
                  <a:cubicBezTo>
                    <a:pt x="10763" y="7464"/>
                    <a:pt x="12575" y="6568"/>
                    <a:pt x="14514" y="5040"/>
                  </a:cubicBezTo>
                  <a:cubicBezTo>
                    <a:pt x="16052" y="3818"/>
                    <a:pt x="17812" y="2469"/>
                    <a:pt x="17454" y="35"/>
                  </a:cubicBezTo>
                  <a:cubicBezTo>
                    <a:pt x="17449" y="11"/>
                    <a:pt x="17429" y="0"/>
                    <a:pt x="17409"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6" name="Google Shape;1716;p31"/>
            <p:cNvSpPr/>
            <p:nvPr/>
          </p:nvSpPr>
          <p:spPr>
            <a:xfrm>
              <a:off x="3528328" y="3370456"/>
              <a:ext cx="24775" cy="36050"/>
            </a:xfrm>
            <a:custGeom>
              <a:avLst/>
              <a:gdLst/>
              <a:ahLst/>
              <a:cxnLst/>
              <a:rect l="l" t="t" r="r" b="b"/>
              <a:pathLst>
                <a:path w="991" h="1442" extrusionOk="0">
                  <a:moveTo>
                    <a:pt x="685" y="0"/>
                  </a:moveTo>
                  <a:cubicBezTo>
                    <a:pt x="601" y="0"/>
                    <a:pt x="516" y="40"/>
                    <a:pt x="453" y="103"/>
                  </a:cubicBezTo>
                  <a:cubicBezTo>
                    <a:pt x="264" y="272"/>
                    <a:pt x="179" y="577"/>
                    <a:pt x="106" y="809"/>
                  </a:cubicBezTo>
                  <a:cubicBezTo>
                    <a:pt x="74" y="957"/>
                    <a:pt x="0" y="1178"/>
                    <a:pt x="95" y="1315"/>
                  </a:cubicBezTo>
                  <a:cubicBezTo>
                    <a:pt x="138" y="1405"/>
                    <a:pt x="186" y="1442"/>
                    <a:pt x="236" y="1442"/>
                  </a:cubicBezTo>
                  <a:cubicBezTo>
                    <a:pt x="469" y="1442"/>
                    <a:pt x="751" y="637"/>
                    <a:pt x="812" y="525"/>
                  </a:cubicBezTo>
                  <a:cubicBezTo>
                    <a:pt x="885" y="377"/>
                    <a:pt x="991" y="188"/>
                    <a:pt x="843" y="61"/>
                  </a:cubicBezTo>
                  <a:cubicBezTo>
                    <a:pt x="796" y="19"/>
                    <a:pt x="741" y="0"/>
                    <a:pt x="68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7" name="Google Shape;1717;p31"/>
            <p:cNvSpPr/>
            <p:nvPr/>
          </p:nvSpPr>
          <p:spPr>
            <a:xfrm>
              <a:off x="3557178" y="3277756"/>
              <a:ext cx="175525" cy="71200"/>
            </a:xfrm>
            <a:custGeom>
              <a:avLst/>
              <a:gdLst/>
              <a:ahLst/>
              <a:cxnLst/>
              <a:rect l="l" t="t" r="r" b="b"/>
              <a:pathLst>
                <a:path w="7021" h="2848" extrusionOk="0">
                  <a:moveTo>
                    <a:pt x="5103" y="0"/>
                  </a:moveTo>
                  <a:cubicBezTo>
                    <a:pt x="4420" y="0"/>
                    <a:pt x="3750" y="84"/>
                    <a:pt x="3514" y="144"/>
                  </a:cubicBezTo>
                  <a:cubicBezTo>
                    <a:pt x="2113" y="513"/>
                    <a:pt x="395" y="1841"/>
                    <a:pt x="47" y="2684"/>
                  </a:cubicBezTo>
                  <a:cubicBezTo>
                    <a:pt x="1" y="2798"/>
                    <a:pt x="12" y="2848"/>
                    <a:pt x="68" y="2848"/>
                  </a:cubicBezTo>
                  <a:cubicBezTo>
                    <a:pt x="315" y="2848"/>
                    <a:pt x="1438" y="1890"/>
                    <a:pt x="2323" y="1409"/>
                  </a:cubicBezTo>
                  <a:cubicBezTo>
                    <a:pt x="3093" y="994"/>
                    <a:pt x="3936" y="767"/>
                    <a:pt x="4869" y="767"/>
                  </a:cubicBezTo>
                  <a:cubicBezTo>
                    <a:pt x="5265" y="767"/>
                    <a:pt x="5677" y="808"/>
                    <a:pt x="6106" y="892"/>
                  </a:cubicBezTo>
                  <a:cubicBezTo>
                    <a:pt x="6136" y="899"/>
                    <a:pt x="6171" y="902"/>
                    <a:pt x="6210" y="902"/>
                  </a:cubicBezTo>
                  <a:cubicBezTo>
                    <a:pt x="6507" y="902"/>
                    <a:pt x="7021" y="729"/>
                    <a:pt x="6844" y="450"/>
                  </a:cubicBezTo>
                  <a:cubicBezTo>
                    <a:pt x="6623" y="102"/>
                    <a:pt x="5855" y="0"/>
                    <a:pt x="5103"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8" name="Google Shape;1718;p31"/>
            <p:cNvSpPr/>
            <p:nvPr/>
          </p:nvSpPr>
          <p:spPr>
            <a:xfrm>
              <a:off x="3628750" y="3798625"/>
              <a:ext cx="107250" cy="58975"/>
            </a:xfrm>
            <a:custGeom>
              <a:avLst/>
              <a:gdLst/>
              <a:ahLst/>
              <a:cxnLst/>
              <a:rect l="l" t="t" r="r" b="b"/>
              <a:pathLst>
                <a:path w="4290" h="2359" extrusionOk="0">
                  <a:moveTo>
                    <a:pt x="3312" y="1"/>
                  </a:moveTo>
                  <a:cubicBezTo>
                    <a:pt x="2997" y="1"/>
                    <a:pt x="2647" y="138"/>
                    <a:pt x="2392" y="210"/>
                  </a:cubicBezTo>
                  <a:cubicBezTo>
                    <a:pt x="1655" y="399"/>
                    <a:pt x="928" y="589"/>
                    <a:pt x="190" y="789"/>
                  </a:cubicBezTo>
                  <a:cubicBezTo>
                    <a:pt x="0" y="842"/>
                    <a:pt x="0" y="1032"/>
                    <a:pt x="95" y="1137"/>
                  </a:cubicBezTo>
                  <a:cubicBezTo>
                    <a:pt x="263" y="1974"/>
                    <a:pt x="1019" y="2359"/>
                    <a:pt x="1810" y="2359"/>
                  </a:cubicBezTo>
                  <a:cubicBezTo>
                    <a:pt x="2463" y="2359"/>
                    <a:pt x="3140" y="2097"/>
                    <a:pt x="3530" y="1611"/>
                  </a:cubicBezTo>
                  <a:cubicBezTo>
                    <a:pt x="3836" y="1242"/>
                    <a:pt x="4289" y="326"/>
                    <a:pt x="3604" y="52"/>
                  </a:cubicBezTo>
                  <a:cubicBezTo>
                    <a:pt x="3513" y="15"/>
                    <a:pt x="3414" y="1"/>
                    <a:pt x="3312"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9" name="Google Shape;1719;p31"/>
            <p:cNvSpPr/>
            <p:nvPr/>
          </p:nvSpPr>
          <p:spPr>
            <a:xfrm>
              <a:off x="3653500" y="3797150"/>
              <a:ext cx="70900" cy="50075"/>
            </a:xfrm>
            <a:custGeom>
              <a:avLst/>
              <a:gdLst/>
              <a:ahLst/>
              <a:cxnLst/>
              <a:rect l="l" t="t" r="r" b="b"/>
              <a:pathLst>
                <a:path w="2836" h="2003" extrusionOk="0">
                  <a:moveTo>
                    <a:pt x="1458" y="1"/>
                  </a:moveTo>
                  <a:cubicBezTo>
                    <a:pt x="941" y="1"/>
                    <a:pt x="363" y="162"/>
                    <a:pt x="222" y="564"/>
                  </a:cubicBezTo>
                  <a:lnTo>
                    <a:pt x="222" y="595"/>
                  </a:lnTo>
                  <a:cubicBezTo>
                    <a:pt x="1" y="859"/>
                    <a:pt x="11" y="1238"/>
                    <a:pt x="306" y="1565"/>
                  </a:cubicBezTo>
                  <a:cubicBezTo>
                    <a:pt x="571" y="1873"/>
                    <a:pt x="862" y="2003"/>
                    <a:pt x="1159" y="2003"/>
                  </a:cubicBezTo>
                  <a:cubicBezTo>
                    <a:pt x="1511" y="2003"/>
                    <a:pt x="1871" y="1819"/>
                    <a:pt x="2203" y="1533"/>
                  </a:cubicBezTo>
                  <a:cubicBezTo>
                    <a:pt x="2688" y="1091"/>
                    <a:pt x="2835" y="395"/>
                    <a:pt x="2119" y="111"/>
                  </a:cubicBezTo>
                  <a:cubicBezTo>
                    <a:pt x="1955" y="41"/>
                    <a:pt x="1714" y="1"/>
                    <a:pt x="145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0" name="Google Shape;1720;p31"/>
            <p:cNvSpPr/>
            <p:nvPr/>
          </p:nvSpPr>
          <p:spPr>
            <a:xfrm>
              <a:off x="3498600" y="3450800"/>
              <a:ext cx="460525" cy="431000"/>
            </a:xfrm>
            <a:custGeom>
              <a:avLst/>
              <a:gdLst/>
              <a:ahLst/>
              <a:cxnLst/>
              <a:rect l="l" t="t" r="r" b="b"/>
              <a:pathLst>
                <a:path w="18421" h="17240" extrusionOk="0">
                  <a:moveTo>
                    <a:pt x="16816" y="0"/>
                  </a:moveTo>
                  <a:cubicBezTo>
                    <a:pt x="16802" y="0"/>
                    <a:pt x="16787" y="15"/>
                    <a:pt x="16787" y="34"/>
                  </a:cubicBezTo>
                  <a:cubicBezTo>
                    <a:pt x="16534" y="2331"/>
                    <a:pt x="16776" y="4713"/>
                    <a:pt x="15723" y="6852"/>
                  </a:cubicBezTo>
                  <a:cubicBezTo>
                    <a:pt x="14722" y="8875"/>
                    <a:pt x="12414" y="10772"/>
                    <a:pt x="10401" y="11731"/>
                  </a:cubicBezTo>
                  <a:cubicBezTo>
                    <a:pt x="9242" y="12289"/>
                    <a:pt x="7988" y="12574"/>
                    <a:pt x="6724" y="12732"/>
                  </a:cubicBezTo>
                  <a:cubicBezTo>
                    <a:pt x="5765" y="12858"/>
                    <a:pt x="4764" y="12869"/>
                    <a:pt x="3847" y="13238"/>
                  </a:cubicBezTo>
                  <a:cubicBezTo>
                    <a:pt x="3004" y="13564"/>
                    <a:pt x="2635" y="14186"/>
                    <a:pt x="2003" y="14776"/>
                  </a:cubicBezTo>
                  <a:cubicBezTo>
                    <a:pt x="1499" y="15241"/>
                    <a:pt x="1001" y="15436"/>
                    <a:pt x="529" y="15436"/>
                  </a:cubicBezTo>
                  <a:cubicBezTo>
                    <a:pt x="349" y="15436"/>
                    <a:pt x="172" y="15408"/>
                    <a:pt x="1" y="15355"/>
                  </a:cubicBezTo>
                  <a:lnTo>
                    <a:pt x="1" y="15355"/>
                  </a:lnTo>
                  <a:cubicBezTo>
                    <a:pt x="33" y="15492"/>
                    <a:pt x="54" y="15629"/>
                    <a:pt x="96" y="15766"/>
                  </a:cubicBezTo>
                  <a:cubicBezTo>
                    <a:pt x="260" y="16480"/>
                    <a:pt x="553" y="17240"/>
                    <a:pt x="1135" y="17240"/>
                  </a:cubicBezTo>
                  <a:cubicBezTo>
                    <a:pt x="1335" y="17240"/>
                    <a:pt x="1570" y="17149"/>
                    <a:pt x="1845" y="16936"/>
                  </a:cubicBezTo>
                  <a:cubicBezTo>
                    <a:pt x="2720" y="16262"/>
                    <a:pt x="3310" y="15714"/>
                    <a:pt x="4395" y="15387"/>
                  </a:cubicBezTo>
                  <a:cubicBezTo>
                    <a:pt x="5259" y="15124"/>
                    <a:pt x="6155" y="14997"/>
                    <a:pt x="7050" y="14871"/>
                  </a:cubicBezTo>
                  <a:cubicBezTo>
                    <a:pt x="8736" y="14607"/>
                    <a:pt x="10349" y="14154"/>
                    <a:pt x="11876" y="13385"/>
                  </a:cubicBezTo>
                  <a:cubicBezTo>
                    <a:pt x="13352" y="12616"/>
                    <a:pt x="14700" y="11594"/>
                    <a:pt x="15744" y="10287"/>
                  </a:cubicBezTo>
                  <a:cubicBezTo>
                    <a:pt x="16228" y="9676"/>
                    <a:pt x="16639" y="9023"/>
                    <a:pt x="16966" y="8327"/>
                  </a:cubicBezTo>
                  <a:cubicBezTo>
                    <a:pt x="17366" y="7463"/>
                    <a:pt x="17546" y="6652"/>
                    <a:pt x="18420" y="6483"/>
                  </a:cubicBezTo>
                  <a:cubicBezTo>
                    <a:pt x="18125" y="5229"/>
                    <a:pt x="17746" y="4017"/>
                    <a:pt x="17356" y="2953"/>
                  </a:cubicBezTo>
                  <a:cubicBezTo>
                    <a:pt x="17303" y="2827"/>
                    <a:pt x="17208" y="2795"/>
                    <a:pt x="17103" y="2774"/>
                  </a:cubicBezTo>
                  <a:cubicBezTo>
                    <a:pt x="17103" y="1826"/>
                    <a:pt x="17008" y="898"/>
                    <a:pt x="16840" y="24"/>
                  </a:cubicBezTo>
                  <a:cubicBezTo>
                    <a:pt x="16835" y="7"/>
                    <a:pt x="16826" y="0"/>
                    <a:pt x="1681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1" name="Google Shape;1721;p31"/>
            <p:cNvSpPr/>
            <p:nvPr/>
          </p:nvSpPr>
          <p:spPr>
            <a:xfrm>
              <a:off x="3451725" y="3228700"/>
              <a:ext cx="511600" cy="608225"/>
            </a:xfrm>
            <a:custGeom>
              <a:avLst/>
              <a:gdLst/>
              <a:ahLst/>
              <a:cxnLst/>
              <a:rect l="l" t="t" r="r" b="b"/>
              <a:pathLst>
                <a:path w="20464" h="24329" extrusionOk="0">
                  <a:moveTo>
                    <a:pt x="9437" y="0"/>
                  </a:moveTo>
                  <a:cubicBezTo>
                    <a:pt x="9158" y="0"/>
                    <a:pt x="8875" y="18"/>
                    <a:pt x="8588" y="56"/>
                  </a:cubicBezTo>
                  <a:cubicBezTo>
                    <a:pt x="5406" y="488"/>
                    <a:pt x="2824" y="3039"/>
                    <a:pt x="1634" y="5894"/>
                  </a:cubicBezTo>
                  <a:cubicBezTo>
                    <a:pt x="0" y="9793"/>
                    <a:pt x="369" y="14261"/>
                    <a:pt x="864" y="18349"/>
                  </a:cubicBezTo>
                  <a:cubicBezTo>
                    <a:pt x="1117" y="20330"/>
                    <a:pt x="1433" y="22301"/>
                    <a:pt x="1876" y="24250"/>
                  </a:cubicBezTo>
                  <a:cubicBezTo>
                    <a:pt x="2045" y="24301"/>
                    <a:pt x="2218" y="24329"/>
                    <a:pt x="2395" y="24329"/>
                  </a:cubicBezTo>
                  <a:cubicBezTo>
                    <a:pt x="2870" y="24329"/>
                    <a:pt x="3371" y="24131"/>
                    <a:pt x="3878" y="23670"/>
                  </a:cubicBezTo>
                  <a:cubicBezTo>
                    <a:pt x="4531" y="23091"/>
                    <a:pt x="4900" y="22480"/>
                    <a:pt x="5722" y="22132"/>
                  </a:cubicBezTo>
                  <a:cubicBezTo>
                    <a:pt x="6639" y="21763"/>
                    <a:pt x="7640" y="21753"/>
                    <a:pt x="8599" y="21637"/>
                  </a:cubicBezTo>
                  <a:cubicBezTo>
                    <a:pt x="9863" y="21479"/>
                    <a:pt x="11117" y="21184"/>
                    <a:pt x="12276" y="20636"/>
                  </a:cubicBezTo>
                  <a:cubicBezTo>
                    <a:pt x="14289" y="19666"/>
                    <a:pt x="16597" y="17791"/>
                    <a:pt x="17598" y="15746"/>
                  </a:cubicBezTo>
                  <a:cubicBezTo>
                    <a:pt x="18651" y="13607"/>
                    <a:pt x="18398" y="11226"/>
                    <a:pt x="18662" y="8929"/>
                  </a:cubicBezTo>
                  <a:cubicBezTo>
                    <a:pt x="18662" y="8916"/>
                    <a:pt x="18682" y="8907"/>
                    <a:pt x="18697" y="8907"/>
                  </a:cubicBezTo>
                  <a:cubicBezTo>
                    <a:pt x="18707" y="8907"/>
                    <a:pt x="18715" y="8910"/>
                    <a:pt x="18715" y="8918"/>
                  </a:cubicBezTo>
                  <a:cubicBezTo>
                    <a:pt x="18883" y="9803"/>
                    <a:pt x="18978" y="10741"/>
                    <a:pt x="18978" y="11669"/>
                  </a:cubicBezTo>
                  <a:cubicBezTo>
                    <a:pt x="19073" y="11669"/>
                    <a:pt x="19178" y="11721"/>
                    <a:pt x="19220" y="11848"/>
                  </a:cubicBezTo>
                  <a:lnTo>
                    <a:pt x="19336" y="12195"/>
                  </a:lnTo>
                  <a:cubicBezTo>
                    <a:pt x="19125" y="11015"/>
                    <a:pt x="18978" y="9814"/>
                    <a:pt x="18988" y="8613"/>
                  </a:cubicBezTo>
                  <a:cubicBezTo>
                    <a:pt x="19010" y="6632"/>
                    <a:pt x="19083" y="4387"/>
                    <a:pt x="19842" y="2564"/>
                  </a:cubicBezTo>
                  <a:cubicBezTo>
                    <a:pt x="19867" y="2506"/>
                    <a:pt x="19912" y="2487"/>
                    <a:pt x="19956" y="2487"/>
                  </a:cubicBezTo>
                  <a:cubicBezTo>
                    <a:pt x="19967" y="2487"/>
                    <a:pt x="19979" y="2488"/>
                    <a:pt x="19990" y="2491"/>
                  </a:cubicBezTo>
                  <a:cubicBezTo>
                    <a:pt x="20105" y="2174"/>
                    <a:pt x="20253" y="1890"/>
                    <a:pt x="20464" y="1616"/>
                  </a:cubicBezTo>
                  <a:lnTo>
                    <a:pt x="20464" y="1616"/>
                  </a:lnTo>
                  <a:cubicBezTo>
                    <a:pt x="20285" y="1679"/>
                    <a:pt x="20095" y="1742"/>
                    <a:pt x="19895" y="1806"/>
                  </a:cubicBezTo>
                  <a:cubicBezTo>
                    <a:pt x="19277" y="1997"/>
                    <a:pt x="18679" y="2076"/>
                    <a:pt x="18094" y="2076"/>
                  </a:cubicBezTo>
                  <a:cubicBezTo>
                    <a:pt x="15110" y="2076"/>
                    <a:pt x="12474" y="0"/>
                    <a:pt x="9437" y="0"/>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2" name="Google Shape;1722;p31"/>
            <p:cNvSpPr/>
            <p:nvPr/>
          </p:nvSpPr>
          <p:spPr>
            <a:xfrm>
              <a:off x="3954350" y="3239300"/>
              <a:ext cx="365675" cy="315450"/>
            </a:xfrm>
            <a:custGeom>
              <a:avLst/>
              <a:gdLst/>
              <a:ahLst/>
              <a:cxnLst/>
              <a:rect l="l" t="t" r="r" b="b"/>
              <a:pathLst>
                <a:path w="14627" h="12618" extrusionOk="0">
                  <a:moveTo>
                    <a:pt x="5849" y="1"/>
                  </a:moveTo>
                  <a:cubicBezTo>
                    <a:pt x="3809" y="1"/>
                    <a:pt x="2499" y="394"/>
                    <a:pt x="1391" y="802"/>
                  </a:cubicBezTo>
                  <a:cubicBezTo>
                    <a:pt x="1391" y="855"/>
                    <a:pt x="1360" y="907"/>
                    <a:pt x="1328" y="960"/>
                  </a:cubicBezTo>
                  <a:cubicBezTo>
                    <a:pt x="295" y="1940"/>
                    <a:pt x="137" y="3205"/>
                    <a:pt x="95" y="4543"/>
                  </a:cubicBezTo>
                  <a:cubicBezTo>
                    <a:pt x="64" y="5755"/>
                    <a:pt x="0" y="6998"/>
                    <a:pt x="74" y="8220"/>
                  </a:cubicBezTo>
                  <a:cubicBezTo>
                    <a:pt x="137" y="9696"/>
                    <a:pt x="506" y="11287"/>
                    <a:pt x="1792" y="12172"/>
                  </a:cubicBezTo>
                  <a:cubicBezTo>
                    <a:pt x="2260" y="12493"/>
                    <a:pt x="2750" y="12617"/>
                    <a:pt x="3245" y="12617"/>
                  </a:cubicBezTo>
                  <a:cubicBezTo>
                    <a:pt x="4197" y="12617"/>
                    <a:pt x="5168" y="12156"/>
                    <a:pt x="6049" y="11740"/>
                  </a:cubicBezTo>
                  <a:cubicBezTo>
                    <a:pt x="7197" y="11202"/>
                    <a:pt x="8314" y="10517"/>
                    <a:pt x="9136" y="9527"/>
                  </a:cubicBezTo>
                  <a:cubicBezTo>
                    <a:pt x="9937" y="8547"/>
                    <a:pt x="10306" y="7335"/>
                    <a:pt x="10780" y="6176"/>
                  </a:cubicBezTo>
                  <a:cubicBezTo>
                    <a:pt x="11107" y="5407"/>
                    <a:pt x="11476" y="4617"/>
                    <a:pt x="12066" y="4005"/>
                  </a:cubicBezTo>
                  <a:cubicBezTo>
                    <a:pt x="12909" y="3141"/>
                    <a:pt x="14458" y="2646"/>
                    <a:pt x="14626" y="1361"/>
                  </a:cubicBezTo>
                  <a:cubicBezTo>
                    <a:pt x="14563" y="1192"/>
                    <a:pt x="14426" y="1044"/>
                    <a:pt x="14215" y="939"/>
                  </a:cubicBezTo>
                  <a:cubicBezTo>
                    <a:pt x="13849" y="763"/>
                    <a:pt x="13429" y="717"/>
                    <a:pt x="13013" y="717"/>
                  </a:cubicBezTo>
                  <a:cubicBezTo>
                    <a:pt x="12574" y="717"/>
                    <a:pt x="12139" y="768"/>
                    <a:pt x="11775" y="768"/>
                  </a:cubicBezTo>
                  <a:cubicBezTo>
                    <a:pt x="11661" y="768"/>
                    <a:pt x="11553" y="763"/>
                    <a:pt x="11454" y="749"/>
                  </a:cubicBezTo>
                  <a:cubicBezTo>
                    <a:pt x="10158" y="591"/>
                    <a:pt x="8167" y="96"/>
                    <a:pt x="6892" y="33"/>
                  </a:cubicBezTo>
                  <a:cubicBezTo>
                    <a:pt x="6524" y="11"/>
                    <a:pt x="6177" y="1"/>
                    <a:pt x="5849" y="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3" name="Google Shape;1723;p31"/>
            <p:cNvSpPr/>
            <p:nvPr/>
          </p:nvSpPr>
          <p:spPr>
            <a:xfrm>
              <a:off x="3963050" y="3252150"/>
              <a:ext cx="25975" cy="16950"/>
            </a:xfrm>
            <a:custGeom>
              <a:avLst/>
              <a:gdLst/>
              <a:ahLst/>
              <a:cxnLst/>
              <a:rect l="l" t="t" r="r" b="b"/>
              <a:pathLst>
                <a:path w="1039" h="678" extrusionOk="0">
                  <a:moveTo>
                    <a:pt x="779" y="0"/>
                  </a:moveTo>
                  <a:cubicBezTo>
                    <a:pt x="736" y="0"/>
                    <a:pt x="689" y="14"/>
                    <a:pt x="643" y="46"/>
                  </a:cubicBezTo>
                  <a:cubicBezTo>
                    <a:pt x="380" y="225"/>
                    <a:pt x="179" y="436"/>
                    <a:pt x="0" y="678"/>
                  </a:cubicBezTo>
                  <a:cubicBezTo>
                    <a:pt x="327" y="552"/>
                    <a:pt x="675" y="425"/>
                    <a:pt x="1022" y="288"/>
                  </a:cubicBezTo>
                  <a:cubicBezTo>
                    <a:pt x="1038" y="150"/>
                    <a:pt x="924" y="0"/>
                    <a:pt x="779" y="0"/>
                  </a:cubicBezTo>
                  <a:close/>
                </a:path>
              </a:pathLst>
            </a:custGeom>
            <a:solidFill>
              <a:srgbClr val="C5585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4" name="Google Shape;1724;p31"/>
            <p:cNvSpPr/>
            <p:nvPr/>
          </p:nvSpPr>
          <p:spPr>
            <a:xfrm>
              <a:off x="3925900" y="3258825"/>
              <a:ext cx="403600" cy="354475"/>
            </a:xfrm>
            <a:custGeom>
              <a:avLst/>
              <a:gdLst/>
              <a:ahLst/>
              <a:cxnLst/>
              <a:rect l="l" t="t" r="r" b="b"/>
              <a:pathLst>
                <a:path w="16144" h="14179" extrusionOk="0">
                  <a:moveTo>
                    <a:pt x="2519" y="0"/>
                  </a:moveTo>
                  <a:lnTo>
                    <a:pt x="2519" y="0"/>
                  </a:lnTo>
                  <a:cubicBezTo>
                    <a:pt x="2161" y="126"/>
                    <a:pt x="1834" y="263"/>
                    <a:pt x="1486" y="379"/>
                  </a:cubicBezTo>
                  <a:cubicBezTo>
                    <a:pt x="1286" y="643"/>
                    <a:pt x="1128" y="948"/>
                    <a:pt x="1012" y="1265"/>
                  </a:cubicBezTo>
                  <a:cubicBezTo>
                    <a:pt x="1003" y="1263"/>
                    <a:pt x="994" y="1262"/>
                    <a:pt x="985" y="1262"/>
                  </a:cubicBezTo>
                  <a:cubicBezTo>
                    <a:pt x="939" y="1262"/>
                    <a:pt x="891" y="1284"/>
                    <a:pt x="864" y="1328"/>
                  </a:cubicBezTo>
                  <a:cubicBezTo>
                    <a:pt x="106" y="3161"/>
                    <a:pt x="21" y="5395"/>
                    <a:pt x="11" y="7376"/>
                  </a:cubicBezTo>
                  <a:cubicBezTo>
                    <a:pt x="0" y="8577"/>
                    <a:pt x="148" y="9768"/>
                    <a:pt x="359" y="10959"/>
                  </a:cubicBezTo>
                  <a:cubicBezTo>
                    <a:pt x="696" y="11928"/>
                    <a:pt x="1044" y="13014"/>
                    <a:pt x="1286" y="14131"/>
                  </a:cubicBezTo>
                  <a:cubicBezTo>
                    <a:pt x="1402" y="14124"/>
                    <a:pt x="1517" y="14118"/>
                    <a:pt x="1641" y="14118"/>
                  </a:cubicBezTo>
                  <a:cubicBezTo>
                    <a:pt x="1731" y="14118"/>
                    <a:pt x="1826" y="14122"/>
                    <a:pt x="1929" y="14131"/>
                  </a:cubicBezTo>
                  <a:cubicBezTo>
                    <a:pt x="2252" y="14163"/>
                    <a:pt x="2574" y="14179"/>
                    <a:pt x="2893" y="14179"/>
                  </a:cubicBezTo>
                  <a:cubicBezTo>
                    <a:pt x="6216" y="14179"/>
                    <a:pt x="9282" y="12467"/>
                    <a:pt x="11349" y="9852"/>
                  </a:cubicBezTo>
                  <a:cubicBezTo>
                    <a:pt x="12729" y="8103"/>
                    <a:pt x="13256" y="6112"/>
                    <a:pt x="14257" y="4162"/>
                  </a:cubicBezTo>
                  <a:cubicBezTo>
                    <a:pt x="14595" y="3498"/>
                    <a:pt x="16144" y="1549"/>
                    <a:pt x="15764" y="569"/>
                  </a:cubicBezTo>
                  <a:lnTo>
                    <a:pt x="15764" y="569"/>
                  </a:lnTo>
                  <a:cubicBezTo>
                    <a:pt x="15596" y="1855"/>
                    <a:pt x="14047" y="2339"/>
                    <a:pt x="13204" y="3214"/>
                  </a:cubicBezTo>
                  <a:cubicBezTo>
                    <a:pt x="12614" y="3836"/>
                    <a:pt x="12245" y="4605"/>
                    <a:pt x="11918" y="5385"/>
                  </a:cubicBezTo>
                  <a:cubicBezTo>
                    <a:pt x="11444" y="6533"/>
                    <a:pt x="11075" y="7755"/>
                    <a:pt x="10274" y="8735"/>
                  </a:cubicBezTo>
                  <a:cubicBezTo>
                    <a:pt x="9452" y="9715"/>
                    <a:pt x="8335" y="10400"/>
                    <a:pt x="7187" y="10948"/>
                  </a:cubicBezTo>
                  <a:cubicBezTo>
                    <a:pt x="6313" y="11364"/>
                    <a:pt x="5339" y="11826"/>
                    <a:pt x="4385" y="11826"/>
                  </a:cubicBezTo>
                  <a:cubicBezTo>
                    <a:pt x="3889" y="11826"/>
                    <a:pt x="3398" y="11701"/>
                    <a:pt x="2930" y="11380"/>
                  </a:cubicBezTo>
                  <a:cubicBezTo>
                    <a:pt x="1644" y="10495"/>
                    <a:pt x="1275" y="8904"/>
                    <a:pt x="1212" y="7429"/>
                  </a:cubicBezTo>
                  <a:cubicBezTo>
                    <a:pt x="1160" y="6217"/>
                    <a:pt x="1212" y="4974"/>
                    <a:pt x="1233" y="3751"/>
                  </a:cubicBezTo>
                  <a:cubicBezTo>
                    <a:pt x="1275" y="2392"/>
                    <a:pt x="1433" y="1149"/>
                    <a:pt x="2445" y="158"/>
                  </a:cubicBezTo>
                  <a:cubicBezTo>
                    <a:pt x="2498" y="116"/>
                    <a:pt x="2519" y="53"/>
                    <a:pt x="2519"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5" name="Google Shape;1725;p31"/>
            <p:cNvSpPr/>
            <p:nvPr/>
          </p:nvSpPr>
          <p:spPr>
            <a:xfrm>
              <a:off x="3471750" y="3243375"/>
              <a:ext cx="413600" cy="427825"/>
            </a:xfrm>
            <a:custGeom>
              <a:avLst/>
              <a:gdLst/>
              <a:ahLst/>
              <a:cxnLst/>
              <a:rect l="l" t="t" r="r" b="b"/>
              <a:pathLst>
                <a:path w="16544" h="17113" extrusionOk="0">
                  <a:moveTo>
                    <a:pt x="9056" y="0"/>
                  </a:moveTo>
                  <a:cubicBezTo>
                    <a:pt x="8512" y="0"/>
                    <a:pt x="7963" y="45"/>
                    <a:pt x="7418" y="133"/>
                  </a:cubicBezTo>
                  <a:cubicBezTo>
                    <a:pt x="4268" y="639"/>
                    <a:pt x="2171" y="2884"/>
                    <a:pt x="1064" y="5507"/>
                  </a:cubicBezTo>
                  <a:cubicBezTo>
                    <a:pt x="242" y="7467"/>
                    <a:pt x="0" y="9627"/>
                    <a:pt x="116" y="11745"/>
                  </a:cubicBezTo>
                  <a:cubicBezTo>
                    <a:pt x="169" y="12757"/>
                    <a:pt x="285" y="13779"/>
                    <a:pt x="464" y="14780"/>
                  </a:cubicBezTo>
                  <a:cubicBezTo>
                    <a:pt x="580" y="15497"/>
                    <a:pt x="759" y="16392"/>
                    <a:pt x="1381" y="16866"/>
                  </a:cubicBezTo>
                  <a:cubicBezTo>
                    <a:pt x="1607" y="17040"/>
                    <a:pt x="1840" y="17113"/>
                    <a:pt x="2071" y="17113"/>
                  </a:cubicBezTo>
                  <a:cubicBezTo>
                    <a:pt x="3024" y="17113"/>
                    <a:pt x="3970" y="15879"/>
                    <a:pt x="4521" y="15286"/>
                  </a:cubicBezTo>
                  <a:cubicBezTo>
                    <a:pt x="5206" y="14548"/>
                    <a:pt x="5859" y="13758"/>
                    <a:pt x="6702" y="13200"/>
                  </a:cubicBezTo>
                  <a:cubicBezTo>
                    <a:pt x="7682" y="12546"/>
                    <a:pt x="8820" y="12314"/>
                    <a:pt x="9958" y="12114"/>
                  </a:cubicBezTo>
                  <a:cubicBezTo>
                    <a:pt x="11802" y="11798"/>
                    <a:pt x="13604" y="11440"/>
                    <a:pt x="14900" y="9965"/>
                  </a:cubicBezTo>
                  <a:cubicBezTo>
                    <a:pt x="16006" y="8690"/>
                    <a:pt x="16544" y="6951"/>
                    <a:pt x="16291" y="5265"/>
                  </a:cubicBezTo>
                  <a:cubicBezTo>
                    <a:pt x="15772" y="1787"/>
                    <a:pt x="12515" y="0"/>
                    <a:pt x="9056" y="0"/>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6" name="Google Shape;1726;p31"/>
            <p:cNvSpPr/>
            <p:nvPr/>
          </p:nvSpPr>
          <p:spPr>
            <a:xfrm>
              <a:off x="3488600" y="3252150"/>
              <a:ext cx="331950" cy="240250"/>
            </a:xfrm>
            <a:custGeom>
              <a:avLst/>
              <a:gdLst/>
              <a:ahLst/>
              <a:cxnLst/>
              <a:rect l="l" t="t" r="r" b="b"/>
              <a:pathLst>
                <a:path w="13278" h="9610" extrusionOk="0">
                  <a:moveTo>
                    <a:pt x="8307" y="1"/>
                  </a:moveTo>
                  <a:cubicBezTo>
                    <a:pt x="6429" y="1"/>
                    <a:pt x="4494" y="739"/>
                    <a:pt x="3056" y="1848"/>
                  </a:cubicBezTo>
                  <a:cubicBezTo>
                    <a:pt x="2076" y="2596"/>
                    <a:pt x="1370" y="3576"/>
                    <a:pt x="907" y="4693"/>
                  </a:cubicBezTo>
                  <a:cubicBezTo>
                    <a:pt x="485" y="5715"/>
                    <a:pt x="1" y="7116"/>
                    <a:pt x="190" y="8244"/>
                  </a:cubicBezTo>
                  <a:cubicBezTo>
                    <a:pt x="369" y="9224"/>
                    <a:pt x="1170" y="9508"/>
                    <a:pt x="2066" y="9582"/>
                  </a:cubicBezTo>
                  <a:cubicBezTo>
                    <a:pt x="2305" y="9600"/>
                    <a:pt x="2545" y="9610"/>
                    <a:pt x="2784" y="9610"/>
                  </a:cubicBezTo>
                  <a:cubicBezTo>
                    <a:pt x="4049" y="9610"/>
                    <a:pt x="5302" y="9355"/>
                    <a:pt x="6481" y="8876"/>
                  </a:cubicBezTo>
                  <a:cubicBezTo>
                    <a:pt x="7788" y="8349"/>
                    <a:pt x="9105" y="7717"/>
                    <a:pt x="10285" y="6969"/>
                  </a:cubicBezTo>
                  <a:cubicBezTo>
                    <a:pt x="11212" y="6389"/>
                    <a:pt x="12392" y="5599"/>
                    <a:pt x="12845" y="4556"/>
                  </a:cubicBezTo>
                  <a:cubicBezTo>
                    <a:pt x="13277" y="3523"/>
                    <a:pt x="13193" y="2269"/>
                    <a:pt x="12403" y="1395"/>
                  </a:cubicBezTo>
                  <a:cubicBezTo>
                    <a:pt x="11665" y="583"/>
                    <a:pt x="10812" y="341"/>
                    <a:pt x="9516" y="109"/>
                  </a:cubicBezTo>
                  <a:cubicBezTo>
                    <a:pt x="9119" y="36"/>
                    <a:pt x="8715" y="1"/>
                    <a:pt x="8307" y="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7" name="Google Shape;1727;p31"/>
            <p:cNvSpPr/>
            <p:nvPr/>
          </p:nvSpPr>
          <p:spPr>
            <a:xfrm>
              <a:off x="3502825" y="3268775"/>
              <a:ext cx="277425" cy="172425"/>
            </a:xfrm>
            <a:custGeom>
              <a:avLst/>
              <a:gdLst/>
              <a:ahLst/>
              <a:cxnLst/>
              <a:rect l="l" t="t" r="r" b="b"/>
              <a:pathLst>
                <a:path w="11097" h="6897" extrusionOk="0">
                  <a:moveTo>
                    <a:pt x="7035" y="1"/>
                  </a:moveTo>
                  <a:cubicBezTo>
                    <a:pt x="6887" y="1"/>
                    <a:pt x="6748" y="5"/>
                    <a:pt x="6618" y="13"/>
                  </a:cubicBezTo>
                  <a:cubicBezTo>
                    <a:pt x="4279" y="139"/>
                    <a:pt x="1855" y="1783"/>
                    <a:pt x="928" y="4144"/>
                  </a:cubicBezTo>
                  <a:cubicBezTo>
                    <a:pt x="664" y="4829"/>
                    <a:pt x="1" y="6304"/>
                    <a:pt x="1370" y="6810"/>
                  </a:cubicBezTo>
                  <a:cubicBezTo>
                    <a:pt x="1540" y="6871"/>
                    <a:pt x="1748" y="6897"/>
                    <a:pt x="1981" y="6897"/>
                  </a:cubicBezTo>
                  <a:cubicBezTo>
                    <a:pt x="3066" y="6897"/>
                    <a:pt x="4682" y="6333"/>
                    <a:pt x="5332" y="6177"/>
                  </a:cubicBezTo>
                  <a:cubicBezTo>
                    <a:pt x="7166" y="5724"/>
                    <a:pt x="11096" y="3575"/>
                    <a:pt x="10727" y="1646"/>
                  </a:cubicBezTo>
                  <a:cubicBezTo>
                    <a:pt x="10489" y="388"/>
                    <a:pt x="8431" y="1"/>
                    <a:pt x="7035" y="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8" name="Google Shape;1728;p31"/>
            <p:cNvSpPr/>
            <p:nvPr/>
          </p:nvSpPr>
          <p:spPr>
            <a:xfrm>
              <a:off x="3820525" y="3236000"/>
              <a:ext cx="217100" cy="385325"/>
            </a:xfrm>
            <a:custGeom>
              <a:avLst/>
              <a:gdLst/>
              <a:ahLst/>
              <a:cxnLst/>
              <a:rect l="l" t="t" r="r" b="b"/>
              <a:pathLst>
                <a:path w="8684" h="15413" extrusionOk="0">
                  <a:moveTo>
                    <a:pt x="6979" y="1"/>
                  </a:moveTo>
                  <a:cubicBezTo>
                    <a:pt x="6766" y="1"/>
                    <a:pt x="6542" y="18"/>
                    <a:pt x="6312" y="60"/>
                  </a:cubicBezTo>
                  <a:cubicBezTo>
                    <a:pt x="5280" y="237"/>
                    <a:pt x="4438" y="1237"/>
                    <a:pt x="3383" y="1237"/>
                  </a:cubicBezTo>
                  <a:cubicBezTo>
                    <a:pt x="3124" y="1237"/>
                    <a:pt x="2852" y="1176"/>
                    <a:pt x="2561" y="1029"/>
                  </a:cubicBezTo>
                  <a:cubicBezTo>
                    <a:pt x="2013" y="744"/>
                    <a:pt x="1054" y="376"/>
                    <a:pt x="0" y="91"/>
                  </a:cubicBezTo>
                  <a:lnTo>
                    <a:pt x="0" y="91"/>
                  </a:lnTo>
                  <a:cubicBezTo>
                    <a:pt x="2066" y="924"/>
                    <a:pt x="3752" y="2778"/>
                    <a:pt x="4131" y="4865"/>
                  </a:cubicBezTo>
                  <a:cubicBezTo>
                    <a:pt x="4584" y="7267"/>
                    <a:pt x="4637" y="9817"/>
                    <a:pt x="4900" y="12251"/>
                  </a:cubicBezTo>
                  <a:cubicBezTo>
                    <a:pt x="5006" y="13252"/>
                    <a:pt x="5259" y="14148"/>
                    <a:pt x="5606" y="14622"/>
                  </a:cubicBezTo>
                  <a:cubicBezTo>
                    <a:pt x="5870" y="14980"/>
                    <a:pt x="6165" y="15212"/>
                    <a:pt x="6481" y="15412"/>
                  </a:cubicBezTo>
                  <a:cubicBezTo>
                    <a:pt x="6597" y="15212"/>
                    <a:pt x="6692" y="15086"/>
                    <a:pt x="6692" y="15086"/>
                  </a:cubicBezTo>
                  <a:cubicBezTo>
                    <a:pt x="6692" y="15086"/>
                    <a:pt x="5290" y="13948"/>
                    <a:pt x="5174" y="10618"/>
                  </a:cubicBezTo>
                  <a:cubicBezTo>
                    <a:pt x="5058" y="7278"/>
                    <a:pt x="4742" y="3811"/>
                    <a:pt x="5227" y="2546"/>
                  </a:cubicBezTo>
                  <a:cubicBezTo>
                    <a:pt x="5722" y="1271"/>
                    <a:pt x="8683" y="355"/>
                    <a:pt x="8683" y="355"/>
                  </a:cubicBezTo>
                  <a:cubicBezTo>
                    <a:pt x="8683" y="355"/>
                    <a:pt x="7947" y="1"/>
                    <a:pt x="6979"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9" name="Google Shape;1729;p31"/>
            <p:cNvSpPr/>
            <p:nvPr/>
          </p:nvSpPr>
          <p:spPr>
            <a:xfrm>
              <a:off x="3729650" y="3229075"/>
              <a:ext cx="265025" cy="486825"/>
            </a:xfrm>
            <a:custGeom>
              <a:avLst/>
              <a:gdLst/>
              <a:ahLst/>
              <a:cxnLst/>
              <a:rect l="l" t="t" r="r" b="b"/>
              <a:pathLst>
                <a:path w="10601" h="19473" extrusionOk="0">
                  <a:moveTo>
                    <a:pt x="1260" y="1"/>
                  </a:moveTo>
                  <a:cubicBezTo>
                    <a:pt x="804" y="1"/>
                    <a:pt x="375" y="53"/>
                    <a:pt x="0" y="178"/>
                  </a:cubicBezTo>
                  <a:cubicBezTo>
                    <a:pt x="221" y="231"/>
                    <a:pt x="464" y="284"/>
                    <a:pt x="696" y="347"/>
                  </a:cubicBezTo>
                  <a:cubicBezTo>
                    <a:pt x="948" y="314"/>
                    <a:pt x="1195" y="298"/>
                    <a:pt x="1438" y="298"/>
                  </a:cubicBezTo>
                  <a:cubicBezTo>
                    <a:pt x="4653" y="298"/>
                    <a:pt x="7057" y="3112"/>
                    <a:pt x="7576" y="6090"/>
                  </a:cubicBezTo>
                  <a:cubicBezTo>
                    <a:pt x="7966" y="8355"/>
                    <a:pt x="8061" y="11095"/>
                    <a:pt x="8230" y="13382"/>
                  </a:cubicBezTo>
                  <a:cubicBezTo>
                    <a:pt x="8304" y="14478"/>
                    <a:pt x="8651" y="15995"/>
                    <a:pt x="8388" y="17217"/>
                  </a:cubicBezTo>
                  <a:cubicBezTo>
                    <a:pt x="8609" y="17354"/>
                    <a:pt x="8862" y="17575"/>
                    <a:pt x="9104" y="17955"/>
                  </a:cubicBezTo>
                  <a:cubicBezTo>
                    <a:pt x="9694" y="18935"/>
                    <a:pt x="10000" y="19472"/>
                    <a:pt x="10000" y="19472"/>
                  </a:cubicBezTo>
                  <a:lnTo>
                    <a:pt x="10601" y="19167"/>
                  </a:lnTo>
                  <a:cubicBezTo>
                    <a:pt x="10590" y="19156"/>
                    <a:pt x="9399" y="17438"/>
                    <a:pt x="9600" y="16785"/>
                  </a:cubicBezTo>
                  <a:cubicBezTo>
                    <a:pt x="9716" y="16385"/>
                    <a:pt x="9947" y="15963"/>
                    <a:pt x="10126" y="15689"/>
                  </a:cubicBezTo>
                  <a:cubicBezTo>
                    <a:pt x="9810" y="15479"/>
                    <a:pt x="9526" y="15247"/>
                    <a:pt x="9262" y="14899"/>
                  </a:cubicBezTo>
                  <a:cubicBezTo>
                    <a:pt x="8904" y="14425"/>
                    <a:pt x="8651" y="13540"/>
                    <a:pt x="8546" y="12528"/>
                  </a:cubicBezTo>
                  <a:cubicBezTo>
                    <a:pt x="8282" y="10094"/>
                    <a:pt x="8219" y="7555"/>
                    <a:pt x="7787" y="5142"/>
                  </a:cubicBezTo>
                  <a:cubicBezTo>
                    <a:pt x="7397" y="3055"/>
                    <a:pt x="5701" y="1201"/>
                    <a:pt x="3678" y="358"/>
                  </a:cubicBezTo>
                  <a:cubicBezTo>
                    <a:pt x="2882" y="152"/>
                    <a:pt x="2032" y="1"/>
                    <a:pt x="126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0" name="Google Shape;1730;p31"/>
            <p:cNvSpPr/>
            <p:nvPr/>
          </p:nvSpPr>
          <p:spPr>
            <a:xfrm>
              <a:off x="3746775" y="3236200"/>
              <a:ext cx="198900" cy="423050"/>
            </a:xfrm>
            <a:custGeom>
              <a:avLst/>
              <a:gdLst/>
              <a:ahLst/>
              <a:cxnLst/>
              <a:rect l="l" t="t" r="r" b="b"/>
              <a:pathLst>
                <a:path w="7956" h="16922" extrusionOk="0">
                  <a:moveTo>
                    <a:pt x="755" y="0"/>
                  </a:moveTo>
                  <a:cubicBezTo>
                    <a:pt x="508" y="0"/>
                    <a:pt x="256" y="17"/>
                    <a:pt x="0" y="52"/>
                  </a:cubicBezTo>
                  <a:cubicBezTo>
                    <a:pt x="896" y="283"/>
                    <a:pt x="1865" y="642"/>
                    <a:pt x="2919" y="1221"/>
                  </a:cubicBezTo>
                  <a:cubicBezTo>
                    <a:pt x="3909" y="1769"/>
                    <a:pt x="4531" y="2507"/>
                    <a:pt x="4942" y="3023"/>
                  </a:cubicBezTo>
                  <a:cubicBezTo>
                    <a:pt x="5701" y="3982"/>
                    <a:pt x="6280" y="5078"/>
                    <a:pt x="6607" y="6869"/>
                  </a:cubicBezTo>
                  <a:cubicBezTo>
                    <a:pt x="7134" y="9767"/>
                    <a:pt x="7102" y="16753"/>
                    <a:pt x="7102" y="16753"/>
                  </a:cubicBezTo>
                  <a:cubicBezTo>
                    <a:pt x="7102" y="16753"/>
                    <a:pt x="7117" y="16751"/>
                    <a:pt x="7145" y="16751"/>
                  </a:cubicBezTo>
                  <a:cubicBezTo>
                    <a:pt x="7232" y="16751"/>
                    <a:pt x="7444" y="16770"/>
                    <a:pt x="7692" y="16922"/>
                  </a:cubicBezTo>
                  <a:cubicBezTo>
                    <a:pt x="7956" y="15699"/>
                    <a:pt x="7608" y="14182"/>
                    <a:pt x="7534" y="13086"/>
                  </a:cubicBezTo>
                  <a:cubicBezTo>
                    <a:pt x="7376" y="10810"/>
                    <a:pt x="7271" y="8049"/>
                    <a:pt x="6870" y="5794"/>
                  </a:cubicBezTo>
                  <a:cubicBezTo>
                    <a:pt x="6362" y="2820"/>
                    <a:pt x="3963" y="0"/>
                    <a:pt x="75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1" name="Google Shape;1731;p31"/>
            <p:cNvSpPr/>
            <p:nvPr/>
          </p:nvSpPr>
          <p:spPr>
            <a:xfrm>
              <a:off x="3957500" y="3248325"/>
              <a:ext cx="231775" cy="195450"/>
            </a:xfrm>
            <a:custGeom>
              <a:avLst/>
              <a:gdLst/>
              <a:ahLst/>
              <a:cxnLst/>
              <a:rect l="l" t="t" r="r" b="b"/>
              <a:pathLst>
                <a:path w="9271" h="7818" extrusionOk="0">
                  <a:moveTo>
                    <a:pt x="5350" y="1"/>
                  </a:moveTo>
                  <a:cubicBezTo>
                    <a:pt x="4862" y="1"/>
                    <a:pt x="4383" y="57"/>
                    <a:pt x="3952" y="178"/>
                  </a:cubicBezTo>
                  <a:cubicBezTo>
                    <a:pt x="2266" y="652"/>
                    <a:pt x="960" y="1358"/>
                    <a:pt x="486" y="3276"/>
                  </a:cubicBezTo>
                  <a:cubicBezTo>
                    <a:pt x="222" y="4340"/>
                    <a:pt x="1" y="6173"/>
                    <a:pt x="538" y="7206"/>
                  </a:cubicBezTo>
                  <a:cubicBezTo>
                    <a:pt x="780" y="7663"/>
                    <a:pt x="1162" y="7817"/>
                    <a:pt x="1589" y="7817"/>
                  </a:cubicBezTo>
                  <a:cubicBezTo>
                    <a:pt x="2166" y="7817"/>
                    <a:pt x="2827" y="7537"/>
                    <a:pt x="3341" y="7343"/>
                  </a:cubicBezTo>
                  <a:cubicBezTo>
                    <a:pt x="5638" y="6521"/>
                    <a:pt x="8526" y="4888"/>
                    <a:pt x="9052" y="2095"/>
                  </a:cubicBezTo>
                  <a:cubicBezTo>
                    <a:pt x="9270" y="855"/>
                    <a:pt x="7247" y="1"/>
                    <a:pt x="5350" y="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2" name="Google Shape;1732;p31"/>
            <p:cNvSpPr/>
            <p:nvPr/>
          </p:nvSpPr>
          <p:spPr>
            <a:xfrm>
              <a:off x="3973850" y="3257700"/>
              <a:ext cx="149900" cy="124675"/>
            </a:xfrm>
            <a:custGeom>
              <a:avLst/>
              <a:gdLst/>
              <a:ahLst/>
              <a:cxnLst/>
              <a:rect l="l" t="t" r="r" b="b"/>
              <a:pathLst>
                <a:path w="5996" h="4987" extrusionOk="0">
                  <a:moveTo>
                    <a:pt x="4214" y="1"/>
                  </a:moveTo>
                  <a:cubicBezTo>
                    <a:pt x="2927" y="1"/>
                    <a:pt x="1192" y="772"/>
                    <a:pt x="422" y="2363"/>
                  </a:cubicBezTo>
                  <a:cubicBezTo>
                    <a:pt x="148" y="2932"/>
                    <a:pt x="0" y="4207"/>
                    <a:pt x="495" y="4724"/>
                  </a:cubicBezTo>
                  <a:cubicBezTo>
                    <a:pt x="681" y="4915"/>
                    <a:pt x="932" y="4987"/>
                    <a:pt x="1209" y="4987"/>
                  </a:cubicBezTo>
                  <a:cubicBezTo>
                    <a:pt x="1831" y="4987"/>
                    <a:pt x="2581" y="4628"/>
                    <a:pt x="3003" y="4460"/>
                  </a:cubicBezTo>
                  <a:cubicBezTo>
                    <a:pt x="4342" y="3902"/>
                    <a:pt x="5996" y="2785"/>
                    <a:pt x="5764" y="941"/>
                  </a:cubicBezTo>
                  <a:cubicBezTo>
                    <a:pt x="5682" y="319"/>
                    <a:pt x="5040" y="1"/>
                    <a:pt x="4214" y="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3" name="Google Shape;1733;p31"/>
            <p:cNvSpPr/>
            <p:nvPr/>
          </p:nvSpPr>
          <p:spPr>
            <a:xfrm>
              <a:off x="3994650" y="3269100"/>
              <a:ext cx="93550" cy="59950"/>
            </a:xfrm>
            <a:custGeom>
              <a:avLst/>
              <a:gdLst/>
              <a:ahLst/>
              <a:cxnLst/>
              <a:rect l="l" t="t" r="r" b="b"/>
              <a:pathLst>
                <a:path w="3742" h="2398" extrusionOk="0">
                  <a:moveTo>
                    <a:pt x="2851" y="0"/>
                  </a:moveTo>
                  <a:cubicBezTo>
                    <a:pt x="2040" y="0"/>
                    <a:pt x="668" y="900"/>
                    <a:pt x="296" y="1549"/>
                  </a:cubicBezTo>
                  <a:cubicBezTo>
                    <a:pt x="169" y="1760"/>
                    <a:pt x="1" y="2129"/>
                    <a:pt x="254" y="2329"/>
                  </a:cubicBezTo>
                  <a:cubicBezTo>
                    <a:pt x="316" y="2377"/>
                    <a:pt x="386" y="2397"/>
                    <a:pt x="460" y="2397"/>
                  </a:cubicBezTo>
                  <a:cubicBezTo>
                    <a:pt x="773" y="2397"/>
                    <a:pt x="1158" y="2039"/>
                    <a:pt x="1370" y="1928"/>
                  </a:cubicBezTo>
                  <a:cubicBezTo>
                    <a:pt x="1876" y="1654"/>
                    <a:pt x="3741" y="1233"/>
                    <a:pt x="3415" y="337"/>
                  </a:cubicBezTo>
                  <a:cubicBezTo>
                    <a:pt x="3326" y="99"/>
                    <a:pt x="3119" y="0"/>
                    <a:pt x="2851" y="0"/>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4" name="Google Shape;1734;p31"/>
            <p:cNvSpPr/>
            <p:nvPr/>
          </p:nvSpPr>
          <p:spPr>
            <a:xfrm>
              <a:off x="4008100" y="3296225"/>
              <a:ext cx="21350" cy="20975"/>
            </a:xfrm>
            <a:custGeom>
              <a:avLst/>
              <a:gdLst/>
              <a:ahLst/>
              <a:cxnLst/>
              <a:rect l="l" t="t" r="r" b="b"/>
              <a:pathLst>
                <a:path w="854" h="839" extrusionOk="0">
                  <a:moveTo>
                    <a:pt x="622" y="0"/>
                  </a:moveTo>
                  <a:cubicBezTo>
                    <a:pt x="263" y="0"/>
                    <a:pt x="0" y="390"/>
                    <a:pt x="0" y="685"/>
                  </a:cubicBezTo>
                  <a:cubicBezTo>
                    <a:pt x="0" y="798"/>
                    <a:pt x="55" y="839"/>
                    <a:pt x="134" y="839"/>
                  </a:cubicBezTo>
                  <a:cubicBezTo>
                    <a:pt x="305" y="839"/>
                    <a:pt x="588" y="645"/>
                    <a:pt x="653" y="580"/>
                  </a:cubicBezTo>
                  <a:cubicBezTo>
                    <a:pt x="748" y="496"/>
                    <a:pt x="854" y="359"/>
                    <a:pt x="843" y="201"/>
                  </a:cubicBezTo>
                  <a:cubicBezTo>
                    <a:pt x="822" y="85"/>
                    <a:pt x="727" y="0"/>
                    <a:pt x="622" y="0"/>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5" name="Google Shape;1735;p31"/>
            <p:cNvSpPr/>
            <p:nvPr/>
          </p:nvSpPr>
          <p:spPr>
            <a:xfrm>
              <a:off x="4037925" y="3275750"/>
              <a:ext cx="29450" cy="16800"/>
            </a:xfrm>
            <a:custGeom>
              <a:avLst/>
              <a:gdLst/>
              <a:ahLst/>
              <a:cxnLst/>
              <a:rect l="l" t="t" r="r" b="b"/>
              <a:pathLst>
                <a:path w="1178" h="672" extrusionOk="0">
                  <a:moveTo>
                    <a:pt x="844" y="1"/>
                  </a:moveTo>
                  <a:cubicBezTo>
                    <a:pt x="533" y="1"/>
                    <a:pt x="46" y="221"/>
                    <a:pt x="8" y="545"/>
                  </a:cubicBezTo>
                  <a:cubicBezTo>
                    <a:pt x="1" y="644"/>
                    <a:pt x="80" y="671"/>
                    <a:pt x="161" y="671"/>
                  </a:cubicBezTo>
                  <a:cubicBezTo>
                    <a:pt x="192" y="671"/>
                    <a:pt x="224" y="667"/>
                    <a:pt x="251" y="661"/>
                  </a:cubicBezTo>
                  <a:cubicBezTo>
                    <a:pt x="451" y="640"/>
                    <a:pt x="672" y="609"/>
                    <a:pt x="851" y="535"/>
                  </a:cubicBezTo>
                  <a:cubicBezTo>
                    <a:pt x="967" y="482"/>
                    <a:pt x="1157" y="398"/>
                    <a:pt x="1167" y="261"/>
                  </a:cubicBezTo>
                  <a:cubicBezTo>
                    <a:pt x="1178" y="113"/>
                    <a:pt x="1051" y="29"/>
                    <a:pt x="936" y="8"/>
                  </a:cubicBezTo>
                  <a:cubicBezTo>
                    <a:pt x="908" y="3"/>
                    <a:pt x="877" y="1"/>
                    <a:pt x="844" y="1"/>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6" name="Google Shape;1736;p31"/>
            <p:cNvSpPr/>
            <p:nvPr/>
          </p:nvSpPr>
          <p:spPr>
            <a:xfrm>
              <a:off x="3974175" y="3304150"/>
              <a:ext cx="341550" cy="315575"/>
            </a:xfrm>
            <a:custGeom>
              <a:avLst/>
              <a:gdLst/>
              <a:ahLst/>
              <a:cxnLst/>
              <a:rect l="l" t="t" r="r" b="b"/>
              <a:pathLst>
                <a:path w="13662" h="12623" extrusionOk="0">
                  <a:moveTo>
                    <a:pt x="13613" y="1"/>
                  </a:moveTo>
                  <a:cubicBezTo>
                    <a:pt x="13603" y="1"/>
                    <a:pt x="13591" y="7"/>
                    <a:pt x="13580" y="21"/>
                  </a:cubicBezTo>
                  <a:cubicBezTo>
                    <a:pt x="12442" y="1264"/>
                    <a:pt x="11726" y="2686"/>
                    <a:pt x="10988" y="4214"/>
                  </a:cubicBezTo>
                  <a:cubicBezTo>
                    <a:pt x="10303" y="5658"/>
                    <a:pt x="9650" y="7059"/>
                    <a:pt x="8617" y="8292"/>
                  </a:cubicBezTo>
                  <a:cubicBezTo>
                    <a:pt x="7711" y="9378"/>
                    <a:pt x="6605" y="10326"/>
                    <a:pt x="5351" y="11032"/>
                  </a:cubicBezTo>
                  <a:cubicBezTo>
                    <a:pt x="4622" y="11431"/>
                    <a:pt x="3017" y="12232"/>
                    <a:pt x="1629" y="12232"/>
                  </a:cubicBezTo>
                  <a:cubicBezTo>
                    <a:pt x="1109" y="12232"/>
                    <a:pt x="620" y="12120"/>
                    <a:pt x="219" y="11833"/>
                  </a:cubicBezTo>
                  <a:cubicBezTo>
                    <a:pt x="155" y="11788"/>
                    <a:pt x="107" y="11769"/>
                    <a:pt x="74" y="11769"/>
                  </a:cubicBezTo>
                  <a:cubicBezTo>
                    <a:pt x="1" y="11769"/>
                    <a:pt x="6" y="11864"/>
                    <a:pt x="71" y="11959"/>
                  </a:cubicBezTo>
                  <a:cubicBezTo>
                    <a:pt x="430" y="12438"/>
                    <a:pt x="1179" y="12623"/>
                    <a:pt x="1964" y="12623"/>
                  </a:cubicBezTo>
                  <a:cubicBezTo>
                    <a:pt x="2423" y="12623"/>
                    <a:pt x="2894" y="12560"/>
                    <a:pt x="3306" y="12454"/>
                  </a:cubicBezTo>
                  <a:cubicBezTo>
                    <a:pt x="4887" y="12054"/>
                    <a:pt x="6341" y="11169"/>
                    <a:pt x="7564" y="10105"/>
                  </a:cubicBezTo>
                  <a:cubicBezTo>
                    <a:pt x="8839" y="8998"/>
                    <a:pt x="9892" y="7618"/>
                    <a:pt x="10651" y="6101"/>
                  </a:cubicBezTo>
                  <a:cubicBezTo>
                    <a:pt x="11241" y="4889"/>
                    <a:pt x="11842" y="3508"/>
                    <a:pt x="12453" y="2307"/>
                  </a:cubicBezTo>
                  <a:cubicBezTo>
                    <a:pt x="12885" y="1464"/>
                    <a:pt x="13391" y="769"/>
                    <a:pt x="13654" y="84"/>
                  </a:cubicBezTo>
                  <a:cubicBezTo>
                    <a:pt x="13662" y="45"/>
                    <a:pt x="13641" y="1"/>
                    <a:pt x="13613" y="1"/>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7" name="Google Shape;1737;p31"/>
            <p:cNvSpPr/>
            <p:nvPr/>
          </p:nvSpPr>
          <p:spPr>
            <a:xfrm>
              <a:off x="3488250" y="3621750"/>
              <a:ext cx="445300" cy="265250"/>
            </a:xfrm>
            <a:custGeom>
              <a:avLst/>
              <a:gdLst/>
              <a:ahLst/>
              <a:cxnLst/>
              <a:rect l="l" t="t" r="r" b="b"/>
              <a:pathLst>
                <a:path w="17812" h="10610" extrusionOk="0">
                  <a:moveTo>
                    <a:pt x="17409" y="0"/>
                  </a:moveTo>
                  <a:cubicBezTo>
                    <a:pt x="17384" y="0"/>
                    <a:pt x="17359" y="17"/>
                    <a:pt x="17359" y="46"/>
                  </a:cubicBezTo>
                  <a:cubicBezTo>
                    <a:pt x="17433" y="2364"/>
                    <a:pt x="15504" y="3723"/>
                    <a:pt x="13839" y="4966"/>
                  </a:cubicBezTo>
                  <a:cubicBezTo>
                    <a:pt x="12164" y="6210"/>
                    <a:pt x="10562" y="7084"/>
                    <a:pt x="8518" y="7506"/>
                  </a:cubicBezTo>
                  <a:cubicBezTo>
                    <a:pt x="6843" y="7843"/>
                    <a:pt x="5125" y="8043"/>
                    <a:pt x="3597" y="8834"/>
                  </a:cubicBezTo>
                  <a:cubicBezTo>
                    <a:pt x="3228" y="9034"/>
                    <a:pt x="2860" y="9255"/>
                    <a:pt x="2512" y="9624"/>
                  </a:cubicBezTo>
                  <a:cubicBezTo>
                    <a:pt x="2418" y="9733"/>
                    <a:pt x="2005" y="10307"/>
                    <a:pt x="1514" y="10307"/>
                  </a:cubicBezTo>
                  <a:cubicBezTo>
                    <a:pt x="1343" y="10307"/>
                    <a:pt x="1163" y="10238"/>
                    <a:pt x="984" y="10056"/>
                  </a:cubicBezTo>
                  <a:cubicBezTo>
                    <a:pt x="826" y="9898"/>
                    <a:pt x="468" y="8686"/>
                    <a:pt x="415" y="8465"/>
                  </a:cubicBezTo>
                  <a:cubicBezTo>
                    <a:pt x="288" y="7885"/>
                    <a:pt x="257" y="7253"/>
                    <a:pt x="130" y="6684"/>
                  </a:cubicBezTo>
                  <a:cubicBezTo>
                    <a:pt x="95" y="6555"/>
                    <a:pt x="53" y="6475"/>
                    <a:pt x="29" y="6475"/>
                  </a:cubicBezTo>
                  <a:cubicBezTo>
                    <a:pt x="9" y="6475"/>
                    <a:pt x="1" y="6525"/>
                    <a:pt x="15" y="6642"/>
                  </a:cubicBezTo>
                  <a:cubicBezTo>
                    <a:pt x="83" y="7469"/>
                    <a:pt x="116" y="10609"/>
                    <a:pt x="1454" y="10609"/>
                  </a:cubicBezTo>
                  <a:cubicBezTo>
                    <a:pt x="1548" y="10609"/>
                    <a:pt x="1647" y="10594"/>
                    <a:pt x="1753" y="10562"/>
                  </a:cubicBezTo>
                  <a:cubicBezTo>
                    <a:pt x="2154" y="10446"/>
                    <a:pt x="2459" y="10109"/>
                    <a:pt x="2775" y="9866"/>
                  </a:cubicBezTo>
                  <a:cubicBezTo>
                    <a:pt x="3334" y="9413"/>
                    <a:pt x="3945" y="9087"/>
                    <a:pt x="4609" y="8834"/>
                  </a:cubicBezTo>
                  <a:cubicBezTo>
                    <a:pt x="5778" y="8370"/>
                    <a:pt x="7106" y="8191"/>
                    <a:pt x="8339" y="7948"/>
                  </a:cubicBezTo>
                  <a:cubicBezTo>
                    <a:pt x="10763" y="7464"/>
                    <a:pt x="12575" y="6568"/>
                    <a:pt x="14514" y="5040"/>
                  </a:cubicBezTo>
                  <a:cubicBezTo>
                    <a:pt x="16052" y="3818"/>
                    <a:pt x="17812" y="2469"/>
                    <a:pt x="17454" y="35"/>
                  </a:cubicBezTo>
                  <a:cubicBezTo>
                    <a:pt x="17449" y="11"/>
                    <a:pt x="17429" y="0"/>
                    <a:pt x="17409" y="0"/>
                  </a:cubicBezTo>
                  <a:close/>
                </a:path>
              </a:pathLst>
            </a:custGeom>
            <a:solidFill>
              <a:srgbClr val="5A1517">
                <a:alpha val="45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8" name="Google Shape;1738;p31"/>
            <p:cNvSpPr/>
            <p:nvPr/>
          </p:nvSpPr>
          <p:spPr>
            <a:xfrm>
              <a:off x="3940925" y="3244600"/>
              <a:ext cx="98275" cy="319825"/>
            </a:xfrm>
            <a:custGeom>
              <a:avLst/>
              <a:gdLst/>
              <a:ahLst/>
              <a:cxnLst/>
              <a:rect l="l" t="t" r="r" b="b"/>
              <a:pathLst>
                <a:path w="3931" h="12793" extrusionOk="0">
                  <a:moveTo>
                    <a:pt x="3888" y="0"/>
                  </a:moveTo>
                  <a:cubicBezTo>
                    <a:pt x="2908" y="137"/>
                    <a:pt x="1718" y="748"/>
                    <a:pt x="980" y="1401"/>
                  </a:cubicBezTo>
                  <a:cubicBezTo>
                    <a:pt x="158" y="2107"/>
                    <a:pt x="74" y="3087"/>
                    <a:pt x="42" y="4099"/>
                  </a:cubicBezTo>
                  <a:cubicBezTo>
                    <a:pt x="0" y="5616"/>
                    <a:pt x="148" y="7123"/>
                    <a:pt x="242" y="8641"/>
                  </a:cubicBezTo>
                  <a:cubicBezTo>
                    <a:pt x="337" y="10021"/>
                    <a:pt x="306" y="11433"/>
                    <a:pt x="759" y="12761"/>
                  </a:cubicBezTo>
                  <a:cubicBezTo>
                    <a:pt x="764" y="12782"/>
                    <a:pt x="777" y="12792"/>
                    <a:pt x="789" y="12792"/>
                  </a:cubicBezTo>
                  <a:cubicBezTo>
                    <a:pt x="801" y="12792"/>
                    <a:pt x="811" y="12782"/>
                    <a:pt x="811" y="12761"/>
                  </a:cubicBezTo>
                  <a:cubicBezTo>
                    <a:pt x="580" y="11654"/>
                    <a:pt x="548" y="10527"/>
                    <a:pt x="495" y="9410"/>
                  </a:cubicBezTo>
                  <a:cubicBezTo>
                    <a:pt x="443" y="8209"/>
                    <a:pt x="306" y="7007"/>
                    <a:pt x="253" y="5806"/>
                  </a:cubicBezTo>
                  <a:cubicBezTo>
                    <a:pt x="200" y="4679"/>
                    <a:pt x="74" y="2782"/>
                    <a:pt x="769" y="1823"/>
                  </a:cubicBezTo>
                  <a:cubicBezTo>
                    <a:pt x="1423" y="906"/>
                    <a:pt x="2919" y="422"/>
                    <a:pt x="3899" y="53"/>
                  </a:cubicBezTo>
                  <a:cubicBezTo>
                    <a:pt x="3920" y="42"/>
                    <a:pt x="3930" y="0"/>
                    <a:pt x="3888" y="0"/>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9" name="Google Shape;1739;p31"/>
            <p:cNvSpPr/>
            <p:nvPr/>
          </p:nvSpPr>
          <p:spPr>
            <a:xfrm>
              <a:off x="3738600" y="3235375"/>
              <a:ext cx="187850" cy="331100"/>
            </a:xfrm>
            <a:custGeom>
              <a:avLst/>
              <a:gdLst/>
              <a:ahLst/>
              <a:cxnLst/>
              <a:rect l="l" t="t" r="r" b="b"/>
              <a:pathLst>
                <a:path w="7514" h="13244" extrusionOk="0">
                  <a:moveTo>
                    <a:pt x="106" y="0"/>
                  </a:moveTo>
                  <a:cubicBezTo>
                    <a:pt x="74" y="0"/>
                    <a:pt x="0" y="11"/>
                    <a:pt x="116" y="53"/>
                  </a:cubicBezTo>
                  <a:cubicBezTo>
                    <a:pt x="201" y="85"/>
                    <a:pt x="1981" y="443"/>
                    <a:pt x="3309" y="1328"/>
                  </a:cubicBezTo>
                  <a:cubicBezTo>
                    <a:pt x="4826" y="2350"/>
                    <a:pt x="5680" y="3699"/>
                    <a:pt x="6144" y="4594"/>
                  </a:cubicBezTo>
                  <a:cubicBezTo>
                    <a:pt x="6807" y="5859"/>
                    <a:pt x="7018" y="7534"/>
                    <a:pt x="7103" y="8915"/>
                  </a:cubicBezTo>
                  <a:cubicBezTo>
                    <a:pt x="7197" y="10264"/>
                    <a:pt x="7261" y="11739"/>
                    <a:pt x="7313" y="13077"/>
                  </a:cubicBezTo>
                  <a:cubicBezTo>
                    <a:pt x="7323" y="13201"/>
                    <a:pt x="7340" y="13243"/>
                    <a:pt x="7355" y="13243"/>
                  </a:cubicBezTo>
                  <a:cubicBezTo>
                    <a:pt x="7372" y="13243"/>
                    <a:pt x="7387" y="13190"/>
                    <a:pt x="7387" y="13140"/>
                  </a:cubicBezTo>
                  <a:cubicBezTo>
                    <a:pt x="7513" y="11581"/>
                    <a:pt x="7408" y="9842"/>
                    <a:pt x="7313" y="8335"/>
                  </a:cubicBezTo>
                  <a:cubicBezTo>
                    <a:pt x="7240" y="6997"/>
                    <a:pt x="7039" y="5617"/>
                    <a:pt x="6333" y="4426"/>
                  </a:cubicBezTo>
                  <a:cubicBezTo>
                    <a:pt x="5111" y="2382"/>
                    <a:pt x="3562" y="517"/>
                    <a:pt x="106" y="0"/>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40" name="Google Shape;1740;p31"/>
            <p:cNvSpPr/>
            <p:nvPr/>
          </p:nvSpPr>
          <p:spPr>
            <a:xfrm>
              <a:off x="3528650" y="3370575"/>
              <a:ext cx="24775" cy="36050"/>
            </a:xfrm>
            <a:custGeom>
              <a:avLst/>
              <a:gdLst/>
              <a:ahLst/>
              <a:cxnLst/>
              <a:rect l="l" t="t" r="r" b="b"/>
              <a:pathLst>
                <a:path w="991" h="1442" extrusionOk="0">
                  <a:moveTo>
                    <a:pt x="685" y="0"/>
                  </a:moveTo>
                  <a:cubicBezTo>
                    <a:pt x="601" y="0"/>
                    <a:pt x="516" y="40"/>
                    <a:pt x="453" y="103"/>
                  </a:cubicBezTo>
                  <a:cubicBezTo>
                    <a:pt x="264" y="272"/>
                    <a:pt x="179" y="577"/>
                    <a:pt x="106" y="809"/>
                  </a:cubicBezTo>
                  <a:cubicBezTo>
                    <a:pt x="74" y="957"/>
                    <a:pt x="0" y="1178"/>
                    <a:pt x="95" y="1315"/>
                  </a:cubicBezTo>
                  <a:cubicBezTo>
                    <a:pt x="138" y="1405"/>
                    <a:pt x="186" y="1442"/>
                    <a:pt x="236" y="1442"/>
                  </a:cubicBezTo>
                  <a:cubicBezTo>
                    <a:pt x="469" y="1442"/>
                    <a:pt x="751" y="637"/>
                    <a:pt x="812" y="525"/>
                  </a:cubicBezTo>
                  <a:cubicBezTo>
                    <a:pt x="885" y="377"/>
                    <a:pt x="991" y="188"/>
                    <a:pt x="843" y="61"/>
                  </a:cubicBezTo>
                  <a:cubicBezTo>
                    <a:pt x="796" y="19"/>
                    <a:pt x="741" y="0"/>
                    <a:pt x="685" y="0"/>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41" name="Google Shape;1741;p31"/>
            <p:cNvSpPr/>
            <p:nvPr/>
          </p:nvSpPr>
          <p:spPr>
            <a:xfrm>
              <a:off x="3557500" y="3277875"/>
              <a:ext cx="175525" cy="71200"/>
            </a:xfrm>
            <a:custGeom>
              <a:avLst/>
              <a:gdLst/>
              <a:ahLst/>
              <a:cxnLst/>
              <a:rect l="l" t="t" r="r" b="b"/>
              <a:pathLst>
                <a:path w="7021" h="2848" extrusionOk="0">
                  <a:moveTo>
                    <a:pt x="5103" y="0"/>
                  </a:moveTo>
                  <a:cubicBezTo>
                    <a:pt x="4420" y="0"/>
                    <a:pt x="3750" y="84"/>
                    <a:pt x="3514" y="144"/>
                  </a:cubicBezTo>
                  <a:cubicBezTo>
                    <a:pt x="2113" y="513"/>
                    <a:pt x="395" y="1841"/>
                    <a:pt x="47" y="2684"/>
                  </a:cubicBezTo>
                  <a:cubicBezTo>
                    <a:pt x="1" y="2798"/>
                    <a:pt x="12" y="2848"/>
                    <a:pt x="68" y="2848"/>
                  </a:cubicBezTo>
                  <a:cubicBezTo>
                    <a:pt x="315" y="2848"/>
                    <a:pt x="1438" y="1890"/>
                    <a:pt x="2323" y="1409"/>
                  </a:cubicBezTo>
                  <a:cubicBezTo>
                    <a:pt x="3093" y="994"/>
                    <a:pt x="3936" y="767"/>
                    <a:pt x="4869" y="767"/>
                  </a:cubicBezTo>
                  <a:cubicBezTo>
                    <a:pt x="5265" y="767"/>
                    <a:pt x="5677" y="808"/>
                    <a:pt x="6106" y="892"/>
                  </a:cubicBezTo>
                  <a:cubicBezTo>
                    <a:pt x="6136" y="899"/>
                    <a:pt x="6171" y="902"/>
                    <a:pt x="6210" y="902"/>
                  </a:cubicBezTo>
                  <a:cubicBezTo>
                    <a:pt x="6507" y="902"/>
                    <a:pt x="7021" y="729"/>
                    <a:pt x="6844" y="450"/>
                  </a:cubicBezTo>
                  <a:cubicBezTo>
                    <a:pt x="6623" y="102"/>
                    <a:pt x="5855" y="0"/>
                    <a:pt x="5103" y="0"/>
                  </a:cubicBezTo>
                  <a:close/>
                </a:path>
              </a:pathLst>
            </a:custGeom>
            <a:solidFill>
              <a:srgbClr val="FFFFFF">
                <a:alpha val="67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42" name="Google Shape;1742;p31"/>
            <p:cNvSpPr/>
            <p:nvPr/>
          </p:nvSpPr>
          <p:spPr>
            <a:xfrm>
              <a:off x="3729656" y="3228238"/>
              <a:ext cx="265025" cy="486825"/>
            </a:xfrm>
            <a:custGeom>
              <a:avLst/>
              <a:gdLst/>
              <a:ahLst/>
              <a:cxnLst/>
              <a:rect l="l" t="t" r="r" b="b"/>
              <a:pathLst>
                <a:path w="10601" h="19473" extrusionOk="0">
                  <a:moveTo>
                    <a:pt x="1260" y="1"/>
                  </a:moveTo>
                  <a:cubicBezTo>
                    <a:pt x="804" y="1"/>
                    <a:pt x="375" y="53"/>
                    <a:pt x="0" y="178"/>
                  </a:cubicBezTo>
                  <a:cubicBezTo>
                    <a:pt x="221" y="231"/>
                    <a:pt x="464" y="284"/>
                    <a:pt x="696" y="347"/>
                  </a:cubicBezTo>
                  <a:cubicBezTo>
                    <a:pt x="948" y="314"/>
                    <a:pt x="1195" y="298"/>
                    <a:pt x="1438" y="298"/>
                  </a:cubicBezTo>
                  <a:cubicBezTo>
                    <a:pt x="4653" y="298"/>
                    <a:pt x="7057" y="3112"/>
                    <a:pt x="7576" y="6090"/>
                  </a:cubicBezTo>
                  <a:cubicBezTo>
                    <a:pt x="7966" y="8355"/>
                    <a:pt x="8061" y="11095"/>
                    <a:pt x="8230" y="13382"/>
                  </a:cubicBezTo>
                  <a:cubicBezTo>
                    <a:pt x="8304" y="14478"/>
                    <a:pt x="8651" y="15995"/>
                    <a:pt x="8388" y="17217"/>
                  </a:cubicBezTo>
                  <a:cubicBezTo>
                    <a:pt x="8609" y="17354"/>
                    <a:pt x="8862" y="17575"/>
                    <a:pt x="9104" y="17955"/>
                  </a:cubicBezTo>
                  <a:cubicBezTo>
                    <a:pt x="9694" y="18935"/>
                    <a:pt x="10000" y="19472"/>
                    <a:pt x="10000" y="19472"/>
                  </a:cubicBezTo>
                  <a:lnTo>
                    <a:pt x="10601" y="19167"/>
                  </a:lnTo>
                  <a:cubicBezTo>
                    <a:pt x="10590" y="19156"/>
                    <a:pt x="9399" y="17438"/>
                    <a:pt x="9600" y="16785"/>
                  </a:cubicBezTo>
                  <a:cubicBezTo>
                    <a:pt x="9716" y="16385"/>
                    <a:pt x="9947" y="15963"/>
                    <a:pt x="10126" y="15689"/>
                  </a:cubicBezTo>
                  <a:cubicBezTo>
                    <a:pt x="9810" y="15479"/>
                    <a:pt x="9526" y="15247"/>
                    <a:pt x="9262" y="14899"/>
                  </a:cubicBezTo>
                  <a:cubicBezTo>
                    <a:pt x="8904" y="14425"/>
                    <a:pt x="8651" y="13540"/>
                    <a:pt x="8546" y="12528"/>
                  </a:cubicBezTo>
                  <a:cubicBezTo>
                    <a:pt x="8282" y="10094"/>
                    <a:pt x="8219" y="7555"/>
                    <a:pt x="7787" y="5142"/>
                  </a:cubicBezTo>
                  <a:cubicBezTo>
                    <a:pt x="7397" y="3055"/>
                    <a:pt x="5701" y="1201"/>
                    <a:pt x="3678" y="358"/>
                  </a:cubicBezTo>
                  <a:cubicBezTo>
                    <a:pt x="2882" y="152"/>
                    <a:pt x="2032" y="1"/>
                    <a:pt x="1260" y="1"/>
                  </a:cubicBezTo>
                  <a:close/>
                </a:path>
              </a:pathLst>
            </a:custGeom>
            <a:solidFill>
              <a:srgbClr val="FFEDED">
                <a:alpha val="298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43" name="Google Shape;1743;p31"/>
            <p:cNvSpPr/>
            <p:nvPr/>
          </p:nvSpPr>
          <p:spPr>
            <a:xfrm>
              <a:off x="3746781" y="3235363"/>
              <a:ext cx="198900" cy="423050"/>
            </a:xfrm>
            <a:custGeom>
              <a:avLst/>
              <a:gdLst/>
              <a:ahLst/>
              <a:cxnLst/>
              <a:rect l="l" t="t" r="r" b="b"/>
              <a:pathLst>
                <a:path w="7956" h="16922" extrusionOk="0">
                  <a:moveTo>
                    <a:pt x="755" y="0"/>
                  </a:moveTo>
                  <a:cubicBezTo>
                    <a:pt x="508" y="0"/>
                    <a:pt x="256" y="17"/>
                    <a:pt x="0" y="52"/>
                  </a:cubicBezTo>
                  <a:cubicBezTo>
                    <a:pt x="896" y="283"/>
                    <a:pt x="1865" y="642"/>
                    <a:pt x="2919" y="1221"/>
                  </a:cubicBezTo>
                  <a:cubicBezTo>
                    <a:pt x="3909" y="1769"/>
                    <a:pt x="4531" y="2507"/>
                    <a:pt x="4942" y="3023"/>
                  </a:cubicBezTo>
                  <a:cubicBezTo>
                    <a:pt x="5701" y="3982"/>
                    <a:pt x="6280" y="5078"/>
                    <a:pt x="6607" y="6869"/>
                  </a:cubicBezTo>
                  <a:cubicBezTo>
                    <a:pt x="7134" y="9767"/>
                    <a:pt x="7102" y="16753"/>
                    <a:pt x="7102" y="16753"/>
                  </a:cubicBezTo>
                  <a:cubicBezTo>
                    <a:pt x="7102" y="16753"/>
                    <a:pt x="7117" y="16751"/>
                    <a:pt x="7145" y="16751"/>
                  </a:cubicBezTo>
                  <a:cubicBezTo>
                    <a:pt x="7232" y="16751"/>
                    <a:pt x="7444" y="16770"/>
                    <a:pt x="7692" y="16922"/>
                  </a:cubicBezTo>
                  <a:cubicBezTo>
                    <a:pt x="7956" y="15699"/>
                    <a:pt x="7608" y="14182"/>
                    <a:pt x="7534" y="13086"/>
                  </a:cubicBezTo>
                  <a:cubicBezTo>
                    <a:pt x="7376" y="10810"/>
                    <a:pt x="7271" y="8049"/>
                    <a:pt x="6870" y="5794"/>
                  </a:cubicBezTo>
                  <a:cubicBezTo>
                    <a:pt x="6362" y="2820"/>
                    <a:pt x="3963" y="0"/>
                    <a:pt x="755" y="0"/>
                  </a:cubicBezTo>
                  <a:close/>
                </a:path>
              </a:pathLst>
            </a:custGeom>
            <a:solidFill>
              <a:srgbClr val="FFEDED">
                <a:alpha val="2308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44" name="Google Shape;1744;p31"/>
            <p:cNvSpPr/>
            <p:nvPr/>
          </p:nvSpPr>
          <p:spPr>
            <a:xfrm>
              <a:off x="3820594" y="3236042"/>
              <a:ext cx="217100" cy="385325"/>
            </a:xfrm>
            <a:custGeom>
              <a:avLst/>
              <a:gdLst/>
              <a:ahLst/>
              <a:cxnLst/>
              <a:rect l="l" t="t" r="r" b="b"/>
              <a:pathLst>
                <a:path w="8684" h="15413" extrusionOk="0">
                  <a:moveTo>
                    <a:pt x="6979" y="1"/>
                  </a:moveTo>
                  <a:cubicBezTo>
                    <a:pt x="6766" y="1"/>
                    <a:pt x="6542" y="18"/>
                    <a:pt x="6312" y="60"/>
                  </a:cubicBezTo>
                  <a:cubicBezTo>
                    <a:pt x="5280" y="237"/>
                    <a:pt x="4438" y="1237"/>
                    <a:pt x="3383" y="1237"/>
                  </a:cubicBezTo>
                  <a:cubicBezTo>
                    <a:pt x="3124" y="1237"/>
                    <a:pt x="2852" y="1176"/>
                    <a:pt x="2561" y="1029"/>
                  </a:cubicBezTo>
                  <a:cubicBezTo>
                    <a:pt x="2013" y="744"/>
                    <a:pt x="1054" y="376"/>
                    <a:pt x="0" y="91"/>
                  </a:cubicBezTo>
                  <a:lnTo>
                    <a:pt x="0" y="91"/>
                  </a:lnTo>
                  <a:cubicBezTo>
                    <a:pt x="2066" y="924"/>
                    <a:pt x="3752" y="2778"/>
                    <a:pt x="4131" y="4865"/>
                  </a:cubicBezTo>
                  <a:cubicBezTo>
                    <a:pt x="4584" y="7267"/>
                    <a:pt x="4637" y="9817"/>
                    <a:pt x="4900" y="12251"/>
                  </a:cubicBezTo>
                  <a:cubicBezTo>
                    <a:pt x="5006" y="13252"/>
                    <a:pt x="5259" y="14148"/>
                    <a:pt x="5606" y="14622"/>
                  </a:cubicBezTo>
                  <a:cubicBezTo>
                    <a:pt x="5870" y="14980"/>
                    <a:pt x="6165" y="15212"/>
                    <a:pt x="6481" y="15412"/>
                  </a:cubicBezTo>
                  <a:cubicBezTo>
                    <a:pt x="6597" y="15212"/>
                    <a:pt x="6692" y="15086"/>
                    <a:pt x="6692" y="15086"/>
                  </a:cubicBezTo>
                  <a:cubicBezTo>
                    <a:pt x="6692" y="15086"/>
                    <a:pt x="5290" y="13948"/>
                    <a:pt x="5174" y="10618"/>
                  </a:cubicBezTo>
                  <a:cubicBezTo>
                    <a:pt x="5058" y="7278"/>
                    <a:pt x="4742" y="3811"/>
                    <a:pt x="5227" y="2546"/>
                  </a:cubicBezTo>
                  <a:cubicBezTo>
                    <a:pt x="5722" y="1271"/>
                    <a:pt x="8683" y="355"/>
                    <a:pt x="8683" y="355"/>
                  </a:cubicBezTo>
                  <a:cubicBezTo>
                    <a:pt x="8683" y="355"/>
                    <a:pt x="7947" y="1"/>
                    <a:pt x="6979" y="1"/>
                  </a:cubicBezTo>
                  <a:close/>
                </a:path>
              </a:pathLst>
            </a:custGeom>
            <a:solidFill>
              <a:srgbClr val="FFEDED">
                <a:alpha val="389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18702330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62A6E-7647-A33B-DE96-293DBE777A9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B8C6055-F51A-9937-65A0-8F2186A166FA}"/>
              </a:ext>
            </a:extLst>
          </p:cNvPr>
          <p:cNvSpPr>
            <a:spLocks noGrp="1"/>
          </p:cNvSpPr>
          <p:nvPr>
            <p:ph type="subTitle" idx="1"/>
          </p:nvPr>
        </p:nvSpPr>
        <p:spPr>
          <a:xfrm>
            <a:off x="337930" y="5685183"/>
            <a:ext cx="11070535" cy="1073427"/>
          </a:xfrm>
        </p:spPr>
        <p:txBody>
          <a:bodyPr>
            <a:normAutofit/>
          </a:bodyPr>
          <a:lstStyle/>
          <a:p>
            <a:pPr algn="l"/>
            <a:r>
              <a:rPr lang="en-US" sz="2200" dirty="0">
                <a:solidFill>
                  <a:schemeClr val="accent1">
                    <a:lumMod val="75000"/>
                  </a:schemeClr>
                </a:solidFill>
                <a:latin typeface="Arial" panose="020B0604020202020204" pitchFamily="34" charset="0"/>
                <a:cs typeface="Arial" panose="020B0604020202020204" pitchFamily="34" charset="0"/>
              </a:rPr>
              <a:t>TS.BS Cao Thị Thanh </a:t>
            </a:r>
            <a:r>
              <a:rPr lang="en-US" sz="2200" dirty="0" err="1">
                <a:solidFill>
                  <a:schemeClr val="accent1">
                    <a:lumMod val="75000"/>
                  </a:schemeClr>
                </a:solidFill>
                <a:latin typeface="Arial" panose="020B0604020202020204" pitchFamily="34" charset="0"/>
                <a:cs typeface="Arial" panose="020B0604020202020204" pitchFamily="34" charset="0"/>
              </a:rPr>
              <a:t>Thủy</a:t>
            </a:r>
            <a:endParaRPr lang="en-US" sz="2200" dirty="0">
              <a:solidFill>
                <a:schemeClr val="accent1">
                  <a:lumMod val="75000"/>
                </a:schemeClr>
              </a:solidFill>
              <a:latin typeface="Arial" panose="020B0604020202020204" pitchFamily="34" charset="0"/>
              <a:cs typeface="Arial" panose="020B0604020202020204" pitchFamily="34" charset="0"/>
            </a:endParaRPr>
          </a:p>
          <a:p>
            <a:pPr algn="l"/>
            <a:r>
              <a:rPr lang="en-US" sz="2200" dirty="0">
                <a:solidFill>
                  <a:schemeClr val="accent1">
                    <a:lumMod val="75000"/>
                  </a:schemeClr>
                </a:solidFill>
                <a:latin typeface="Arial" panose="020B0604020202020204" pitchFamily="34" charset="0"/>
                <a:cs typeface="Arial" panose="020B0604020202020204" pitchFamily="34" charset="0"/>
              </a:rPr>
              <a:t>Trung </a:t>
            </a:r>
            <a:r>
              <a:rPr lang="en-US" sz="2200" dirty="0" err="1">
                <a:solidFill>
                  <a:schemeClr val="accent1">
                    <a:lumMod val="75000"/>
                  </a:schemeClr>
                </a:solidFill>
                <a:latin typeface="Arial" panose="020B0604020202020204" pitchFamily="34" charset="0"/>
                <a:cs typeface="Arial" panose="020B0604020202020204" pitchFamily="34" charset="0"/>
              </a:rPr>
              <a:t>tâm</a:t>
            </a:r>
            <a:r>
              <a:rPr lang="en-US" sz="2200" dirty="0">
                <a:solidFill>
                  <a:schemeClr val="accent1">
                    <a:lumMod val="75000"/>
                  </a:schemeClr>
                </a:solidFill>
                <a:latin typeface="Arial" panose="020B0604020202020204" pitchFamily="34" charset="0"/>
                <a:cs typeface="Arial" panose="020B0604020202020204" pitchFamily="34" charset="0"/>
              </a:rPr>
              <a:t> Y khoa </a:t>
            </a:r>
            <a:r>
              <a:rPr lang="en-US" sz="2200" dirty="0" err="1">
                <a:solidFill>
                  <a:schemeClr val="accent1">
                    <a:lumMod val="75000"/>
                  </a:schemeClr>
                </a:solidFill>
                <a:latin typeface="Arial" panose="020B0604020202020204" pitchFamily="34" charset="0"/>
                <a:cs typeface="Arial" panose="020B0604020202020204" pitchFamily="34" charset="0"/>
              </a:rPr>
              <a:t>số</a:t>
            </a:r>
            <a:r>
              <a:rPr lang="en-US" sz="2200" dirty="0">
                <a:solidFill>
                  <a:schemeClr val="accent1">
                    <a:lumMod val="75000"/>
                  </a:schemeClr>
                </a:solidFill>
                <a:latin typeface="Arial" panose="020B0604020202020204" pitchFamily="34" charset="0"/>
                <a:cs typeface="Arial" panose="020B0604020202020204" pitchFamily="34" charset="0"/>
              </a:rPr>
              <a:t> 1 Tôn Thất Tùng, </a:t>
            </a:r>
            <a:r>
              <a:rPr lang="en-US" sz="2200" dirty="0" err="1">
                <a:solidFill>
                  <a:schemeClr val="accent1">
                    <a:lumMod val="75000"/>
                  </a:schemeClr>
                </a:solidFill>
                <a:latin typeface="Arial" panose="020B0604020202020204" pitchFamily="34" charset="0"/>
                <a:cs typeface="Arial" panose="020B0604020202020204" pitchFamily="34" charset="0"/>
              </a:rPr>
              <a:t>Bệnh</a:t>
            </a:r>
            <a:r>
              <a:rPr lang="en-US" sz="2200" dirty="0">
                <a:solidFill>
                  <a:schemeClr val="accent1">
                    <a:lumMod val="75000"/>
                  </a:schemeClr>
                </a:solidFill>
                <a:latin typeface="Arial" panose="020B0604020202020204" pitchFamily="34" charset="0"/>
                <a:cs typeface="Arial" panose="020B0604020202020204" pitchFamily="34" charset="0"/>
              </a:rPr>
              <a:t> </a:t>
            </a:r>
            <a:r>
              <a:rPr lang="en-US" sz="2200" dirty="0" err="1">
                <a:solidFill>
                  <a:schemeClr val="accent1">
                    <a:lumMod val="75000"/>
                  </a:schemeClr>
                </a:solidFill>
                <a:latin typeface="Arial" panose="020B0604020202020204" pitchFamily="34" charset="0"/>
                <a:cs typeface="Arial" panose="020B0604020202020204" pitchFamily="34" charset="0"/>
              </a:rPr>
              <a:t>viện</a:t>
            </a:r>
            <a:r>
              <a:rPr lang="en-US" sz="2200" dirty="0">
                <a:solidFill>
                  <a:schemeClr val="accent1">
                    <a:lumMod val="75000"/>
                  </a:schemeClr>
                </a:solidFill>
                <a:latin typeface="Arial" panose="020B0604020202020204" pitchFamily="34" charset="0"/>
                <a:cs typeface="Arial" panose="020B0604020202020204" pitchFamily="34" charset="0"/>
              </a:rPr>
              <a:t> </a:t>
            </a:r>
            <a:r>
              <a:rPr lang="en-US" sz="2200" dirty="0" err="1">
                <a:solidFill>
                  <a:schemeClr val="accent1">
                    <a:lumMod val="75000"/>
                  </a:schemeClr>
                </a:solidFill>
                <a:latin typeface="Arial" panose="020B0604020202020204" pitchFamily="34" charset="0"/>
                <a:cs typeface="Arial" panose="020B0604020202020204" pitchFamily="34" charset="0"/>
              </a:rPr>
              <a:t>Đại</a:t>
            </a:r>
            <a:r>
              <a:rPr lang="en-US" sz="2200" dirty="0">
                <a:solidFill>
                  <a:schemeClr val="accent1">
                    <a:lumMod val="75000"/>
                  </a:schemeClr>
                </a:solidFill>
                <a:latin typeface="Arial" panose="020B0604020202020204" pitchFamily="34" charset="0"/>
                <a:cs typeface="Arial" panose="020B0604020202020204" pitchFamily="34" charset="0"/>
              </a:rPr>
              <a:t> </a:t>
            </a:r>
            <a:r>
              <a:rPr lang="en-US" sz="2200" dirty="0" err="1">
                <a:solidFill>
                  <a:schemeClr val="accent1">
                    <a:lumMod val="75000"/>
                  </a:schemeClr>
                </a:solidFill>
                <a:latin typeface="Arial" panose="020B0604020202020204" pitchFamily="34" charset="0"/>
                <a:cs typeface="Arial" panose="020B0604020202020204" pitchFamily="34" charset="0"/>
              </a:rPr>
              <a:t>học</a:t>
            </a:r>
            <a:r>
              <a:rPr lang="en-US" sz="2200" dirty="0">
                <a:solidFill>
                  <a:schemeClr val="accent1">
                    <a:lumMod val="75000"/>
                  </a:schemeClr>
                </a:solidFill>
                <a:latin typeface="Arial" panose="020B0604020202020204" pitchFamily="34" charset="0"/>
                <a:cs typeface="Arial" panose="020B0604020202020204" pitchFamily="34" charset="0"/>
              </a:rPr>
              <a:t> Y Hà </a:t>
            </a:r>
            <a:r>
              <a:rPr lang="en-US" sz="2200" dirty="0" err="1">
                <a:solidFill>
                  <a:schemeClr val="accent1">
                    <a:lumMod val="75000"/>
                  </a:schemeClr>
                </a:solidFill>
                <a:latin typeface="Arial" panose="020B0604020202020204" pitchFamily="34" charset="0"/>
                <a:cs typeface="Arial" panose="020B0604020202020204" pitchFamily="34" charset="0"/>
              </a:rPr>
              <a:t>Nội</a:t>
            </a:r>
            <a:endParaRPr lang="en-US" sz="2200" dirty="0">
              <a:solidFill>
                <a:schemeClr val="accent1">
                  <a:lumMod val="75000"/>
                </a:schemeClr>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C4BD9B0-21BB-CDFA-C553-3FEC0F94C989}"/>
              </a:ext>
            </a:extLst>
          </p:cNvPr>
          <p:cNvPicPr>
            <a:picLocks noChangeAspect="1"/>
          </p:cNvPicPr>
          <p:nvPr/>
        </p:nvPicPr>
        <p:blipFill>
          <a:blip r:embed="rId3"/>
          <a:stretch>
            <a:fillRect/>
          </a:stretch>
        </p:blipFill>
        <p:spPr>
          <a:xfrm>
            <a:off x="1" y="0"/>
            <a:ext cx="12191999" cy="5088835"/>
          </a:xfrm>
          <a:prstGeom prst="rect">
            <a:avLst/>
          </a:prstGeom>
        </p:spPr>
      </p:pic>
      <p:sp>
        <p:nvSpPr>
          <p:cNvPr id="10" name="Title 9">
            <a:extLst>
              <a:ext uri="{FF2B5EF4-FFF2-40B4-BE49-F238E27FC236}">
                <a16:creationId xmlns:a16="http://schemas.microsoft.com/office/drawing/2014/main" id="{B6BE6150-7033-33E9-E19A-6393C2CF5C4F}"/>
              </a:ext>
            </a:extLst>
          </p:cNvPr>
          <p:cNvSpPr>
            <a:spLocks noGrp="1"/>
          </p:cNvSpPr>
          <p:nvPr>
            <p:ph type="ctrTitle"/>
          </p:nvPr>
        </p:nvSpPr>
        <p:spPr>
          <a:xfrm>
            <a:off x="566531" y="274024"/>
            <a:ext cx="11131826" cy="4178706"/>
          </a:xfrm>
        </p:spPr>
        <p:txBody>
          <a:bodyPr>
            <a:normAutofit fontScale="90000"/>
          </a:bodyPr>
          <a:lstStyle/>
          <a:p>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r>
              <a:rPr lang="en-US" sz="3100" dirty="0" err="1">
                <a:solidFill>
                  <a:schemeClr val="bg1"/>
                </a:solidFill>
                <a:latin typeface="Arial" panose="020B0604020202020204" pitchFamily="34" charset="0"/>
                <a:cs typeface="Arial" panose="020B0604020202020204" pitchFamily="34" charset="0"/>
              </a:rPr>
              <a:t>Tăng</a:t>
            </a:r>
            <a:r>
              <a:rPr lang="en-US" sz="3100" dirty="0">
                <a:solidFill>
                  <a:schemeClr val="bg1"/>
                </a:solidFill>
                <a:latin typeface="Arial" panose="020B0604020202020204" pitchFamily="34" charset="0"/>
                <a:cs typeface="Arial" panose="020B0604020202020204" pitchFamily="34" charset="0"/>
              </a:rPr>
              <a:t> </a:t>
            </a:r>
            <a:r>
              <a:rPr lang="en-US" sz="3100" dirty="0" err="1">
                <a:solidFill>
                  <a:schemeClr val="bg1"/>
                </a:solidFill>
                <a:latin typeface="Arial" panose="020B0604020202020204" pitchFamily="34" charset="0"/>
                <a:cs typeface="Arial" panose="020B0604020202020204" pitchFamily="34" charset="0"/>
              </a:rPr>
              <a:t>tốc</a:t>
            </a:r>
            <a:r>
              <a:rPr lang="en-US" sz="3100" dirty="0">
                <a:solidFill>
                  <a:schemeClr val="bg1"/>
                </a:solidFill>
                <a:latin typeface="Arial" panose="020B0604020202020204" pitchFamily="34" charset="0"/>
                <a:cs typeface="Arial" panose="020B0604020202020204" pitchFamily="34" charset="0"/>
              </a:rPr>
              <a:t> </a:t>
            </a:r>
            <a:r>
              <a:rPr lang="en-US" sz="3100" dirty="0" err="1">
                <a:solidFill>
                  <a:schemeClr val="bg1"/>
                </a:solidFill>
                <a:latin typeface="Arial" panose="020B0604020202020204" pitchFamily="34" charset="0"/>
                <a:cs typeface="Arial" panose="020B0604020202020204" pitchFamily="34" charset="0"/>
              </a:rPr>
              <a:t>dự</a:t>
            </a:r>
            <a:r>
              <a:rPr lang="en-US" sz="3100" dirty="0">
                <a:solidFill>
                  <a:schemeClr val="bg1"/>
                </a:solidFill>
                <a:latin typeface="Arial" panose="020B0604020202020204" pitchFamily="34" charset="0"/>
                <a:cs typeface="Arial" panose="020B0604020202020204" pitchFamily="34" charset="0"/>
              </a:rPr>
              <a:t> </a:t>
            </a:r>
            <a:r>
              <a:rPr lang="en-US" sz="3100" dirty="0" err="1">
                <a:solidFill>
                  <a:schemeClr val="bg1"/>
                </a:solidFill>
                <a:latin typeface="Arial" panose="020B0604020202020204" pitchFamily="34" charset="0"/>
                <a:cs typeface="Arial" panose="020B0604020202020204" pitchFamily="34" charset="0"/>
              </a:rPr>
              <a:t>phòng</a:t>
            </a:r>
            <a:r>
              <a:rPr lang="en-US" sz="3100" dirty="0">
                <a:solidFill>
                  <a:schemeClr val="bg1"/>
                </a:solidFill>
                <a:latin typeface="Arial" panose="020B0604020202020204" pitchFamily="34" charset="0"/>
                <a:cs typeface="Arial" panose="020B0604020202020204" pitchFamily="34" charset="0"/>
              </a:rPr>
              <a:t> – Bảo </a:t>
            </a:r>
            <a:r>
              <a:rPr lang="en-US" sz="3100" dirty="0" err="1">
                <a:solidFill>
                  <a:schemeClr val="bg1"/>
                </a:solidFill>
                <a:latin typeface="Arial" panose="020B0604020202020204" pitchFamily="34" charset="0"/>
                <a:cs typeface="Arial" panose="020B0604020202020204" pitchFamily="34" charset="0"/>
              </a:rPr>
              <a:t>vệ</a:t>
            </a:r>
            <a:r>
              <a:rPr lang="en-US" sz="3100" dirty="0">
                <a:solidFill>
                  <a:schemeClr val="bg1"/>
                </a:solidFill>
                <a:latin typeface="Arial" panose="020B0604020202020204" pitchFamily="34" charset="0"/>
                <a:cs typeface="Arial" panose="020B0604020202020204" pitchFamily="34" charset="0"/>
              </a:rPr>
              <a:t> </a:t>
            </a:r>
            <a:r>
              <a:rPr lang="en-US" sz="3100" dirty="0" err="1">
                <a:solidFill>
                  <a:schemeClr val="bg1"/>
                </a:solidFill>
                <a:latin typeface="Arial" panose="020B0604020202020204" pitchFamily="34" charset="0"/>
                <a:cs typeface="Arial" panose="020B0604020202020204" pitchFamily="34" charset="0"/>
              </a:rPr>
              <a:t>cộng</a:t>
            </a:r>
            <a:r>
              <a:rPr lang="en-US" sz="3100" dirty="0">
                <a:solidFill>
                  <a:schemeClr val="bg1"/>
                </a:solidFill>
                <a:latin typeface="Arial" panose="020B0604020202020204" pitchFamily="34" charset="0"/>
                <a:cs typeface="Arial" panose="020B0604020202020204" pitchFamily="34" charset="0"/>
              </a:rPr>
              <a:t> </a:t>
            </a:r>
            <a:r>
              <a:rPr lang="en-US" sz="3100" dirty="0" err="1">
                <a:solidFill>
                  <a:schemeClr val="bg1"/>
                </a:solidFill>
                <a:latin typeface="Arial" panose="020B0604020202020204" pitchFamily="34" charset="0"/>
                <a:cs typeface="Arial" panose="020B0604020202020204" pitchFamily="34" charset="0"/>
              </a:rPr>
              <a:t>đồng</a:t>
            </a:r>
            <a:r>
              <a:rPr lang="en-US" sz="3100" dirty="0">
                <a:solidFill>
                  <a:schemeClr val="bg1"/>
                </a:solidFill>
                <a:latin typeface="Arial" panose="020B0604020202020204" pitchFamily="34" charset="0"/>
                <a:cs typeface="Arial" panose="020B0604020202020204" pitchFamily="34" charset="0"/>
              </a:rPr>
              <a:t> </a:t>
            </a:r>
            <a:r>
              <a:rPr lang="en-US" sz="3100" dirty="0" err="1">
                <a:solidFill>
                  <a:schemeClr val="bg1"/>
                </a:solidFill>
                <a:latin typeface="Arial" panose="020B0604020202020204" pitchFamily="34" charset="0"/>
                <a:cs typeface="Arial" panose="020B0604020202020204" pitchFamily="34" charset="0"/>
              </a:rPr>
              <a:t>khỏi</a:t>
            </a:r>
            <a:r>
              <a:rPr lang="en-US" sz="3100" dirty="0">
                <a:solidFill>
                  <a:schemeClr val="bg1"/>
                </a:solidFill>
                <a:latin typeface="Arial" panose="020B0604020202020204" pitchFamily="34" charset="0"/>
                <a:cs typeface="Arial" panose="020B0604020202020204" pitchFamily="34" charset="0"/>
              </a:rPr>
              <a:t> </a:t>
            </a:r>
            <a:r>
              <a:rPr lang="en-US" sz="3100" dirty="0" err="1">
                <a:solidFill>
                  <a:schemeClr val="bg1"/>
                </a:solidFill>
                <a:latin typeface="Arial" panose="020B0604020202020204" pitchFamily="34" charset="0"/>
                <a:cs typeface="Arial" panose="020B0604020202020204" pitchFamily="34" charset="0"/>
              </a:rPr>
              <a:t>viêm</a:t>
            </a:r>
            <a:r>
              <a:rPr lang="en-US" sz="3100" dirty="0">
                <a:solidFill>
                  <a:schemeClr val="bg1"/>
                </a:solidFill>
                <a:latin typeface="Arial" panose="020B0604020202020204" pitchFamily="34" charset="0"/>
                <a:cs typeface="Arial" panose="020B0604020202020204" pitchFamily="34" charset="0"/>
              </a:rPr>
              <a:t> </a:t>
            </a:r>
            <a:r>
              <a:rPr lang="en-US" sz="3100" dirty="0" err="1">
                <a:solidFill>
                  <a:schemeClr val="bg1"/>
                </a:solidFill>
                <a:latin typeface="Arial" panose="020B0604020202020204" pitchFamily="34" charset="0"/>
                <a:cs typeface="Arial" panose="020B0604020202020204" pitchFamily="34" charset="0"/>
              </a:rPr>
              <a:t>gan</a:t>
            </a:r>
            <a:r>
              <a:rPr lang="en-US" sz="3100" dirty="0">
                <a:solidFill>
                  <a:schemeClr val="bg1"/>
                </a:solidFill>
                <a:latin typeface="Arial" panose="020B0604020202020204" pitchFamily="34" charset="0"/>
                <a:cs typeface="Arial" panose="020B0604020202020204" pitchFamily="34" charset="0"/>
              </a:rPr>
              <a:t> vi </a:t>
            </a:r>
            <a:r>
              <a:rPr lang="en-US" sz="3100" dirty="0" err="1">
                <a:solidFill>
                  <a:schemeClr val="bg1"/>
                </a:solidFill>
                <a:latin typeface="Arial" panose="020B0604020202020204" pitchFamily="34" charset="0"/>
                <a:cs typeface="Arial" panose="020B0604020202020204" pitchFamily="34" charset="0"/>
              </a:rPr>
              <a:t>rút</a:t>
            </a:r>
            <a:br>
              <a:rPr lang="en-US" sz="2700" dirty="0">
                <a:solidFill>
                  <a:schemeClr val="bg1"/>
                </a:solidFill>
                <a:latin typeface="Arial" panose="020B0604020202020204" pitchFamily="34" charset="0"/>
                <a:cs typeface="Arial" panose="020B0604020202020204" pitchFamily="34" charset="0"/>
              </a:rPr>
            </a:br>
            <a:br>
              <a:rPr lang="en-US" sz="2700" dirty="0">
                <a:solidFill>
                  <a:schemeClr val="bg1"/>
                </a:solidFill>
                <a:latin typeface="Arial" panose="020B0604020202020204" pitchFamily="34" charset="0"/>
                <a:cs typeface="Arial" panose="020B0604020202020204" pitchFamily="34" charset="0"/>
              </a:rPr>
            </a:br>
            <a:r>
              <a:rPr lang="en-US" sz="3600" b="1" dirty="0" err="1">
                <a:solidFill>
                  <a:srgbClr val="FFFF00"/>
                </a:solidFill>
                <a:latin typeface="Arial" panose="020B0604020202020204" pitchFamily="34" charset="0"/>
                <a:cs typeface="Arial" panose="020B0604020202020204" pitchFamily="34" charset="0"/>
              </a:rPr>
              <a:t>Tiêm</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vắc</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xin</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viêm</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gan</a:t>
            </a:r>
            <a:r>
              <a:rPr lang="en-US" sz="3600" b="1" dirty="0">
                <a:solidFill>
                  <a:srgbClr val="FFFF00"/>
                </a:solidFill>
                <a:latin typeface="Arial" panose="020B0604020202020204" pitchFamily="34" charset="0"/>
                <a:cs typeface="Arial" panose="020B0604020202020204" pitchFamily="34" charset="0"/>
              </a:rPr>
              <a:t> B </a:t>
            </a:r>
            <a:r>
              <a:rPr lang="en-US" sz="3600" b="1" dirty="0" err="1">
                <a:solidFill>
                  <a:srgbClr val="FFFF00"/>
                </a:solidFill>
                <a:latin typeface="Arial" panose="020B0604020202020204" pitchFamily="34" charset="0"/>
                <a:cs typeface="Arial" panose="020B0604020202020204" pitchFamily="34" charset="0"/>
              </a:rPr>
              <a:t>và</a:t>
            </a:r>
            <a:r>
              <a:rPr lang="en-US" sz="3600" b="1" dirty="0">
                <a:solidFill>
                  <a:srgbClr val="FFFF00"/>
                </a:solidFill>
                <a:latin typeface="Arial" panose="020B0604020202020204" pitchFamily="34" charset="0"/>
                <a:cs typeface="Arial" panose="020B0604020202020204" pitchFamily="34" charset="0"/>
              </a:rPr>
              <a:t> </a:t>
            </a:r>
            <a:br>
              <a:rPr lang="en-US" sz="3600" b="1" dirty="0">
                <a:solidFill>
                  <a:srgbClr val="FFFF00"/>
                </a:solidFill>
                <a:latin typeface="Arial" panose="020B0604020202020204" pitchFamily="34" charset="0"/>
                <a:cs typeface="Arial" panose="020B0604020202020204" pitchFamily="34" charset="0"/>
              </a:rPr>
            </a:br>
            <a:r>
              <a:rPr lang="en-US" sz="3600" b="1" dirty="0" err="1">
                <a:solidFill>
                  <a:srgbClr val="FFFF00"/>
                </a:solidFill>
                <a:latin typeface="Arial" panose="020B0604020202020204" pitchFamily="34" charset="0"/>
                <a:cs typeface="Arial" panose="020B0604020202020204" pitchFamily="34" charset="0"/>
              </a:rPr>
              <a:t>Dự</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phòng</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lây</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truyền</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viêm</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gan</a:t>
            </a:r>
            <a:r>
              <a:rPr lang="en-US" sz="3600" b="1" dirty="0">
                <a:solidFill>
                  <a:srgbClr val="FFFF00"/>
                </a:solidFill>
                <a:latin typeface="Arial" panose="020B0604020202020204" pitchFamily="34" charset="0"/>
                <a:cs typeface="Arial" panose="020B0604020202020204" pitchFamily="34" charset="0"/>
              </a:rPr>
              <a:t> B </a:t>
            </a:r>
            <a:r>
              <a:rPr lang="en-US" sz="3600" b="1" dirty="0" err="1">
                <a:solidFill>
                  <a:srgbClr val="FFFF00"/>
                </a:solidFill>
                <a:latin typeface="Arial" panose="020B0604020202020204" pitchFamily="34" charset="0"/>
                <a:cs typeface="Arial" panose="020B0604020202020204" pitchFamily="34" charset="0"/>
              </a:rPr>
              <a:t>từ</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mẹ</a:t>
            </a:r>
            <a:r>
              <a:rPr lang="en-US" sz="3600" b="1" dirty="0">
                <a:solidFill>
                  <a:srgbClr val="FFFF00"/>
                </a:solidFill>
                <a:latin typeface="Arial" panose="020B0604020202020204" pitchFamily="34" charset="0"/>
                <a:cs typeface="Arial" panose="020B0604020202020204" pitchFamily="34" charset="0"/>
              </a:rPr>
              <a:t> sang con</a:t>
            </a:r>
            <a:br>
              <a:rPr lang="en-US" sz="2700" b="1" dirty="0">
                <a:solidFill>
                  <a:schemeClr val="bg1"/>
                </a:solidFill>
                <a:latin typeface="Arial" panose="020B0604020202020204" pitchFamily="34" charset="0"/>
                <a:cs typeface="Arial" panose="020B0604020202020204" pitchFamily="34" charset="0"/>
              </a:rPr>
            </a:br>
            <a:br>
              <a:rPr lang="en-US" sz="2700" b="1" dirty="0">
                <a:solidFill>
                  <a:schemeClr val="bg1"/>
                </a:solidFill>
                <a:latin typeface="Arial" panose="020B0604020202020204" pitchFamily="34" charset="0"/>
                <a:cs typeface="Arial" panose="020B0604020202020204" pitchFamily="34" charset="0"/>
              </a:rPr>
            </a:br>
            <a:endParaRPr lang="en-US" sz="2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99066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extBox 211">
            <a:extLst>
              <a:ext uri="{FF2B5EF4-FFF2-40B4-BE49-F238E27FC236}">
                <a16:creationId xmlns:a16="http://schemas.microsoft.com/office/drawing/2014/main" id="{53DA9C26-DBF4-46C5-9701-6A665FE5A6FA}"/>
              </a:ext>
            </a:extLst>
          </p:cNvPr>
          <p:cNvSpPr txBox="1"/>
          <p:nvPr/>
        </p:nvSpPr>
        <p:spPr>
          <a:xfrm>
            <a:off x="762000" y="374650"/>
            <a:ext cx="10668000" cy="609526"/>
          </a:xfrm>
          <a:prstGeom prst="rect">
            <a:avLst/>
          </a:prstGeom>
          <a:noFill/>
        </p:spPr>
        <p:txBody>
          <a:bodyPr wrap="square" rtlCol="0" anchor="b">
            <a:spAutoFit/>
          </a:bodyPr>
          <a:lstStyle/>
          <a:p>
            <a:pPr algn="ctr">
              <a:lnSpc>
                <a:spcPct val="90000"/>
              </a:lnSpc>
              <a:spcBef>
                <a:spcPct val="0"/>
              </a:spcBef>
            </a:pPr>
            <a:r>
              <a:rPr lang="es-NI" sz="3600" b="1" dirty="0" err="1">
                <a:solidFill>
                  <a:schemeClr val="accent1">
                    <a:lumMod val="75000"/>
                  </a:schemeClr>
                </a:solidFill>
                <a:latin typeface="Arial" panose="020B0604020202020204" pitchFamily="34" charset="0"/>
                <a:ea typeface="+mj-ea"/>
                <a:cs typeface="Arial" panose="020B0604020202020204" pitchFamily="34" charset="0"/>
              </a:rPr>
              <a:t>Nội</a:t>
            </a:r>
            <a:r>
              <a:rPr lang="es-NI" sz="3600" b="1" dirty="0">
                <a:solidFill>
                  <a:schemeClr val="accent1">
                    <a:lumMod val="75000"/>
                  </a:schemeClr>
                </a:solidFill>
                <a:latin typeface="Arial" panose="020B0604020202020204" pitchFamily="34" charset="0"/>
                <a:ea typeface="+mj-ea"/>
                <a:cs typeface="Arial" panose="020B0604020202020204" pitchFamily="34" charset="0"/>
              </a:rPr>
              <a:t> </a:t>
            </a:r>
            <a:r>
              <a:rPr lang="es-NI" sz="3600" b="1" dirty="0" err="1">
                <a:solidFill>
                  <a:schemeClr val="accent1">
                    <a:lumMod val="75000"/>
                  </a:schemeClr>
                </a:solidFill>
                <a:latin typeface="Arial" panose="020B0604020202020204" pitchFamily="34" charset="0"/>
                <a:ea typeface="+mj-ea"/>
                <a:cs typeface="Arial" panose="020B0604020202020204" pitchFamily="34" charset="0"/>
              </a:rPr>
              <a:t>dung</a:t>
            </a:r>
            <a:endParaRPr lang="en-US" sz="3600" b="1" dirty="0">
              <a:solidFill>
                <a:schemeClr val="accent1">
                  <a:lumMod val="75000"/>
                </a:schemeClr>
              </a:solidFill>
              <a:latin typeface="Arial" panose="020B0604020202020204" pitchFamily="34" charset="0"/>
              <a:ea typeface="+mj-ea"/>
              <a:cs typeface="Arial" panose="020B0604020202020204" pitchFamily="34" charset="0"/>
            </a:endParaRPr>
          </a:p>
        </p:txBody>
      </p:sp>
      <p:grpSp>
        <p:nvGrpSpPr>
          <p:cNvPr id="2" name="Group 1">
            <a:extLst>
              <a:ext uri="{FF2B5EF4-FFF2-40B4-BE49-F238E27FC236}">
                <a16:creationId xmlns:a16="http://schemas.microsoft.com/office/drawing/2014/main" id="{941B1FEE-E90F-4E64-B3D0-5537161F06E8}"/>
              </a:ext>
            </a:extLst>
          </p:cNvPr>
          <p:cNvGrpSpPr/>
          <p:nvPr/>
        </p:nvGrpSpPr>
        <p:grpSpPr>
          <a:xfrm>
            <a:off x="627452" y="1205882"/>
            <a:ext cx="10673557" cy="3869061"/>
            <a:chOff x="752475" y="1847850"/>
            <a:chExt cx="10673557" cy="4265613"/>
          </a:xfrm>
        </p:grpSpPr>
        <p:sp>
          <p:nvSpPr>
            <p:cNvPr id="221" name="Freeform 7">
              <a:extLst>
                <a:ext uri="{FF2B5EF4-FFF2-40B4-BE49-F238E27FC236}">
                  <a16:creationId xmlns:a16="http://schemas.microsoft.com/office/drawing/2014/main" id="{B726FB5E-8E06-43F7-A9D2-B15CCBA5A44B}"/>
                </a:ext>
              </a:extLst>
            </p:cNvPr>
            <p:cNvSpPr>
              <a:spLocks/>
            </p:cNvSpPr>
            <p:nvPr/>
          </p:nvSpPr>
          <p:spPr bwMode="auto">
            <a:xfrm>
              <a:off x="1802591" y="1847850"/>
              <a:ext cx="4371782" cy="1210469"/>
            </a:xfrm>
            <a:custGeom>
              <a:avLst/>
              <a:gdLst>
                <a:gd name="T0" fmla="*/ 0 w 9393"/>
                <a:gd name="T1" fmla="*/ 0 h 3181"/>
                <a:gd name="T2" fmla="*/ 0 w 9393"/>
                <a:gd name="T3" fmla="*/ 3181 h 3181"/>
                <a:gd name="T4" fmla="*/ 8466 w 9393"/>
                <a:gd name="T5" fmla="*/ 3181 h 3181"/>
                <a:gd name="T6" fmla="*/ 9393 w 9393"/>
                <a:gd name="T7" fmla="*/ 1713 h 3181"/>
                <a:gd name="T8" fmla="*/ 9393 w 9393"/>
                <a:gd name="T9" fmla="*/ 0 h 3181"/>
                <a:gd name="T10" fmla="*/ 0 w 9393"/>
                <a:gd name="T11" fmla="*/ 0 h 3181"/>
              </a:gdLst>
              <a:ahLst/>
              <a:cxnLst>
                <a:cxn ang="0">
                  <a:pos x="T0" y="T1"/>
                </a:cxn>
                <a:cxn ang="0">
                  <a:pos x="T2" y="T3"/>
                </a:cxn>
                <a:cxn ang="0">
                  <a:pos x="T4" y="T5"/>
                </a:cxn>
                <a:cxn ang="0">
                  <a:pos x="T6" y="T7"/>
                </a:cxn>
                <a:cxn ang="0">
                  <a:pos x="T8" y="T9"/>
                </a:cxn>
                <a:cxn ang="0">
                  <a:pos x="T10" y="T11"/>
                </a:cxn>
              </a:cxnLst>
              <a:rect l="0" t="0" r="r" b="b"/>
              <a:pathLst>
                <a:path w="9393" h="3181">
                  <a:moveTo>
                    <a:pt x="0" y="0"/>
                  </a:moveTo>
                  <a:lnTo>
                    <a:pt x="0" y="3181"/>
                  </a:lnTo>
                  <a:lnTo>
                    <a:pt x="8466" y="3181"/>
                  </a:lnTo>
                  <a:lnTo>
                    <a:pt x="9393" y="1713"/>
                  </a:lnTo>
                  <a:lnTo>
                    <a:pt x="9393" y="0"/>
                  </a:lnTo>
                  <a:lnTo>
                    <a:pt x="0" y="0"/>
                  </a:lnTo>
                  <a:close/>
                </a:path>
              </a:pathLst>
            </a:custGeom>
            <a:solidFill>
              <a:srgbClr val="F66A6B">
                <a:alpha val="3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22" name="Freeform: Shape 221">
              <a:extLst>
                <a:ext uri="{FF2B5EF4-FFF2-40B4-BE49-F238E27FC236}">
                  <a16:creationId xmlns:a16="http://schemas.microsoft.com/office/drawing/2014/main" id="{C287839A-1DD0-4590-A934-B098CC6386F3}"/>
                </a:ext>
              </a:extLst>
            </p:cNvPr>
            <p:cNvSpPr>
              <a:spLocks/>
            </p:cNvSpPr>
            <p:nvPr/>
          </p:nvSpPr>
          <p:spPr bwMode="auto">
            <a:xfrm>
              <a:off x="752475" y="1847850"/>
              <a:ext cx="5399012" cy="1210469"/>
            </a:xfrm>
            <a:custGeom>
              <a:avLst/>
              <a:gdLst>
                <a:gd name="connsiteX0" fmla="*/ 9323388 w 9323388"/>
                <a:gd name="connsiteY0" fmla="*/ 1304925 h 2420938"/>
                <a:gd name="connsiteX1" fmla="*/ 9323388 w 9323388"/>
                <a:gd name="connsiteY1" fmla="*/ 2420938 h 2420938"/>
                <a:gd name="connsiteX2" fmla="*/ 8618538 w 9323388"/>
                <a:gd name="connsiteY2" fmla="*/ 2420938 h 2420938"/>
                <a:gd name="connsiteX3" fmla="*/ 865535 w 9323388"/>
                <a:gd name="connsiteY3" fmla="*/ 0 h 2420938"/>
                <a:gd name="connsiteX4" fmla="*/ 2174875 w 9323388"/>
                <a:gd name="connsiteY4" fmla="*/ 0 h 2420938"/>
                <a:gd name="connsiteX5" fmla="*/ 2174875 w 9323388"/>
                <a:gd name="connsiteY5" fmla="*/ 2420938 h 2420938"/>
                <a:gd name="connsiteX6" fmla="*/ 0 w 9323388"/>
                <a:gd name="connsiteY6" fmla="*/ 2420938 h 2420938"/>
                <a:gd name="connsiteX7" fmla="*/ 0 w 9323388"/>
                <a:gd name="connsiteY7" fmla="*/ 1210850 h 2420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3388" h="2420938">
                  <a:moveTo>
                    <a:pt x="9323388" y="1304925"/>
                  </a:moveTo>
                  <a:lnTo>
                    <a:pt x="9323388" y="2420938"/>
                  </a:lnTo>
                  <a:lnTo>
                    <a:pt x="8618538" y="2420938"/>
                  </a:lnTo>
                  <a:close/>
                  <a:moveTo>
                    <a:pt x="865535" y="0"/>
                  </a:moveTo>
                  <a:lnTo>
                    <a:pt x="2174875" y="0"/>
                  </a:lnTo>
                  <a:lnTo>
                    <a:pt x="2174875" y="2420938"/>
                  </a:lnTo>
                  <a:lnTo>
                    <a:pt x="0" y="2420938"/>
                  </a:lnTo>
                  <a:lnTo>
                    <a:pt x="0" y="1210850"/>
                  </a:lnTo>
                  <a:close/>
                </a:path>
              </a:pathLst>
            </a:custGeom>
            <a:solidFill>
              <a:srgbClr val="F66A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23" name="Freeform 10">
              <a:extLst>
                <a:ext uri="{FF2B5EF4-FFF2-40B4-BE49-F238E27FC236}">
                  <a16:creationId xmlns:a16="http://schemas.microsoft.com/office/drawing/2014/main" id="{9CF2B966-1AE9-4BF4-9128-19359C25364F}"/>
                </a:ext>
              </a:extLst>
            </p:cNvPr>
            <p:cNvSpPr>
              <a:spLocks/>
            </p:cNvSpPr>
            <p:nvPr/>
          </p:nvSpPr>
          <p:spPr bwMode="auto">
            <a:xfrm>
              <a:off x="1839913" y="3375819"/>
              <a:ext cx="4371782" cy="1210469"/>
            </a:xfrm>
            <a:custGeom>
              <a:avLst/>
              <a:gdLst>
                <a:gd name="T0" fmla="*/ 0 w 9393"/>
                <a:gd name="T1" fmla="*/ 0 h 3182"/>
                <a:gd name="T2" fmla="*/ 0 w 9393"/>
                <a:gd name="T3" fmla="*/ 3182 h 3182"/>
                <a:gd name="T4" fmla="*/ 8466 w 9393"/>
                <a:gd name="T5" fmla="*/ 3182 h 3182"/>
                <a:gd name="T6" fmla="*/ 9393 w 9393"/>
                <a:gd name="T7" fmla="*/ 1713 h 3182"/>
                <a:gd name="T8" fmla="*/ 9393 w 9393"/>
                <a:gd name="T9" fmla="*/ 0 h 3182"/>
                <a:gd name="T10" fmla="*/ 0 w 9393"/>
                <a:gd name="T11" fmla="*/ 0 h 3182"/>
              </a:gdLst>
              <a:ahLst/>
              <a:cxnLst>
                <a:cxn ang="0">
                  <a:pos x="T0" y="T1"/>
                </a:cxn>
                <a:cxn ang="0">
                  <a:pos x="T2" y="T3"/>
                </a:cxn>
                <a:cxn ang="0">
                  <a:pos x="T4" y="T5"/>
                </a:cxn>
                <a:cxn ang="0">
                  <a:pos x="T6" y="T7"/>
                </a:cxn>
                <a:cxn ang="0">
                  <a:pos x="T8" y="T9"/>
                </a:cxn>
                <a:cxn ang="0">
                  <a:pos x="T10" y="T11"/>
                </a:cxn>
              </a:cxnLst>
              <a:rect l="0" t="0" r="r" b="b"/>
              <a:pathLst>
                <a:path w="9393" h="3182">
                  <a:moveTo>
                    <a:pt x="0" y="0"/>
                  </a:moveTo>
                  <a:lnTo>
                    <a:pt x="0" y="3182"/>
                  </a:lnTo>
                  <a:lnTo>
                    <a:pt x="8466" y="3182"/>
                  </a:lnTo>
                  <a:lnTo>
                    <a:pt x="9393" y="1713"/>
                  </a:lnTo>
                  <a:lnTo>
                    <a:pt x="9393" y="0"/>
                  </a:lnTo>
                  <a:lnTo>
                    <a:pt x="0" y="0"/>
                  </a:lnTo>
                  <a:close/>
                </a:path>
              </a:pathLst>
            </a:custGeom>
            <a:solidFill>
              <a:srgbClr val="F8D28B">
                <a:alpha val="3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24" name="Freeform: Shape 223">
              <a:extLst>
                <a:ext uri="{FF2B5EF4-FFF2-40B4-BE49-F238E27FC236}">
                  <a16:creationId xmlns:a16="http://schemas.microsoft.com/office/drawing/2014/main" id="{73801949-033D-47AD-89AA-54768FE0140B}"/>
                </a:ext>
              </a:extLst>
            </p:cNvPr>
            <p:cNvSpPr>
              <a:spLocks/>
            </p:cNvSpPr>
            <p:nvPr/>
          </p:nvSpPr>
          <p:spPr bwMode="auto">
            <a:xfrm>
              <a:off x="752475" y="3375819"/>
              <a:ext cx="5421898" cy="1210469"/>
            </a:xfrm>
            <a:custGeom>
              <a:avLst/>
              <a:gdLst>
                <a:gd name="connsiteX0" fmla="*/ 9323388 w 9323388"/>
                <a:gd name="connsiteY0" fmla="*/ 1303337 h 2420938"/>
                <a:gd name="connsiteX1" fmla="*/ 9323388 w 9323388"/>
                <a:gd name="connsiteY1" fmla="*/ 2420937 h 2420938"/>
                <a:gd name="connsiteX2" fmla="*/ 8618538 w 9323388"/>
                <a:gd name="connsiteY2" fmla="*/ 2420937 h 2420938"/>
                <a:gd name="connsiteX3" fmla="*/ 865535 w 9323388"/>
                <a:gd name="connsiteY3" fmla="*/ 0 h 2420938"/>
                <a:gd name="connsiteX4" fmla="*/ 2174875 w 9323388"/>
                <a:gd name="connsiteY4" fmla="*/ 0 h 2420938"/>
                <a:gd name="connsiteX5" fmla="*/ 2174875 w 9323388"/>
                <a:gd name="connsiteY5" fmla="*/ 2420938 h 2420938"/>
                <a:gd name="connsiteX6" fmla="*/ 0 w 9323388"/>
                <a:gd name="connsiteY6" fmla="*/ 2420938 h 2420938"/>
                <a:gd name="connsiteX7" fmla="*/ 0 w 9323388"/>
                <a:gd name="connsiteY7" fmla="*/ 1210469 h 2420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3388" h="2420938">
                  <a:moveTo>
                    <a:pt x="9323388" y="1303337"/>
                  </a:moveTo>
                  <a:lnTo>
                    <a:pt x="9323388" y="2420937"/>
                  </a:lnTo>
                  <a:lnTo>
                    <a:pt x="8618538" y="2420937"/>
                  </a:lnTo>
                  <a:close/>
                  <a:moveTo>
                    <a:pt x="865535" y="0"/>
                  </a:moveTo>
                  <a:lnTo>
                    <a:pt x="2174875" y="0"/>
                  </a:lnTo>
                  <a:lnTo>
                    <a:pt x="2174875" y="2420938"/>
                  </a:lnTo>
                  <a:lnTo>
                    <a:pt x="0" y="2420938"/>
                  </a:lnTo>
                  <a:lnTo>
                    <a:pt x="0" y="1210469"/>
                  </a:lnTo>
                  <a:close/>
                </a:path>
              </a:pathLst>
            </a:custGeom>
            <a:solidFill>
              <a:srgbClr val="F8D2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25" name="Freeform 13">
              <a:extLst>
                <a:ext uri="{FF2B5EF4-FFF2-40B4-BE49-F238E27FC236}">
                  <a16:creationId xmlns:a16="http://schemas.microsoft.com/office/drawing/2014/main" id="{69696FF9-37BD-4560-BE46-CB353C291750}"/>
                </a:ext>
              </a:extLst>
            </p:cNvPr>
            <p:cNvSpPr>
              <a:spLocks/>
            </p:cNvSpPr>
            <p:nvPr/>
          </p:nvSpPr>
          <p:spPr bwMode="auto">
            <a:xfrm>
              <a:off x="2048169" y="4902994"/>
              <a:ext cx="4163525" cy="1210469"/>
            </a:xfrm>
            <a:custGeom>
              <a:avLst/>
              <a:gdLst>
                <a:gd name="T0" fmla="*/ 0 w 9393"/>
                <a:gd name="T1" fmla="*/ 0 h 3182"/>
                <a:gd name="T2" fmla="*/ 0 w 9393"/>
                <a:gd name="T3" fmla="*/ 3182 h 3182"/>
                <a:gd name="T4" fmla="*/ 8466 w 9393"/>
                <a:gd name="T5" fmla="*/ 3182 h 3182"/>
                <a:gd name="T6" fmla="*/ 9393 w 9393"/>
                <a:gd name="T7" fmla="*/ 1714 h 3182"/>
                <a:gd name="T8" fmla="*/ 9393 w 9393"/>
                <a:gd name="T9" fmla="*/ 0 h 3182"/>
                <a:gd name="T10" fmla="*/ 0 w 9393"/>
                <a:gd name="T11" fmla="*/ 0 h 3182"/>
              </a:gdLst>
              <a:ahLst/>
              <a:cxnLst>
                <a:cxn ang="0">
                  <a:pos x="T0" y="T1"/>
                </a:cxn>
                <a:cxn ang="0">
                  <a:pos x="T2" y="T3"/>
                </a:cxn>
                <a:cxn ang="0">
                  <a:pos x="T4" y="T5"/>
                </a:cxn>
                <a:cxn ang="0">
                  <a:pos x="T6" y="T7"/>
                </a:cxn>
                <a:cxn ang="0">
                  <a:pos x="T8" y="T9"/>
                </a:cxn>
                <a:cxn ang="0">
                  <a:pos x="T10" y="T11"/>
                </a:cxn>
              </a:cxnLst>
              <a:rect l="0" t="0" r="r" b="b"/>
              <a:pathLst>
                <a:path w="9393" h="3182">
                  <a:moveTo>
                    <a:pt x="0" y="0"/>
                  </a:moveTo>
                  <a:lnTo>
                    <a:pt x="0" y="3182"/>
                  </a:lnTo>
                  <a:lnTo>
                    <a:pt x="8466" y="3182"/>
                  </a:lnTo>
                  <a:lnTo>
                    <a:pt x="9393" y="1714"/>
                  </a:lnTo>
                  <a:lnTo>
                    <a:pt x="9393" y="0"/>
                  </a:lnTo>
                  <a:lnTo>
                    <a:pt x="0" y="0"/>
                  </a:lnTo>
                  <a:close/>
                </a:path>
              </a:pathLst>
            </a:custGeom>
            <a:solidFill>
              <a:srgbClr val="8EBAAC">
                <a:alpha val="30000"/>
              </a:srgbClr>
            </a:solidFill>
            <a:ln>
              <a:noFill/>
            </a:ln>
          </p:spPr>
          <p:txBody>
            <a:bodyPr vert="horz" wrap="square" lIns="45720" tIns="22860" rIns="45720" bIns="22860" numCol="1" anchor="t" anchorCtr="0" compatLnSpc="1">
              <a:prstTxWarp prst="textNoShape">
                <a:avLst/>
              </a:prstTxWarp>
            </a:bodyPr>
            <a:lstStyle/>
            <a:p>
              <a:r>
                <a:rPr lang="en-US" sz="900" dirty="0">
                  <a:latin typeface="Poppins" panose="00000500000000000000" pitchFamily="2" charset="0"/>
                </a:rPr>
                <a:t> </a:t>
              </a:r>
              <a:endParaRPr lang="en-US" sz="2000" dirty="0">
                <a:latin typeface="Poppins" panose="00000500000000000000" pitchFamily="2" charset="0"/>
              </a:endParaRPr>
            </a:p>
          </p:txBody>
        </p:sp>
        <p:sp>
          <p:nvSpPr>
            <p:cNvPr id="226" name="Freeform: Shape 225">
              <a:extLst>
                <a:ext uri="{FF2B5EF4-FFF2-40B4-BE49-F238E27FC236}">
                  <a16:creationId xmlns:a16="http://schemas.microsoft.com/office/drawing/2014/main" id="{0A332CF7-2B36-42AC-B0DA-18E2EDCAF3CF}"/>
                </a:ext>
              </a:extLst>
            </p:cNvPr>
            <p:cNvSpPr>
              <a:spLocks/>
            </p:cNvSpPr>
            <p:nvPr/>
          </p:nvSpPr>
          <p:spPr bwMode="auto">
            <a:xfrm>
              <a:off x="752475" y="4902994"/>
              <a:ext cx="5429818" cy="1210469"/>
            </a:xfrm>
            <a:custGeom>
              <a:avLst/>
              <a:gdLst>
                <a:gd name="connsiteX0" fmla="*/ 9323388 w 9323388"/>
                <a:gd name="connsiteY0" fmla="*/ 1303337 h 2420938"/>
                <a:gd name="connsiteX1" fmla="*/ 9323388 w 9323388"/>
                <a:gd name="connsiteY1" fmla="*/ 2420937 h 2420938"/>
                <a:gd name="connsiteX2" fmla="*/ 8618538 w 9323388"/>
                <a:gd name="connsiteY2" fmla="*/ 2420937 h 2420938"/>
                <a:gd name="connsiteX3" fmla="*/ 865535 w 9323388"/>
                <a:gd name="connsiteY3" fmla="*/ 0 h 2420938"/>
                <a:gd name="connsiteX4" fmla="*/ 2174875 w 9323388"/>
                <a:gd name="connsiteY4" fmla="*/ 0 h 2420938"/>
                <a:gd name="connsiteX5" fmla="*/ 2174875 w 9323388"/>
                <a:gd name="connsiteY5" fmla="*/ 2420938 h 2420938"/>
                <a:gd name="connsiteX6" fmla="*/ 0 w 9323388"/>
                <a:gd name="connsiteY6" fmla="*/ 2420938 h 2420938"/>
                <a:gd name="connsiteX7" fmla="*/ 0 w 9323388"/>
                <a:gd name="connsiteY7" fmla="*/ 1210469 h 2420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3388" h="2420938">
                  <a:moveTo>
                    <a:pt x="9323388" y="1303337"/>
                  </a:moveTo>
                  <a:lnTo>
                    <a:pt x="9323388" y="2420937"/>
                  </a:lnTo>
                  <a:lnTo>
                    <a:pt x="8618538" y="2420937"/>
                  </a:lnTo>
                  <a:close/>
                  <a:moveTo>
                    <a:pt x="865535" y="0"/>
                  </a:moveTo>
                  <a:lnTo>
                    <a:pt x="2174875" y="0"/>
                  </a:lnTo>
                  <a:lnTo>
                    <a:pt x="2174875" y="2420938"/>
                  </a:lnTo>
                  <a:lnTo>
                    <a:pt x="0" y="2420938"/>
                  </a:lnTo>
                  <a:lnTo>
                    <a:pt x="0" y="1210469"/>
                  </a:lnTo>
                  <a:close/>
                </a:path>
              </a:pathLst>
            </a:custGeom>
            <a:solidFill>
              <a:srgbClr val="8EBA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grpSp>
          <p:nvGrpSpPr>
            <p:cNvPr id="227" name="Group 226">
              <a:extLst>
                <a:ext uri="{FF2B5EF4-FFF2-40B4-BE49-F238E27FC236}">
                  <a16:creationId xmlns:a16="http://schemas.microsoft.com/office/drawing/2014/main" id="{91BCA0A6-020B-4FCB-B479-745FEE4C9A67}"/>
                </a:ext>
              </a:extLst>
            </p:cNvPr>
            <p:cNvGrpSpPr/>
            <p:nvPr/>
          </p:nvGrpSpPr>
          <p:grpSpPr>
            <a:xfrm>
              <a:off x="6613864" y="2528888"/>
              <a:ext cx="4812168" cy="2760798"/>
              <a:chOff x="11831637" y="5057775"/>
              <a:chExt cx="11017251" cy="6127751"/>
            </a:xfrm>
          </p:grpSpPr>
          <p:sp>
            <p:nvSpPr>
              <p:cNvPr id="228" name="Freeform 229">
                <a:extLst>
                  <a:ext uri="{FF2B5EF4-FFF2-40B4-BE49-F238E27FC236}">
                    <a16:creationId xmlns:a16="http://schemas.microsoft.com/office/drawing/2014/main" id="{368E918C-6046-46DF-BB2E-A5774075692C}"/>
                  </a:ext>
                </a:extLst>
              </p:cNvPr>
              <p:cNvSpPr>
                <a:spLocks/>
              </p:cNvSpPr>
              <p:nvPr/>
            </p:nvSpPr>
            <p:spPr bwMode="auto">
              <a:xfrm>
                <a:off x="18970625" y="5102225"/>
                <a:ext cx="355600" cy="528638"/>
              </a:xfrm>
              <a:custGeom>
                <a:avLst/>
                <a:gdLst>
                  <a:gd name="T0" fmla="*/ 231 w 467"/>
                  <a:gd name="T1" fmla="*/ 280 h 695"/>
                  <a:gd name="T2" fmla="*/ 346 w 467"/>
                  <a:gd name="T3" fmla="*/ 0 h 695"/>
                  <a:gd name="T4" fmla="*/ 467 w 467"/>
                  <a:gd name="T5" fmla="*/ 49 h 695"/>
                  <a:gd name="T6" fmla="*/ 351 w 467"/>
                  <a:gd name="T7" fmla="*/ 329 h 695"/>
                  <a:gd name="T8" fmla="*/ 401 w 467"/>
                  <a:gd name="T9" fmla="*/ 548 h 695"/>
                  <a:gd name="T10" fmla="*/ 147 w 467"/>
                  <a:gd name="T11" fmla="*/ 654 h 695"/>
                  <a:gd name="T12" fmla="*/ 41 w 467"/>
                  <a:gd name="T13" fmla="*/ 400 h 695"/>
                  <a:gd name="T14" fmla="*/ 231 w 467"/>
                  <a:gd name="T15" fmla="*/ 280 h 6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7" h="695">
                    <a:moveTo>
                      <a:pt x="231" y="280"/>
                    </a:moveTo>
                    <a:lnTo>
                      <a:pt x="346" y="0"/>
                    </a:lnTo>
                    <a:lnTo>
                      <a:pt x="467" y="49"/>
                    </a:lnTo>
                    <a:lnTo>
                      <a:pt x="351" y="329"/>
                    </a:lnTo>
                    <a:cubicBezTo>
                      <a:pt x="411" y="383"/>
                      <a:pt x="434" y="470"/>
                      <a:pt x="401" y="548"/>
                    </a:cubicBezTo>
                    <a:cubicBezTo>
                      <a:pt x="360" y="648"/>
                      <a:pt x="246" y="695"/>
                      <a:pt x="147" y="654"/>
                    </a:cubicBezTo>
                    <a:cubicBezTo>
                      <a:pt x="47" y="613"/>
                      <a:pt x="0" y="500"/>
                      <a:pt x="41" y="400"/>
                    </a:cubicBezTo>
                    <a:cubicBezTo>
                      <a:pt x="73" y="322"/>
                      <a:pt x="150" y="276"/>
                      <a:pt x="231" y="280"/>
                    </a:cubicBezTo>
                    <a:close/>
                  </a:path>
                </a:pathLst>
              </a:custGeom>
              <a:solidFill>
                <a:srgbClr val="F0EF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29" name="Freeform 230">
                <a:extLst>
                  <a:ext uri="{FF2B5EF4-FFF2-40B4-BE49-F238E27FC236}">
                    <a16:creationId xmlns:a16="http://schemas.microsoft.com/office/drawing/2014/main" id="{0C59A146-B590-4F30-85E7-2D7EFC6AA67F}"/>
                  </a:ext>
                </a:extLst>
              </p:cNvPr>
              <p:cNvSpPr>
                <a:spLocks/>
              </p:cNvSpPr>
              <p:nvPr/>
            </p:nvSpPr>
            <p:spPr bwMode="auto">
              <a:xfrm>
                <a:off x="12612688" y="8188325"/>
                <a:ext cx="593725" cy="755650"/>
              </a:xfrm>
              <a:custGeom>
                <a:avLst/>
                <a:gdLst>
                  <a:gd name="T0" fmla="*/ 440 w 780"/>
                  <a:gd name="T1" fmla="*/ 4 h 993"/>
                  <a:gd name="T2" fmla="*/ 466 w 780"/>
                  <a:gd name="T3" fmla="*/ 23 h 993"/>
                  <a:gd name="T4" fmla="*/ 728 w 780"/>
                  <a:gd name="T5" fmla="*/ 370 h 993"/>
                  <a:gd name="T6" fmla="*/ 717 w 780"/>
                  <a:gd name="T7" fmla="*/ 452 h 993"/>
                  <a:gd name="T8" fmla="*/ 25 w 780"/>
                  <a:gd name="T9" fmla="*/ 975 h 993"/>
                  <a:gd name="T10" fmla="*/ 0 w 780"/>
                  <a:gd name="T11" fmla="*/ 985 h 993"/>
                  <a:gd name="T12" fmla="*/ 57 w 780"/>
                  <a:gd name="T13" fmla="*/ 978 h 993"/>
                  <a:gd name="T14" fmla="*/ 749 w 780"/>
                  <a:gd name="T15" fmla="*/ 455 h 993"/>
                  <a:gd name="T16" fmla="*/ 760 w 780"/>
                  <a:gd name="T17" fmla="*/ 373 h 993"/>
                  <a:gd name="T18" fmla="*/ 498 w 780"/>
                  <a:gd name="T19" fmla="*/ 26 h 993"/>
                  <a:gd name="T20" fmla="*/ 440 w 780"/>
                  <a:gd name="T21" fmla="*/ 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0" h="993">
                    <a:moveTo>
                      <a:pt x="440" y="4"/>
                    </a:moveTo>
                    <a:cubicBezTo>
                      <a:pt x="450" y="8"/>
                      <a:pt x="459" y="14"/>
                      <a:pt x="466" y="23"/>
                    </a:cubicBezTo>
                    <a:lnTo>
                      <a:pt x="728" y="370"/>
                    </a:lnTo>
                    <a:cubicBezTo>
                      <a:pt x="748" y="396"/>
                      <a:pt x="742" y="432"/>
                      <a:pt x="717" y="452"/>
                    </a:cubicBezTo>
                    <a:lnTo>
                      <a:pt x="25" y="975"/>
                    </a:lnTo>
                    <a:cubicBezTo>
                      <a:pt x="17" y="980"/>
                      <a:pt x="9" y="984"/>
                      <a:pt x="0" y="985"/>
                    </a:cubicBezTo>
                    <a:cubicBezTo>
                      <a:pt x="19" y="993"/>
                      <a:pt x="40" y="990"/>
                      <a:pt x="57" y="978"/>
                    </a:cubicBezTo>
                    <a:lnTo>
                      <a:pt x="749" y="455"/>
                    </a:lnTo>
                    <a:cubicBezTo>
                      <a:pt x="775" y="435"/>
                      <a:pt x="780" y="399"/>
                      <a:pt x="760" y="373"/>
                    </a:cubicBezTo>
                    <a:lnTo>
                      <a:pt x="498" y="26"/>
                    </a:lnTo>
                    <a:cubicBezTo>
                      <a:pt x="484" y="8"/>
                      <a:pt x="462" y="0"/>
                      <a:pt x="440" y="4"/>
                    </a:cubicBezTo>
                    <a:close/>
                  </a:path>
                </a:pathLst>
              </a:custGeom>
              <a:solidFill>
                <a:srgbClr val="DE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30" name="Freeform 231">
                <a:extLst>
                  <a:ext uri="{FF2B5EF4-FFF2-40B4-BE49-F238E27FC236}">
                    <a16:creationId xmlns:a16="http://schemas.microsoft.com/office/drawing/2014/main" id="{07E932E6-18F9-411C-B44D-35C0D39906FF}"/>
                  </a:ext>
                </a:extLst>
              </p:cNvPr>
              <p:cNvSpPr>
                <a:spLocks/>
              </p:cNvSpPr>
              <p:nvPr/>
            </p:nvSpPr>
            <p:spPr bwMode="auto">
              <a:xfrm>
                <a:off x="12377738" y="8191500"/>
                <a:ext cx="803275" cy="746125"/>
              </a:xfrm>
              <a:custGeom>
                <a:avLst/>
                <a:gdLst>
                  <a:gd name="T0" fmla="*/ 1024 w 1055"/>
                  <a:gd name="T1" fmla="*/ 448 h 981"/>
                  <a:gd name="T2" fmla="*/ 1035 w 1055"/>
                  <a:gd name="T3" fmla="*/ 366 h 981"/>
                  <a:gd name="T4" fmla="*/ 773 w 1055"/>
                  <a:gd name="T5" fmla="*/ 19 h 981"/>
                  <a:gd name="T6" fmla="*/ 747 w 1055"/>
                  <a:gd name="T7" fmla="*/ 0 h 981"/>
                  <a:gd name="T8" fmla="*/ 723 w 1055"/>
                  <a:gd name="T9" fmla="*/ 10 h 981"/>
                  <a:gd name="T10" fmla="*/ 31 w 1055"/>
                  <a:gd name="T11" fmla="*/ 533 h 981"/>
                  <a:gd name="T12" fmla="*/ 20 w 1055"/>
                  <a:gd name="T13" fmla="*/ 615 h 981"/>
                  <a:gd name="T14" fmla="*/ 282 w 1055"/>
                  <a:gd name="T15" fmla="*/ 962 h 981"/>
                  <a:gd name="T16" fmla="*/ 307 w 1055"/>
                  <a:gd name="T17" fmla="*/ 981 h 981"/>
                  <a:gd name="T18" fmla="*/ 332 w 1055"/>
                  <a:gd name="T19" fmla="*/ 971 h 981"/>
                  <a:gd name="T20" fmla="*/ 1024 w 1055"/>
                  <a:gd name="T21" fmla="*/ 448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5" h="981">
                    <a:moveTo>
                      <a:pt x="1024" y="448"/>
                    </a:moveTo>
                    <a:cubicBezTo>
                      <a:pt x="1049" y="428"/>
                      <a:pt x="1055" y="392"/>
                      <a:pt x="1035" y="366"/>
                    </a:cubicBezTo>
                    <a:lnTo>
                      <a:pt x="773" y="19"/>
                    </a:lnTo>
                    <a:cubicBezTo>
                      <a:pt x="766" y="10"/>
                      <a:pt x="757" y="4"/>
                      <a:pt x="747" y="0"/>
                    </a:cubicBezTo>
                    <a:cubicBezTo>
                      <a:pt x="739" y="1"/>
                      <a:pt x="730" y="5"/>
                      <a:pt x="723" y="10"/>
                    </a:cubicBezTo>
                    <a:lnTo>
                      <a:pt x="31" y="533"/>
                    </a:lnTo>
                    <a:cubicBezTo>
                      <a:pt x="5" y="553"/>
                      <a:pt x="0" y="589"/>
                      <a:pt x="20" y="615"/>
                    </a:cubicBezTo>
                    <a:lnTo>
                      <a:pt x="282" y="962"/>
                    </a:lnTo>
                    <a:cubicBezTo>
                      <a:pt x="288" y="971"/>
                      <a:pt x="297" y="978"/>
                      <a:pt x="307" y="981"/>
                    </a:cubicBezTo>
                    <a:cubicBezTo>
                      <a:pt x="316" y="980"/>
                      <a:pt x="324" y="976"/>
                      <a:pt x="332" y="971"/>
                    </a:cubicBezTo>
                    <a:lnTo>
                      <a:pt x="1024" y="448"/>
                    </a:lnTo>
                    <a:close/>
                  </a:path>
                </a:pathLst>
              </a:custGeom>
              <a:solidFill>
                <a:srgbClr val="F0EF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31" name="Freeform 232">
                <a:extLst>
                  <a:ext uri="{FF2B5EF4-FFF2-40B4-BE49-F238E27FC236}">
                    <a16:creationId xmlns:a16="http://schemas.microsoft.com/office/drawing/2014/main" id="{9EB11183-3547-48CA-B41B-8717D47B2E5A}"/>
                  </a:ext>
                </a:extLst>
              </p:cNvPr>
              <p:cNvSpPr>
                <a:spLocks/>
              </p:cNvSpPr>
              <p:nvPr/>
            </p:nvSpPr>
            <p:spPr bwMode="auto">
              <a:xfrm>
                <a:off x="12514263" y="8362950"/>
                <a:ext cx="525463" cy="400050"/>
              </a:xfrm>
              <a:custGeom>
                <a:avLst/>
                <a:gdLst>
                  <a:gd name="T0" fmla="*/ 689 w 692"/>
                  <a:gd name="T1" fmla="*/ 13 h 527"/>
                  <a:gd name="T2" fmla="*/ 11 w 692"/>
                  <a:gd name="T3" fmla="*/ 525 h 527"/>
                  <a:gd name="T4" fmla="*/ 2 w 692"/>
                  <a:gd name="T5" fmla="*/ 524 h 527"/>
                  <a:gd name="T6" fmla="*/ 2 w 692"/>
                  <a:gd name="T7" fmla="*/ 524 h 527"/>
                  <a:gd name="T8" fmla="*/ 4 w 692"/>
                  <a:gd name="T9" fmla="*/ 514 h 527"/>
                  <a:gd name="T10" fmla="*/ 681 w 692"/>
                  <a:gd name="T11" fmla="*/ 3 h 527"/>
                  <a:gd name="T12" fmla="*/ 690 w 692"/>
                  <a:gd name="T13" fmla="*/ 4 h 527"/>
                  <a:gd name="T14" fmla="*/ 690 w 692"/>
                  <a:gd name="T15" fmla="*/ 4 h 527"/>
                  <a:gd name="T16" fmla="*/ 689 w 692"/>
                  <a:gd name="T17" fmla="*/ 13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2" h="527">
                    <a:moveTo>
                      <a:pt x="689" y="13"/>
                    </a:moveTo>
                    <a:lnTo>
                      <a:pt x="11" y="525"/>
                    </a:lnTo>
                    <a:cubicBezTo>
                      <a:pt x="9" y="527"/>
                      <a:pt x="5" y="526"/>
                      <a:pt x="2" y="524"/>
                    </a:cubicBezTo>
                    <a:lnTo>
                      <a:pt x="2" y="524"/>
                    </a:lnTo>
                    <a:cubicBezTo>
                      <a:pt x="0" y="521"/>
                      <a:pt x="1" y="517"/>
                      <a:pt x="4" y="514"/>
                    </a:cubicBezTo>
                    <a:lnTo>
                      <a:pt x="681" y="3"/>
                    </a:lnTo>
                    <a:cubicBezTo>
                      <a:pt x="684" y="0"/>
                      <a:pt x="688" y="1"/>
                      <a:pt x="690" y="4"/>
                    </a:cubicBezTo>
                    <a:lnTo>
                      <a:pt x="690" y="4"/>
                    </a:lnTo>
                    <a:cubicBezTo>
                      <a:pt x="692" y="7"/>
                      <a:pt x="692" y="11"/>
                      <a:pt x="689" y="13"/>
                    </a:cubicBezTo>
                    <a:close/>
                  </a:path>
                </a:pathLst>
              </a:custGeom>
              <a:solidFill>
                <a:srgbClr val="DE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32" name="Freeform: Shape 231">
                <a:extLst>
                  <a:ext uri="{FF2B5EF4-FFF2-40B4-BE49-F238E27FC236}">
                    <a16:creationId xmlns:a16="http://schemas.microsoft.com/office/drawing/2014/main" id="{2EFA0781-4F70-421F-BB51-95479D96F99A}"/>
                  </a:ext>
                </a:extLst>
              </p:cNvPr>
              <p:cNvSpPr>
                <a:spLocks/>
              </p:cNvSpPr>
              <p:nvPr/>
            </p:nvSpPr>
            <p:spPr bwMode="auto">
              <a:xfrm>
                <a:off x="12469645" y="8285264"/>
                <a:ext cx="595480" cy="528537"/>
              </a:xfrm>
              <a:custGeom>
                <a:avLst/>
                <a:gdLst>
                  <a:gd name="connsiteX0" fmla="*/ 140007 w 595480"/>
                  <a:gd name="connsiteY0" fmla="*/ 464013 h 528537"/>
                  <a:gd name="connsiteX1" fmla="*/ 156747 w 595480"/>
                  <a:gd name="connsiteY1" fmla="*/ 474080 h 528537"/>
                  <a:gd name="connsiteX2" fmla="*/ 173206 w 595480"/>
                  <a:gd name="connsiteY2" fmla="*/ 497090 h 528537"/>
                  <a:gd name="connsiteX3" fmla="*/ 133555 w 595480"/>
                  <a:gd name="connsiteY3" fmla="*/ 528537 h 528537"/>
                  <a:gd name="connsiteX4" fmla="*/ 116348 w 595480"/>
                  <a:gd name="connsiteY4" fmla="*/ 505527 h 528537"/>
                  <a:gd name="connsiteX5" fmla="*/ 121584 w 595480"/>
                  <a:gd name="connsiteY5" fmla="*/ 469478 h 528537"/>
                  <a:gd name="connsiteX6" fmla="*/ 140007 w 595480"/>
                  <a:gd name="connsiteY6" fmla="*/ 464013 h 528537"/>
                  <a:gd name="connsiteX7" fmla="*/ 223677 w 595480"/>
                  <a:gd name="connsiteY7" fmla="*/ 401960 h 528537"/>
                  <a:gd name="connsiteX8" fmla="*/ 240136 w 595480"/>
                  <a:gd name="connsiteY8" fmla="*/ 411999 h 528537"/>
                  <a:gd name="connsiteX9" fmla="*/ 257343 w 595480"/>
                  <a:gd name="connsiteY9" fmla="*/ 433972 h 528537"/>
                  <a:gd name="connsiteX10" fmla="*/ 216944 w 595480"/>
                  <a:gd name="connsiteY10" fmla="*/ 465036 h 528537"/>
                  <a:gd name="connsiteX11" fmla="*/ 200485 w 595480"/>
                  <a:gd name="connsiteY11" fmla="*/ 442306 h 528537"/>
                  <a:gd name="connsiteX12" fmla="*/ 204973 w 595480"/>
                  <a:gd name="connsiteY12" fmla="*/ 406695 h 528537"/>
                  <a:gd name="connsiteX13" fmla="*/ 223677 w 595480"/>
                  <a:gd name="connsiteY13" fmla="*/ 401960 h 528537"/>
                  <a:gd name="connsiteX14" fmla="*/ 308161 w 595480"/>
                  <a:gd name="connsiteY14" fmla="*/ 336959 h 528537"/>
                  <a:gd name="connsiteX15" fmla="*/ 325227 w 595480"/>
                  <a:gd name="connsiteY15" fmla="*/ 347237 h 528537"/>
                  <a:gd name="connsiteX16" fmla="*/ 343068 w 595480"/>
                  <a:gd name="connsiteY16" fmla="*/ 370508 h 528537"/>
                  <a:gd name="connsiteX17" fmla="*/ 301179 w 595480"/>
                  <a:gd name="connsiteY17" fmla="*/ 401537 h 528537"/>
                  <a:gd name="connsiteX18" fmla="*/ 283338 w 595480"/>
                  <a:gd name="connsiteY18" fmla="*/ 379041 h 528537"/>
                  <a:gd name="connsiteX19" fmla="*/ 288768 w 595480"/>
                  <a:gd name="connsiteY19" fmla="*/ 341807 h 528537"/>
                  <a:gd name="connsiteX20" fmla="*/ 308161 w 595480"/>
                  <a:gd name="connsiteY20" fmla="*/ 336959 h 528537"/>
                  <a:gd name="connsiteX21" fmla="*/ 28415 w 595480"/>
                  <a:gd name="connsiteY21" fmla="*/ 317823 h 528537"/>
                  <a:gd name="connsiteX22" fmla="*/ 44874 w 595480"/>
                  <a:gd name="connsiteY22" fmla="*/ 327862 h 528537"/>
                  <a:gd name="connsiteX23" fmla="*/ 62081 w 595480"/>
                  <a:gd name="connsiteY23" fmla="*/ 349835 h 528537"/>
                  <a:gd name="connsiteX24" fmla="*/ 21682 w 595480"/>
                  <a:gd name="connsiteY24" fmla="*/ 380899 h 528537"/>
                  <a:gd name="connsiteX25" fmla="*/ 5223 w 595480"/>
                  <a:gd name="connsiteY25" fmla="*/ 358169 h 528537"/>
                  <a:gd name="connsiteX26" fmla="*/ 9711 w 595480"/>
                  <a:gd name="connsiteY26" fmla="*/ 322558 h 528537"/>
                  <a:gd name="connsiteX27" fmla="*/ 28415 w 595480"/>
                  <a:gd name="connsiteY27" fmla="*/ 317823 h 528537"/>
                  <a:gd name="connsiteX28" fmla="*/ 392419 w 595480"/>
                  <a:gd name="connsiteY28" fmla="*/ 274865 h 528537"/>
                  <a:gd name="connsiteX29" fmla="*/ 409159 w 595480"/>
                  <a:gd name="connsiteY29" fmla="*/ 284241 h 528537"/>
                  <a:gd name="connsiteX30" fmla="*/ 425618 w 595480"/>
                  <a:gd name="connsiteY30" fmla="*/ 306972 h 528537"/>
                  <a:gd name="connsiteX31" fmla="*/ 385967 w 595480"/>
                  <a:gd name="connsiteY31" fmla="*/ 338036 h 528537"/>
                  <a:gd name="connsiteX32" fmla="*/ 368760 w 595480"/>
                  <a:gd name="connsiteY32" fmla="*/ 315306 h 528537"/>
                  <a:gd name="connsiteX33" fmla="*/ 373996 w 595480"/>
                  <a:gd name="connsiteY33" fmla="*/ 279695 h 528537"/>
                  <a:gd name="connsiteX34" fmla="*/ 392419 w 595480"/>
                  <a:gd name="connsiteY34" fmla="*/ 274865 h 528537"/>
                  <a:gd name="connsiteX35" fmla="*/ 112123 w 595480"/>
                  <a:gd name="connsiteY35" fmla="*/ 254323 h 528537"/>
                  <a:gd name="connsiteX36" fmla="*/ 128792 w 595480"/>
                  <a:gd name="connsiteY36" fmla="*/ 264362 h 528537"/>
                  <a:gd name="connsiteX37" fmla="*/ 146218 w 595480"/>
                  <a:gd name="connsiteY37" fmla="*/ 287092 h 528537"/>
                  <a:gd name="connsiteX38" fmla="*/ 105304 w 595480"/>
                  <a:gd name="connsiteY38" fmla="*/ 317399 h 528537"/>
                  <a:gd name="connsiteX39" fmla="*/ 87877 w 595480"/>
                  <a:gd name="connsiteY39" fmla="*/ 294669 h 528537"/>
                  <a:gd name="connsiteX40" fmla="*/ 93181 w 595480"/>
                  <a:gd name="connsiteY40" fmla="*/ 259058 h 528537"/>
                  <a:gd name="connsiteX41" fmla="*/ 112123 w 595480"/>
                  <a:gd name="connsiteY41" fmla="*/ 254323 h 528537"/>
                  <a:gd name="connsiteX42" fmla="*/ 476856 w 595480"/>
                  <a:gd name="connsiteY42" fmla="*/ 209873 h 528537"/>
                  <a:gd name="connsiteX43" fmla="*/ 493716 w 595480"/>
                  <a:gd name="connsiteY43" fmla="*/ 219912 h 528537"/>
                  <a:gd name="connsiteX44" fmla="*/ 511343 w 595480"/>
                  <a:gd name="connsiteY44" fmla="*/ 242642 h 528537"/>
                  <a:gd name="connsiteX45" fmla="*/ 469959 w 595480"/>
                  <a:gd name="connsiteY45" fmla="*/ 272949 h 528537"/>
                  <a:gd name="connsiteX46" fmla="*/ 453098 w 595480"/>
                  <a:gd name="connsiteY46" fmla="*/ 250219 h 528537"/>
                  <a:gd name="connsiteX47" fmla="*/ 457696 w 595480"/>
                  <a:gd name="connsiteY47" fmla="*/ 214608 h 528537"/>
                  <a:gd name="connsiteX48" fmla="*/ 476856 w 595480"/>
                  <a:gd name="connsiteY48" fmla="*/ 209873 h 528537"/>
                  <a:gd name="connsiteX49" fmla="*/ 196634 w 595480"/>
                  <a:gd name="connsiteY49" fmla="*/ 190444 h 528537"/>
                  <a:gd name="connsiteX50" fmla="*/ 213495 w 595480"/>
                  <a:gd name="connsiteY50" fmla="*/ 200104 h 528537"/>
                  <a:gd name="connsiteX51" fmla="*/ 230355 w 595480"/>
                  <a:gd name="connsiteY51" fmla="*/ 222835 h 528537"/>
                  <a:gd name="connsiteX52" fmla="*/ 189737 w 595480"/>
                  <a:gd name="connsiteY52" fmla="*/ 253899 h 528537"/>
                  <a:gd name="connsiteX53" fmla="*/ 172110 w 595480"/>
                  <a:gd name="connsiteY53" fmla="*/ 231169 h 528537"/>
                  <a:gd name="connsiteX54" fmla="*/ 177475 w 595480"/>
                  <a:gd name="connsiteY54" fmla="*/ 195558 h 528537"/>
                  <a:gd name="connsiteX55" fmla="*/ 196634 w 595480"/>
                  <a:gd name="connsiteY55" fmla="*/ 190444 h 528537"/>
                  <a:gd name="connsiteX56" fmla="*/ 561385 w 595480"/>
                  <a:gd name="connsiteY56" fmla="*/ 146513 h 528537"/>
                  <a:gd name="connsiteX57" fmla="*/ 578054 w 595480"/>
                  <a:gd name="connsiteY57" fmla="*/ 156580 h 528537"/>
                  <a:gd name="connsiteX58" fmla="*/ 595480 w 595480"/>
                  <a:gd name="connsiteY58" fmla="*/ 179590 h 528537"/>
                  <a:gd name="connsiteX59" fmla="*/ 554566 w 595480"/>
                  <a:gd name="connsiteY59" fmla="*/ 211037 h 528537"/>
                  <a:gd name="connsiteX60" fmla="*/ 537139 w 595480"/>
                  <a:gd name="connsiteY60" fmla="*/ 188027 h 528537"/>
                  <a:gd name="connsiteX61" fmla="*/ 542443 w 595480"/>
                  <a:gd name="connsiteY61" fmla="*/ 151978 h 528537"/>
                  <a:gd name="connsiteX62" fmla="*/ 561385 w 595480"/>
                  <a:gd name="connsiteY62" fmla="*/ 146513 h 528537"/>
                  <a:gd name="connsiteX63" fmla="*/ 280920 w 595480"/>
                  <a:gd name="connsiteY63" fmla="*/ 127323 h 528537"/>
                  <a:gd name="connsiteX64" fmla="*/ 298034 w 595480"/>
                  <a:gd name="connsiteY64" fmla="*/ 137362 h 528537"/>
                  <a:gd name="connsiteX65" fmla="*/ 314493 w 595480"/>
                  <a:gd name="connsiteY65" fmla="*/ 159335 h 528537"/>
                  <a:gd name="connsiteX66" fmla="*/ 274094 w 595480"/>
                  <a:gd name="connsiteY66" fmla="*/ 190399 h 528537"/>
                  <a:gd name="connsiteX67" fmla="*/ 257635 w 595480"/>
                  <a:gd name="connsiteY67" fmla="*/ 167669 h 528537"/>
                  <a:gd name="connsiteX68" fmla="*/ 262123 w 595480"/>
                  <a:gd name="connsiteY68" fmla="*/ 132058 h 528537"/>
                  <a:gd name="connsiteX69" fmla="*/ 280920 w 595480"/>
                  <a:gd name="connsiteY69" fmla="*/ 127323 h 528537"/>
                  <a:gd name="connsiteX70" fmla="*/ 365311 w 595480"/>
                  <a:gd name="connsiteY70" fmla="*/ 62330 h 528537"/>
                  <a:gd name="connsiteX71" fmla="*/ 382377 w 595480"/>
                  <a:gd name="connsiteY71" fmla="*/ 72274 h 528537"/>
                  <a:gd name="connsiteX72" fmla="*/ 400218 w 595480"/>
                  <a:gd name="connsiteY72" fmla="*/ 95004 h 528537"/>
                  <a:gd name="connsiteX73" fmla="*/ 358329 w 595480"/>
                  <a:gd name="connsiteY73" fmla="*/ 125311 h 528537"/>
                  <a:gd name="connsiteX74" fmla="*/ 340488 w 595480"/>
                  <a:gd name="connsiteY74" fmla="*/ 103339 h 528537"/>
                  <a:gd name="connsiteX75" fmla="*/ 345918 w 595480"/>
                  <a:gd name="connsiteY75" fmla="*/ 67728 h 528537"/>
                  <a:gd name="connsiteX76" fmla="*/ 365311 w 595480"/>
                  <a:gd name="connsiteY76" fmla="*/ 62330 h 528537"/>
                  <a:gd name="connsiteX77" fmla="*/ 449850 w 595480"/>
                  <a:gd name="connsiteY77" fmla="*/ 229 h 528537"/>
                  <a:gd name="connsiteX78" fmla="*/ 466309 w 595480"/>
                  <a:gd name="connsiteY78" fmla="*/ 9605 h 528537"/>
                  <a:gd name="connsiteX79" fmla="*/ 482768 w 595480"/>
                  <a:gd name="connsiteY79" fmla="*/ 32335 h 528537"/>
                  <a:gd name="connsiteX80" fmla="*/ 443117 w 595480"/>
                  <a:gd name="connsiteY80" fmla="*/ 63399 h 528537"/>
                  <a:gd name="connsiteX81" fmla="*/ 425910 w 595480"/>
                  <a:gd name="connsiteY81" fmla="*/ 40669 h 528537"/>
                  <a:gd name="connsiteX82" fmla="*/ 431146 w 595480"/>
                  <a:gd name="connsiteY82" fmla="*/ 5059 h 528537"/>
                  <a:gd name="connsiteX83" fmla="*/ 449850 w 595480"/>
                  <a:gd name="connsiteY83" fmla="*/ 229 h 528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5480" h="528537">
                    <a:moveTo>
                      <a:pt x="140007" y="464013"/>
                    </a:moveTo>
                    <a:cubicBezTo>
                      <a:pt x="146460" y="464876"/>
                      <a:pt x="152632" y="468327"/>
                      <a:pt x="156747" y="474080"/>
                    </a:cubicBezTo>
                    <a:lnTo>
                      <a:pt x="173206" y="497090"/>
                    </a:lnTo>
                    <a:lnTo>
                      <a:pt x="133555" y="528537"/>
                    </a:lnTo>
                    <a:lnTo>
                      <a:pt x="116348" y="505527"/>
                    </a:lnTo>
                    <a:cubicBezTo>
                      <a:pt x="108118" y="494022"/>
                      <a:pt x="110362" y="477915"/>
                      <a:pt x="121584" y="469478"/>
                    </a:cubicBezTo>
                    <a:cubicBezTo>
                      <a:pt x="126821" y="464876"/>
                      <a:pt x="133554" y="463150"/>
                      <a:pt x="140007" y="464013"/>
                    </a:cubicBezTo>
                    <a:close/>
                    <a:moveTo>
                      <a:pt x="223677" y="401960"/>
                    </a:moveTo>
                    <a:cubicBezTo>
                      <a:pt x="230036" y="402907"/>
                      <a:pt x="236021" y="406316"/>
                      <a:pt x="240136" y="411999"/>
                    </a:cubicBezTo>
                    <a:lnTo>
                      <a:pt x="257343" y="433972"/>
                    </a:lnTo>
                    <a:lnTo>
                      <a:pt x="216944" y="465036"/>
                    </a:lnTo>
                    <a:lnTo>
                      <a:pt x="200485" y="442306"/>
                    </a:lnTo>
                    <a:cubicBezTo>
                      <a:pt x="192255" y="430941"/>
                      <a:pt x="193751" y="415030"/>
                      <a:pt x="204973" y="406695"/>
                    </a:cubicBezTo>
                    <a:cubicBezTo>
                      <a:pt x="210584" y="402528"/>
                      <a:pt x="217317" y="401013"/>
                      <a:pt x="223677" y="401960"/>
                    </a:cubicBezTo>
                    <a:close/>
                    <a:moveTo>
                      <a:pt x="308161" y="336959"/>
                    </a:moveTo>
                    <a:cubicBezTo>
                      <a:pt x="314755" y="337928"/>
                      <a:pt x="320961" y="341419"/>
                      <a:pt x="325227" y="347237"/>
                    </a:cubicBezTo>
                    <a:lnTo>
                      <a:pt x="343068" y="370508"/>
                    </a:lnTo>
                    <a:lnTo>
                      <a:pt x="301179" y="401537"/>
                    </a:lnTo>
                    <a:lnTo>
                      <a:pt x="283338" y="379041"/>
                    </a:lnTo>
                    <a:cubicBezTo>
                      <a:pt x="274805" y="367406"/>
                      <a:pt x="277132" y="351115"/>
                      <a:pt x="288768" y="341807"/>
                    </a:cubicBezTo>
                    <a:cubicBezTo>
                      <a:pt x="294586" y="337540"/>
                      <a:pt x="301568" y="335989"/>
                      <a:pt x="308161" y="336959"/>
                    </a:cubicBezTo>
                    <a:close/>
                    <a:moveTo>
                      <a:pt x="28415" y="317823"/>
                    </a:moveTo>
                    <a:cubicBezTo>
                      <a:pt x="34774" y="318770"/>
                      <a:pt x="40759" y="322179"/>
                      <a:pt x="44874" y="327862"/>
                    </a:cubicBezTo>
                    <a:lnTo>
                      <a:pt x="62081" y="349835"/>
                    </a:lnTo>
                    <a:lnTo>
                      <a:pt x="21682" y="380899"/>
                    </a:lnTo>
                    <a:lnTo>
                      <a:pt x="5223" y="358169"/>
                    </a:lnTo>
                    <a:cubicBezTo>
                      <a:pt x="-3007" y="346804"/>
                      <a:pt x="-1511" y="330893"/>
                      <a:pt x="9711" y="322558"/>
                    </a:cubicBezTo>
                    <a:cubicBezTo>
                      <a:pt x="15322" y="318391"/>
                      <a:pt x="22055" y="316876"/>
                      <a:pt x="28415" y="317823"/>
                    </a:cubicBezTo>
                    <a:close/>
                    <a:moveTo>
                      <a:pt x="392419" y="274865"/>
                    </a:moveTo>
                    <a:cubicBezTo>
                      <a:pt x="398872" y="275718"/>
                      <a:pt x="405044" y="278938"/>
                      <a:pt x="409159" y="284241"/>
                    </a:cubicBezTo>
                    <a:lnTo>
                      <a:pt x="425618" y="306972"/>
                    </a:lnTo>
                    <a:lnTo>
                      <a:pt x="385967" y="338036"/>
                    </a:lnTo>
                    <a:lnTo>
                      <a:pt x="368760" y="315306"/>
                    </a:lnTo>
                    <a:cubicBezTo>
                      <a:pt x="360530" y="303941"/>
                      <a:pt x="362774" y="288030"/>
                      <a:pt x="373996" y="279695"/>
                    </a:cubicBezTo>
                    <a:cubicBezTo>
                      <a:pt x="379233" y="275528"/>
                      <a:pt x="385966" y="274013"/>
                      <a:pt x="392419" y="274865"/>
                    </a:cubicBezTo>
                    <a:close/>
                    <a:moveTo>
                      <a:pt x="112123" y="254323"/>
                    </a:moveTo>
                    <a:cubicBezTo>
                      <a:pt x="118563" y="255270"/>
                      <a:pt x="124625" y="258679"/>
                      <a:pt x="128792" y="264362"/>
                    </a:cubicBezTo>
                    <a:lnTo>
                      <a:pt x="146218" y="287092"/>
                    </a:lnTo>
                    <a:lnTo>
                      <a:pt x="105304" y="317399"/>
                    </a:lnTo>
                    <a:lnTo>
                      <a:pt x="87877" y="294669"/>
                    </a:lnTo>
                    <a:cubicBezTo>
                      <a:pt x="79543" y="284062"/>
                      <a:pt x="81816" y="268150"/>
                      <a:pt x="93181" y="259058"/>
                    </a:cubicBezTo>
                    <a:cubicBezTo>
                      <a:pt x="98864" y="254891"/>
                      <a:pt x="105683" y="253376"/>
                      <a:pt x="112123" y="254323"/>
                    </a:cubicBezTo>
                    <a:close/>
                    <a:moveTo>
                      <a:pt x="476856" y="209873"/>
                    </a:moveTo>
                    <a:cubicBezTo>
                      <a:pt x="483370" y="210820"/>
                      <a:pt x="489501" y="214230"/>
                      <a:pt x="493716" y="219912"/>
                    </a:cubicBezTo>
                    <a:lnTo>
                      <a:pt x="511343" y="242642"/>
                    </a:lnTo>
                    <a:lnTo>
                      <a:pt x="469959" y="272949"/>
                    </a:lnTo>
                    <a:lnTo>
                      <a:pt x="453098" y="250219"/>
                    </a:lnTo>
                    <a:cubicBezTo>
                      <a:pt x="444668" y="238854"/>
                      <a:pt x="446967" y="222943"/>
                      <a:pt x="457696" y="214608"/>
                    </a:cubicBezTo>
                    <a:cubicBezTo>
                      <a:pt x="463444" y="210441"/>
                      <a:pt x="470341" y="208926"/>
                      <a:pt x="476856" y="209873"/>
                    </a:cubicBezTo>
                    <a:close/>
                    <a:moveTo>
                      <a:pt x="196634" y="190444"/>
                    </a:moveTo>
                    <a:cubicBezTo>
                      <a:pt x="203149" y="191202"/>
                      <a:pt x="209280" y="194422"/>
                      <a:pt x="213495" y="200104"/>
                    </a:cubicBezTo>
                    <a:lnTo>
                      <a:pt x="230355" y="222835"/>
                    </a:lnTo>
                    <a:lnTo>
                      <a:pt x="189737" y="253899"/>
                    </a:lnTo>
                    <a:lnTo>
                      <a:pt x="172110" y="231169"/>
                    </a:lnTo>
                    <a:cubicBezTo>
                      <a:pt x="163680" y="219804"/>
                      <a:pt x="165979" y="203893"/>
                      <a:pt x="177475" y="195558"/>
                    </a:cubicBezTo>
                    <a:cubicBezTo>
                      <a:pt x="183223" y="191391"/>
                      <a:pt x="190120" y="189686"/>
                      <a:pt x="196634" y="190444"/>
                    </a:cubicBezTo>
                    <a:close/>
                    <a:moveTo>
                      <a:pt x="561385" y="146513"/>
                    </a:moveTo>
                    <a:cubicBezTo>
                      <a:pt x="567825" y="147376"/>
                      <a:pt x="573887" y="150828"/>
                      <a:pt x="578054" y="156580"/>
                    </a:cubicBezTo>
                    <a:lnTo>
                      <a:pt x="595480" y="179590"/>
                    </a:lnTo>
                    <a:lnTo>
                      <a:pt x="554566" y="211037"/>
                    </a:lnTo>
                    <a:lnTo>
                      <a:pt x="537139" y="188027"/>
                    </a:lnTo>
                    <a:cubicBezTo>
                      <a:pt x="528805" y="176522"/>
                      <a:pt x="531078" y="160415"/>
                      <a:pt x="542443" y="151978"/>
                    </a:cubicBezTo>
                    <a:cubicBezTo>
                      <a:pt x="548125" y="147376"/>
                      <a:pt x="554944" y="145650"/>
                      <a:pt x="561385" y="146513"/>
                    </a:cubicBezTo>
                    <a:close/>
                    <a:moveTo>
                      <a:pt x="280920" y="127323"/>
                    </a:moveTo>
                    <a:cubicBezTo>
                      <a:pt x="287373" y="128270"/>
                      <a:pt x="293545" y="131680"/>
                      <a:pt x="298034" y="137362"/>
                    </a:cubicBezTo>
                    <a:lnTo>
                      <a:pt x="314493" y="159335"/>
                    </a:lnTo>
                    <a:lnTo>
                      <a:pt x="274094" y="190399"/>
                    </a:lnTo>
                    <a:lnTo>
                      <a:pt x="257635" y="167669"/>
                    </a:lnTo>
                    <a:cubicBezTo>
                      <a:pt x="249405" y="156304"/>
                      <a:pt x="251649" y="140393"/>
                      <a:pt x="262123" y="132058"/>
                    </a:cubicBezTo>
                    <a:cubicBezTo>
                      <a:pt x="267734" y="127891"/>
                      <a:pt x="274467" y="126376"/>
                      <a:pt x="280920" y="127323"/>
                    </a:cubicBezTo>
                    <a:close/>
                    <a:moveTo>
                      <a:pt x="365311" y="62330"/>
                    </a:moveTo>
                    <a:cubicBezTo>
                      <a:pt x="371905" y="63182"/>
                      <a:pt x="378111" y="66592"/>
                      <a:pt x="382377" y="72274"/>
                    </a:cubicBezTo>
                    <a:lnTo>
                      <a:pt x="400218" y="95004"/>
                    </a:lnTo>
                    <a:lnTo>
                      <a:pt x="358329" y="125311"/>
                    </a:lnTo>
                    <a:lnTo>
                      <a:pt x="340488" y="103339"/>
                    </a:lnTo>
                    <a:cubicBezTo>
                      <a:pt x="331955" y="91974"/>
                      <a:pt x="334282" y="76063"/>
                      <a:pt x="345918" y="67728"/>
                    </a:cubicBezTo>
                    <a:cubicBezTo>
                      <a:pt x="351736" y="63182"/>
                      <a:pt x="358718" y="61478"/>
                      <a:pt x="365311" y="62330"/>
                    </a:cubicBezTo>
                    <a:close/>
                    <a:moveTo>
                      <a:pt x="449850" y="229"/>
                    </a:moveTo>
                    <a:cubicBezTo>
                      <a:pt x="456209" y="1081"/>
                      <a:pt x="462194" y="4301"/>
                      <a:pt x="466309" y="9605"/>
                    </a:cubicBezTo>
                    <a:lnTo>
                      <a:pt x="482768" y="32335"/>
                    </a:lnTo>
                    <a:lnTo>
                      <a:pt x="443117" y="63399"/>
                    </a:lnTo>
                    <a:lnTo>
                      <a:pt x="425910" y="40669"/>
                    </a:lnTo>
                    <a:cubicBezTo>
                      <a:pt x="417680" y="29304"/>
                      <a:pt x="419924" y="13393"/>
                      <a:pt x="431146" y="5059"/>
                    </a:cubicBezTo>
                    <a:cubicBezTo>
                      <a:pt x="436757" y="892"/>
                      <a:pt x="443491" y="-624"/>
                      <a:pt x="449850" y="229"/>
                    </a:cubicBezTo>
                    <a:close/>
                  </a:path>
                </a:pathLst>
              </a:custGeom>
              <a:solidFill>
                <a:srgbClr val="FF80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33" name="Freeform: Shape 232">
                <a:extLst>
                  <a:ext uri="{FF2B5EF4-FFF2-40B4-BE49-F238E27FC236}">
                    <a16:creationId xmlns:a16="http://schemas.microsoft.com/office/drawing/2014/main" id="{FB4CAE90-15DB-48EF-B314-9D688452205D}"/>
                  </a:ext>
                </a:extLst>
              </p:cNvPr>
              <p:cNvSpPr>
                <a:spLocks/>
              </p:cNvSpPr>
              <p:nvPr/>
            </p:nvSpPr>
            <p:spPr bwMode="auto">
              <a:xfrm>
                <a:off x="12490450" y="8316913"/>
                <a:ext cx="595125" cy="526862"/>
              </a:xfrm>
              <a:custGeom>
                <a:avLst/>
                <a:gdLst>
                  <a:gd name="connsiteX0" fmla="*/ 153297 w 595125"/>
                  <a:gd name="connsiteY0" fmla="*/ 465137 h 526862"/>
                  <a:gd name="connsiteX1" fmla="*/ 169378 w 595125"/>
                  <a:gd name="connsiteY1" fmla="*/ 485812 h 526862"/>
                  <a:gd name="connsiteX2" fmla="*/ 164018 w 595125"/>
                  <a:gd name="connsiteY2" fmla="*/ 521802 h 526862"/>
                  <a:gd name="connsiteX3" fmla="*/ 128028 w 595125"/>
                  <a:gd name="connsiteY3" fmla="*/ 516442 h 526862"/>
                  <a:gd name="connsiteX4" fmla="*/ 112713 w 595125"/>
                  <a:gd name="connsiteY4" fmla="*/ 496532 h 526862"/>
                  <a:gd name="connsiteX5" fmla="*/ 237191 w 595125"/>
                  <a:gd name="connsiteY5" fmla="*/ 401637 h 526862"/>
                  <a:gd name="connsiteX6" fmla="*/ 252132 w 595125"/>
                  <a:gd name="connsiteY6" fmla="*/ 422072 h 526862"/>
                  <a:gd name="connsiteX7" fmla="*/ 247650 w 595125"/>
                  <a:gd name="connsiteY7" fmla="*/ 457643 h 526862"/>
                  <a:gd name="connsiteX8" fmla="*/ 212538 w 595125"/>
                  <a:gd name="connsiteY8" fmla="*/ 453102 h 526862"/>
                  <a:gd name="connsiteX9" fmla="*/ 196850 w 595125"/>
                  <a:gd name="connsiteY9" fmla="*/ 432667 h 526862"/>
                  <a:gd name="connsiteX10" fmla="*/ 322338 w 595125"/>
                  <a:gd name="connsiteY10" fmla="*/ 338137 h 526862"/>
                  <a:gd name="connsiteX11" fmla="*/ 337653 w 595125"/>
                  <a:gd name="connsiteY11" fmla="*/ 358812 h 526862"/>
                  <a:gd name="connsiteX12" fmla="*/ 332293 w 595125"/>
                  <a:gd name="connsiteY12" fmla="*/ 394802 h 526862"/>
                  <a:gd name="connsiteX13" fmla="*/ 296303 w 595125"/>
                  <a:gd name="connsiteY13" fmla="*/ 389442 h 526862"/>
                  <a:gd name="connsiteX14" fmla="*/ 280988 w 595125"/>
                  <a:gd name="connsiteY14" fmla="*/ 368767 h 526862"/>
                  <a:gd name="connsiteX15" fmla="*/ 41866 w 595125"/>
                  <a:gd name="connsiteY15" fmla="*/ 317500 h 526862"/>
                  <a:gd name="connsiteX16" fmla="*/ 57372 w 595125"/>
                  <a:gd name="connsiteY16" fmla="*/ 338433 h 526862"/>
                  <a:gd name="connsiteX17" fmla="*/ 52720 w 595125"/>
                  <a:gd name="connsiteY17" fmla="*/ 374872 h 526862"/>
                  <a:gd name="connsiteX18" fmla="*/ 16281 w 595125"/>
                  <a:gd name="connsiteY18" fmla="*/ 370220 h 526862"/>
                  <a:gd name="connsiteX19" fmla="*/ 0 w 595125"/>
                  <a:gd name="connsiteY19" fmla="*/ 349287 h 526862"/>
                  <a:gd name="connsiteX20" fmla="*/ 405709 w 595125"/>
                  <a:gd name="connsiteY20" fmla="*/ 274637 h 526862"/>
                  <a:gd name="connsiteX21" fmla="*/ 421790 w 595125"/>
                  <a:gd name="connsiteY21" fmla="*/ 295312 h 526862"/>
                  <a:gd name="connsiteX22" fmla="*/ 416430 w 595125"/>
                  <a:gd name="connsiteY22" fmla="*/ 331302 h 526862"/>
                  <a:gd name="connsiteX23" fmla="*/ 380440 w 595125"/>
                  <a:gd name="connsiteY23" fmla="*/ 326707 h 526862"/>
                  <a:gd name="connsiteX24" fmla="*/ 365125 w 595125"/>
                  <a:gd name="connsiteY24" fmla="*/ 306032 h 526862"/>
                  <a:gd name="connsiteX25" fmla="*/ 126066 w 595125"/>
                  <a:gd name="connsiteY25" fmla="*/ 255587 h 526862"/>
                  <a:gd name="connsiteX26" fmla="*/ 141007 w 595125"/>
                  <a:gd name="connsiteY26" fmla="*/ 275758 h 526862"/>
                  <a:gd name="connsiteX27" fmla="*/ 135778 w 595125"/>
                  <a:gd name="connsiteY27" fmla="*/ 310869 h 526862"/>
                  <a:gd name="connsiteX28" fmla="*/ 100666 w 595125"/>
                  <a:gd name="connsiteY28" fmla="*/ 305640 h 526862"/>
                  <a:gd name="connsiteX29" fmla="*/ 85725 w 595125"/>
                  <a:gd name="connsiteY29" fmla="*/ 285469 h 526862"/>
                  <a:gd name="connsiteX30" fmla="*/ 490132 w 595125"/>
                  <a:gd name="connsiteY30" fmla="*/ 211137 h 526862"/>
                  <a:gd name="connsiteX31" fmla="*/ 505269 w 595125"/>
                  <a:gd name="connsiteY31" fmla="*/ 231046 h 526862"/>
                  <a:gd name="connsiteX32" fmla="*/ 500728 w 595125"/>
                  <a:gd name="connsiteY32" fmla="*/ 267802 h 526862"/>
                  <a:gd name="connsiteX33" fmla="*/ 465157 w 595125"/>
                  <a:gd name="connsiteY33" fmla="*/ 262442 h 526862"/>
                  <a:gd name="connsiteX34" fmla="*/ 449263 w 595125"/>
                  <a:gd name="connsiteY34" fmla="*/ 241767 h 526862"/>
                  <a:gd name="connsiteX35" fmla="*/ 210447 w 595125"/>
                  <a:gd name="connsiteY35" fmla="*/ 190500 h 526862"/>
                  <a:gd name="connsiteX36" fmla="*/ 226528 w 595125"/>
                  <a:gd name="connsiteY36" fmla="*/ 211175 h 526862"/>
                  <a:gd name="connsiteX37" fmla="*/ 221168 w 595125"/>
                  <a:gd name="connsiteY37" fmla="*/ 247165 h 526862"/>
                  <a:gd name="connsiteX38" fmla="*/ 185178 w 595125"/>
                  <a:gd name="connsiteY38" fmla="*/ 242570 h 526862"/>
                  <a:gd name="connsiteX39" fmla="*/ 169863 w 595125"/>
                  <a:gd name="connsiteY39" fmla="*/ 221895 h 526862"/>
                  <a:gd name="connsiteX40" fmla="*/ 574750 w 595125"/>
                  <a:gd name="connsiteY40" fmla="*/ 147637 h 526862"/>
                  <a:gd name="connsiteX41" fmla="*/ 590065 w 595125"/>
                  <a:gd name="connsiteY41" fmla="*/ 168312 h 526862"/>
                  <a:gd name="connsiteX42" fmla="*/ 584705 w 595125"/>
                  <a:gd name="connsiteY42" fmla="*/ 204302 h 526862"/>
                  <a:gd name="connsiteX43" fmla="*/ 548715 w 595125"/>
                  <a:gd name="connsiteY43" fmla="*/ 198942 h 526862"/>
                  <a:gd name="connsiteX44" fmla="*/ 533400 w 595125"/>
                  <a:gd name="connsiteY44" fmla="*/ 178267 h 526862"/>
                  <a:gd name="connsiteX45" fmla="*/ 294869 w 595125"/>
                  <a:gd name="connsiteY45" fmla="*/ 127000 h 526862"/>
                  <a:gd name="connsiteX46" fmla="*/ 310006 w 595125"/>
                  <a:gd name="connsiteY46" fmla="*/ 147435 h 526862"/>
                  <a:gd name="connsiteX47" fmla="*/ 305465 w 595125"/>
                  <a:gd name="connsiteY47" fmla="*/ 183763 h 526862"/>
                  <a:gd name="connsiteX48" fmla="*/ 269894 w 595125"/>
                  <a:gd name="connsiteY48" fmla="*/ 178465 h 526862"/>
                  <a:gd name="connsiteX49" fmla="*/ 254000 w 595125"/>
                  <a:gd name="connsiteY49" fmla="*/ 158030 h 526862"/>
                  <a:gd name="connsiteX50" fmla="*/ 378479 w 595125"/>
                  <a:gd name="connsiteY50" fmla="*/ 63500 h 526862"/>
                  <a:gd name="connsiteX51" fmla="*/ 393420 w 595125"/>
                  <a:gd name="connsiteY51" fmla="*/ 84175 h 526862"/>
                  <a:gd name="connsiteX52" fmla="*/ 388191 w 595125"/>
                  <a:gd name="connsiteY52" fmla="*/ 120165 h 526862"/>
                  <a:gd name="connsiteX53" fmla="*/ 353079 w 595125"/>
                  <a:gd name="connsiteY53" fmla="*/ 114805 h 526862"/>
                  <a:gd name="connsiteX54" fmla="*/ 338138 w 595125"/>
                  <a:gd name="connsiteY54" fmla="*/ 94130 h 526862"/>
                  <a:gd name="connsiteX55" fmla="*/ 462859 w 595125"/>
                  <a:gd name="connsiteY55" fmla="*/ 0 h 526862"/>
                  <a:gd name="connsiteX56" fmla="*/ 478940 w 595125"/>
                  <a:gd name="connsiteY56" fmla="*/ 20435 h 526862"/>
                  <a:gd name="connsiteX57" fmla="*/ 473580 w 595125"/>
                  <a:gd name="connsiteY57" fmla="*/ 56006 h 526862"/>
                  <a:gd name="connsiteX58" fmla="*/ 437590 w 595125"/>
                  <a:gd name="connsiteY58" fmla="*/ 51465 h 526862"/>
                  <a:gd name="connsiteX59" fmla="*/ 422275 w 595125"/>
                  <a:gd name="connsiteY59" fmla="*/ 31031 h 52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95125" h="526862">
                    <a:moveTo>
                      <a:pt x="153297" y="465137"/>
                    </a:moveTo>
                    <a:lnTo>
                      <a:pt x="169378" y="485812"/>
                    </a:lnTo>
                    <a:cubicBezTo>
                      <a:pt x="177801" y="497298"/>
                      <a:pt x="175504" y="513379"/>
                      <a:pt x="164018" y="521802"/>
                    </a:cubicBezTo>
                    <a:cubicBezTo>
                      <a:pt x="152532" y="530225"/>
                      <a:pt x="136451" y="527928"/>
                      <a:pt x="128028" y="516442"/>
                    </a:cubicBezTo>
                    <a:lnTo>
                      <a:pt x="112713" y="496532"/>
                    </a:lnTo>
                    <a:close/>
                    <a:moveTo>
                      <a:pt x="237191" y="401637"/>
                    </a:moveTo>
                    <a:lnTo>
                      <a:pt x="252132" y="422072"/>
                    </a:lnTo>
                    <a:cubicBezTo>
                      <a:pt x="260350" y="433424"/>
                      <a:pt x="258856" y="449318"/>
                      <a:pt x="247650" y="457643"/>
                    </a:cubicBezTo>
                    <a:cubicBezTo>
                      <a:pt x="236444" y="466725"/>
                      <a:pt x="220756" y="464454"/>
                      <a:pt x="212538" y="453102"/>
                    </a:cubicBezTo>
                    <a:lnTo>
                      <a:pt x="196850" y="432667"/>
                    </a:lnTo>
                    <a:close/>
                    <a:moveTo>
                      <a:pt x="322338" y="338137"/>
                    </a:moveTo>
                    <a:lnTo>
                      <a:pt x="337653" y="358812"/>
                    </a:lnTo>
                    <a:cubicBezTo>
                      <a:pt x="346076" y="369532"/>
                      <a:pt x="343779" y="386379"/>
                      <a:pt x="332293" y="394802"/>
                    </a:cubicBezTo>
                    <a:cubicBezTo>
                      <a:pt x="321572" y="403225"/>
                      <a:pt x="304726" y="400928"/>
                      <a:pt x="296303" y="389442"/>
                    </a:cubicBezTo>
                    <a:lnTo>
                      <a:pt x="280988" y="368767"/>
                    </a:lnTo>
                    <a:close/>
                    <a:moveTo>
                      <a:pt x="41866" y="317500"/>
                    </a:moveTo>
                    <a:lnTo>
                      <a:pt x="57372" y="338433"/>
                    </a:lnTo>
                    <a:cubicBezTo>
                      <a:pt x="66675" y="350062"/>
                      <a:pt x="64349" y="366343"/>
                      <a:pt x="52720" y="374872"/>
                    </a:cubicBezTo>
                    <a:cubicBezTo>
                      <a:pt x="41090" y="384175"/>
                      <a:pt x="24809" y="381849"/>
                      <a:pt x="16281" y="370220"/>
                    </a:cubicBezTo>
                    <a:lnTo>
                      <a:pt x="0" y="349287"/>
                    </a:lnTo>
                    <a:close/>
                    <a:moveTo>
                      <a:pt x="405709" y="274637"/>
                    </a:moveTo>
                    <a:lnTo>
                      <a:pt x="421790" y="295312"/>
                    </a:lnTo>
                    <a:cubicBezTo>
                      <a:pt x="430213" y="306798"/>
                      <a:pt x="427916" y="322879"/>
                      <a:pt x="416430" y="331302"/>
                    </a:cubicBezTo>
                    <a:cubicBezTo>
                      <a:pt x="404944" y="339725"/>
                      <a:pt x="388863" y="337428"/>
                      <a:pt x="380440" y="326707"/>
                    </a:cubicBezTo>
                    <a:lnTo>
                      <a:pt x="365125" y="306032"/>
                    </a:lnTo>
                    <a:close/>
                    <a:moveTo>
                      <a:pt x="126066" y="255587"/>
                    </a:moveTo>
                    <a:lnTo>
                      <a:pt x="141007" y="275758"/>
                    </a:lnTo>
                    <a:cubicBezTo>
                      <a:pt x="149225" y="286216"/>
                      <a:pt x="146984" y="302652"/>
                      <a:pt x="135778" y="310869"/>
                    </a:cubicBezTo>
                    <a:cubicBezTo>
                      <a:pt x="125319" y="319087"/>
                      <a:pt x="108884" y="316846"/>
                      <a:pt x="100666" y="305640"/>
                    </a:cubicBezTo>
                    <a:lnTo>
                      <a:pt x="85725" y="285469"/>
                    </a:lnTo>
                    <a:close/>
                    <a:moveTo>
                      <a:pt x="490132" y="211137"/>
                    </a:moveTo>
                    <a:lnTo>
                      <a:pt x="505269" y="231046"/>
                    </a:lnTo>
                    <a:cubicBezTo>
                      <a:pt x="514351" y="242532"/>
                      <a:pt x="512080" y="258613"/>
                      <a:pt x="500728" y="267802"/>
                    </a:cubicBezTo>
                    <a:cubicBezTo>
                      <a:pt x="489375" y="276225"/>
                      <a:pt x="473482" y="273928"/>
                      <a:pt x="465157" y="262442"/>
                    </a:cubicBezTo>
                    <a:lnTo>
                      <a:pt x="449263" y="241767"/>
                    </a:lnTo>
                    <a:close/>
                    <a:moveTo>
                      <a:pt x="210447" y="190500"/>
                    </a:moveTo>
                    <a:lnTo>
                      <a:pt x="226528" y="211175"/>
                    </a:lnTo>
                    <a:cubicBezTo>
                      <a:pt x="234951" y="222661"/>
                      <a:pt x="232654" y="238742"/>
                      <a:pt x="221168" y="247165"/>
                    </a:cubicBezTo>
                    <a:cubicBezTo>
                      <a:pt x="209682" y="255588"/>
                      <a:pt x="193601" y="253291"/>
                      <a:pt x="185178" y="242570"/>
                    </a:cubicBezTo>
                    <a:lnTo>
                      <a:pt x="169863" y="221895"/>
                    </a:lnTo>
                    <a:close/>
                    <a:moveTo>
                      <a:pt x="574750" y="147637"/>
                    </a:moveTo>
                    <a:lnTo>
                      <a:pt x="590065" y="168312"/>
                    </a:lnTo>
                    <a:cubicBezTo>
                      <a:pt x="598488" y="179798"/>
                      <a:pt x="596191" y="195879"/>
                      <a:pt x="584705" y="204302"/>
                    </a:cubicBezTo>
                    <a:cubicBezTo>
                      <a:pt x="573984" y="212725"/>
                      <a:pt x="557904" y="210428"/>
                      <a:pt x="548715" y="198942"/>
                    </a:cubicBezTo>
                    <a:lnTo>
                      <a:pt x="533400" y="178267"/>
                    </a:lnTo>
                    <a:close/>
                    <a:moveTo>
                      <a:pt x="294869" y="127000"/>
                    </a:moveTo>
                    <a:lnTo>
                      <a:pt x="310006" y="147435"/>
                    </a:lnTo>
                    <a:cubicBezTo>
                      <a:pt x="319088" y="158787"/>
                      <a:pt x="316817" y="174681"/>
                      <a:pt x="305465" y="183763"/>
                    </a:cubicBezTo>
                    <a:cubicBezTo>
                      <a:pt x="294112" y="192088"/>
                      <a:pt x="278219" y="189817"/>
                      <a:pt x="269894" y="178465"/>
                    </a:cubicBezTo>
                    <a:lnTo>
                      <a:pt x="254000" y="158030"/>
                    </a:lnTo>
                    <a:close/>
                    <a:moveTo>
                      <a:pt x="378479" y="63500"/>
                    </a:moveTo>
                    <a:lnTo>
                      <a:pt x="393420" y="84175"/>
                    </a:lnTo>
                    <a:cubicBezTo>
                      <a:pt x="401638" y="95661"/>
                      <a:pt x="399397" y="111742"/>
                      <a:pt x="388191" y="120165"/>
                    </a:cubicBezTo>
                    <a:cubicBezTo>
                      <a:pt x="377732" y="128588"/>
                      <a:pt x="362044" y="126291"/>
                      <a:pt x="353079" y="114805"/>
                    </a:cubicBezTo>
                    <a:lnTo>
                      <a:pt x="338138" y="94130"/>
                    </a:lnTo>
                    <a:close/>
                    <a:moveTo>
                      <a:pt x="462859" y="0"/>
                    </a:moveTo>
                    <a:lnTo>
                      <a:pt x="478940" y="20435"/>
                    </a:lnTo>
                    <a:cubicBezTo>
                      <a:pt x="487363" y="31787"/>
                      <a:pt x="485066" y="47681"/>
                      <a:pt x="473580" y="56006"/>
                    </a:cubicBezTo>
                    <a:cubicBezTo>
                      <a:pt x="462094" y="65088"/>
                      <a:pt x="446013" y="62818"/>
                      <a:pt x="437590" y="51465"/>
                    </a:cubicBezTo>
                    <a:lnTo>
                      <a:pt x="422275" y="31031"/>
                    </a:lnTo>
                    <a:close/>
                  </a:path>
                </a:pathLst>
              </a:custGeom>
              <a:solidFill>
                <a:srgbClr val="F05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34" name="Freeform 245">
                <a:extLst>
                  <a:ext uri="{FF2B5EF4-FFF2-40B4-BE49-F238E27FC236}">
                    <a16:creationId xmlns:a16="http://schemas.microsoft.com/office/drawing/2014/main" id="{3F37BA93-252C-4788-AB13-31AE6C9C4EC3}"/>
                  </a:ext>
                </a:extLst>
              </p:cNvPr>
              <p:cNvSpPr>
                <a:spLocks/>
              </p:cNvSpPr>
              <p:nvPr/>
            </p:nvSpPr>
            <p:spPr bwMode="auto">
              <a:xfrm>
                <a:off x="13209588" y="5834063"/>
                <a:ext cx="236538" cy="238125"/>
              </a:xfrm>
              <a:custGeom>
                <a:avLst/>
                <a:gdLst>
                  <a:gd name="T0" fmla="*/ 230 w 310"/>
                  <a:gd name="T1" fmla="*/ 63 h 313"/>
                  <a:gd name="T2" fmla="*/ 63 w 310"/>
                  <a:gd name="T3" fmla="*/ 40 h 313"/>
                  <a:gd name="T4" fmla="*/ 40 w 310"/>
                  <a:gd name="T5" fmla="*/ 207 h 313"/>
                  <a:gd name="T6" fmla="*/ 120 w 310"/>
                  <a:gd name="T7" fmla="*/ 313 h 313"/>
                  <a:gd name="T8" fmla="*/ 310 w 310"/>
                  <a:gd name="T9" fmla="*/ 169 h 313"/>
                  <a:gd name="T10" fmla="*/ 230 w 310"/>
                  <a:gd name="T11" fmla="*/ 63 h 313"/>
                </a:gdLst>
                <a:ahLst/>
                <a:cxnLst>
                  <a:cxn ang="0">
                    <a:pos x="T0" y="T1"/>
                  </a:cxn>
                  <a:cxn ang="0">
                    <a:pos x="T2" y="T3"/>
                  </a:cxn>
                  <a:cxn ang="0">
                    <a:pos x="T4" y="T5"/>
                  </a:cxn>
                  <a:cxn ang="0">
                    <a:pos x="T6" y="T7"/>
                  </a:cxn>
                  <a:cxn ang="0">
                    <a:pos x="T8" y="T9"/>
                  </a:cxn>
                  <a:cxn ang="0">
                    <a:pos x="T10" y="T11"/>
                  </a:cxn>
                </a:cxnLst>
                <a:rect l="0" t="0" r="r" b="b"/>
                <a:pathLst>
                  <a:path w="310" h="313">
                    <a:moveTo>
                      <a:pt x="230" y="63"/>
                    </a:moveTo>
                    <a:cubicBezTo>
                      <a:pt x="190" y="11"/>
                      <a:pt x="116" y="0"/>
                      <a:pt x="63" y="40"/>
                    </a:cubicBezTo>
                    <a:cubicBezTo>
                      <a:pt x="11" y="80"/>
                      <a:pt x="0" y="155"/>
                      <a:pt x="40" y="207"/>
                    </a:cubicBezTo>
                    <a:lnTo>
                      <a:pt x="120" y="313"/>
                    </a:lnTo>
                    <a:lnTo>
                      <a:pt x="310" y="169"/>
                    </a:lnTo>
                    <a:lnTo>
                      <a:pt x="230" y="63"/>
                    </a:lnTo>
                    <a:close/>
                  </a:path>
                </a:pathLst>
              </a:custGeom>
              <a:solidFill>
                <a:srgbClr val="F8D2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35" name="Freeform 246">
                <a:extLst>
                  <a:ext uri="{FF2B5EF4-FFF2-40B4-BE49-F238E27FC236}">
                    <a16:creationId xmlns:a16="http://schemas.microsoft.com/office/drawing/2014/main" id="{F3E4AE7B-C78F-494A-8FE7-2262A2F9393E}"/>
                  </a:ext>
                </a:extLst>
              </p:cNvPr>
              <p:cNvSpPr>
                <a:spLocks/>
              </p:cNvSpPr>
              <p:nvPr/>
            </p:nvSpPr>
            <p:spPr bwMode="auto">
              <a:xfrm>
                <a:off x="13301663" y="5962650"/>
                <a:ext cx="228600" cy="230188"/>
              </a:xfrm>
              <a:custGeom>
                <a:avLst/>
                <a:gdLst>
                  <a:gd name="T0" fmla="*/ 0 w 301"/>
                  <a:gd name="T1" fmla="*/ 144 h 302"/>
                  <a:gd name="T2" fmla="*/ 72 w 301"/>
                  <a:gd name="T3" fmla="*/ 239 h 302"/>
                  <a:gd name="T4" fmla="*/ 239 w 301"/>
                  <a:gd name="T5" fmla="*/ 262 h 302"/>
                  <a:gd name="T6" fmla="*/ 262 w 301"/>
                  <a:gd name="T7" fmla="*/ 95 h 302"/>
                  <a:gd name="T8" fmla="*/ 190 w 301"/>
                  <a:gd name="T9" fmla="*/ 0 h 302"/>
                  <a:gd name="T10" fmla="*/ 0 w 301"/>
                  <a:gd name="T11" fmla="*/ 144 h 302"/>
                </a:gdLst>
                <a:ahLst/>
                <a:cxnLst>
                  <a:cxn ang="0">
                    <a:pos x="T0" y="T1"/>
                  </a:cxn>
                  <a:cxn ang="0">
                    <a:pos x="T2" y="T3"/>
                  </a:cxn>
                  <a:cxn ang="0">
                    <a:pos x="T4" y="T5"/>
                  </a:cxn>
                  <a:cxn ang="0">
                    <a:pos x="T6" y="T7"/>
                  </a:cxn>
                  <a:cxn ang="0">
                    <a:pos x="T8" y="T9"/>
                  </a:cxn>
                  <a:cxn ang="0">
                    <a:pos x="T10" y="T11"/>
                  </a:cxn>
                </a:cxnLst>
                <a:rect l="0" t="0" r="r" b="b"/>
                <a:pathLst>
                  <a:path w="301" h="302">
                    <a:moveTo>
                      <a:pt x="0" y="144"/>
                    </a:moveTo>
                    <a:lnTo>
                      <a:pt x="72" y="239"/>
                    </a:lnTo>
                    <a:cubicBezTo>
                      <a:pt x="111" y="291"/>
                      <a:pt x="186" y="302"/>
                      <a:pt x="239" y="262"/>
                    </a:cubicBezTo>
                    <a:cubicBezTo>
                      <a:pt x="291" y="222"/>
                      <a:pt x="301" y="148"/>
                      <a:pt x="262" y="95"/>
                    </a:cubicBezTo>
                    <a:lnTo>
                      <a:pt x="190" y="0"/>
                    </a:lnTo>
                    <a:lnTo>
                      <a:pt x="0" y="144"/>
                    </a:lnTo>
                    <a:close/>
                  </a:path>
                </a:pathLst>
              </a:custGeom>
              <a:solidFill>
                <a:srgbClr val="F4B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36" name="Freeform 247">
                <a:extLst>
                  <a:ext uri="{FF2B5EF4-FFF2-40B4-BE49-F238E27FC236}">
                    <a16:creationId xmlns:a16="http://schemas.microsoft.com/office/drawing/2014/main" id="{464DC7EB-3FDF-4AB8-AE81-D14E740CD2F9}"/>
                  </a:ext>
                </a:extLst>
              </p:cNvPr>
              <p:cNvSpPr>
                <a:spLocks/>
              </p:cNvSpPr>
              <p:nvPr/>
            </p:nvSpPr>
            <p:spPr bwMode="auto">
              <a:xfrm>
                <a:off x="20266025" y="5834063"/>
                <a:ext cx="234950" cy="238125"/>
              </a:xfrm>
              <a:custGeom>
                <a:avLst/>
                <a:gdLst>
                  <a:gd name="T0" fmla="*/ 79 w 309"/>
                  <a:gd name="T1" fmla="*/ 63 h 313"/>
                  <a:gd name="T2" fmla="*/ 247 w 309"/>
                  <a:gd name="T3" fmla="*/ 40 h 313"/>
                  <a:gd name="T4" fmla="*/ 270 w 309"/>
                  <a:gd name="T5" fmla="*/ 207 h 313"/>
                  <a:gd name="T6" fmla="*/ 190 w 309"/>
                  <a:gd name="T7" fmla="*/ 313 h 313"/>
                  <a:gd name="T8" fmla="*/ 0 w 309"/>
                  <a:gd name="T9" fmla="*/ 169 h 313"/>
                  <a:gd name="T10" fmla="*/ 79 w 309"/>
                  <a:gd name="T11" fmla="*/ 63 h 313"/>
                </a:gdLst>
                <a:ahLst/>
                <a:cxnLst>
                  <a:cxn ang="0">
                    <a:pos x="T0" y="T1"/>
                  </a:cxn>
                  <a:cxn ang="0">
                    <a:pos x="T2" y="T3"/>
                  </a:cxn>
                  <a:cxn ang="0">
                    <a:pos x="T4" y="T5"/>
                  </a:cxn>
                  <a:cxn ang="0">
                    <a:pos x="T6" y="T7"/>
                  </a:cxn>
                  <a:cxn ang="0">
                    <a:pos x="T8" y="T9"/>
                  </a:cxn>
                  <a:cxn ang="0">
                    <a:pos x="T10" y="T11"/>
                  </a:cxn>
                </a:cxnLst>
                <a:rect l="0" t="0" r="r" b="b"/>
                <a:pathLst>
                  <a:path w="309" h="313">
                    <a:moveTo>
                      <a:pt x="79" y="63"/>
                    </a:moveTo>
                    <a:cubicBezTo>
                      <a:pt x="119" y="11"/>
                      <a:pt x="194" y="0"/>
                      <a:pt x="247" y="40"/>
                    </a:cubicBezTo>
                    <a:cubicBezTo>
                      <a:pt x="299" y="80"/>
                      <a:pt x="309" y="155"/>
                      <a:pt x="270" y="207"/>
                    </a:cubicBezTo>
                    <a:lnTo>
                      <a:pt x="190" y="313"/>
                    </a:lnTo>
                    <a:lnTo>
                      <a:pt x="0" y="169"/>
                    </a:lnTo>
                    <a:lnTo>
                      <a:pt x="79" y="63"/>
                    </a:lnTo>
                    <a:close/>
                  </a:path>
                </a:pathLst>
              </a:custGeom>
              <a:solidFill>
                <a:srgbClr val="BAE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37" name="Freeform 248">
                <a:extLst>
                  <a:ext uri="{FF2B5EF4-FFF2-40B4-BE49-F238E27FC236}">
                    <a16:creationId xmlns:a16="http://schemas.microsoft.com/office/drawing/2014/main" id="{E70FFB0C-8DB0-450F-99D1-557D0676E8F5}"/>
                  </a:ext>
                </a:extLst>
              </p:cNvPr>
              <p:cNvSpPr>
                <a:spLocks/>
              </p:cNvSpPr>
              <p:nvPr/>
            </p:nvSpPr>
            <p:spPr bwMode="auto">
              <a:xfrm>
                <a:off x="20181888" y="5962650"/>
                <a:ext cx="228600" cy="230188"/>
              </a:xfrm>
              <a:custGeom>
                <a:avLst/>
                <a:gdLst>
                  <a:gd name="T0" fmla="*/ 302 w 302"/>
                  <a:gd name="T1" fmla="*/ 144 h 302"/>
                  <a:gd name="T2" fmla="*/ 230 w 302"/>
                  <a:gd name="T3" fmla="*/ 239 h 302"/>
                  <a:gd name="T4" fmla="*/ 63 w 302"/>
                  <a:gd name="T5" fmla="*/ 262 h 302"/>
                  <a:gd name="T6" fmla="*/ 40 w 302"/>
                  <a:gd name="T7" fmla="*/ 95 h 302"/>
                  <a:gd name="T8" fmla="*/ 112 w 302"/>
                  <a:gd name="T9" fmla="*/ 0 h 302"/>
                  <a:gd name="T10" fmla="*/ 302 w 302"/>
                  <a:gd name="T11" fmla="*/ 144 h 302"/>
                </a:gdLst>
                <a:ahLst/>
                <a:cxnLst>
                  <a:cxn ang="0">
                    <a:pos x="T0" y="T1"/>
                  </a:cxn>
                  <a:cxn ang="0">
                    <a:pos x="T2" y="T3"/>
                  </a:cxn>
                  <a:cxn ang="0">
                    <a:pos x="T4" y="T5"/>
                  </a:cxn>
                  <a:cxn ang="0">
                    <a:pos x="T6" y="T7"/>
                  </a:cxn>
                  <a:cxn ang="0">
                    <a:pos x="T8" y="T9"/>
                  </a:cxn>
                  <a:cxn ang="0">
                    <a:pos x="T10" y="T11"/>
                  </a:cxn>
                </a:cxnLst>
                <a:rect l="0" t="0" r="r" b="b"/>
                <a:pathLst>
                  <a:path w="302" h="302">
                    <a:moveTo>
                      <a:pt x="302" y="144"/>
                    </a:moveTo>
                    <a:lnTo>
                      <a:pt x="230" y="239"/>
                    </a:lnTo>
                    <a:cubicBezTo>
                      <a:pt x="190" y="291"/>
                      <a:pt x="116" y="302"/>
                      <a:pt x="63" y="262"/>
                    </a:cubicBezTo>
                    <a:cubicBezTo>
                      <a:pt x="11" y="222"/>
                      <a:pt x="0" y="148"/>
                      <a:pt x="40" y="95"/>
                    </a:cubicBezTo>
                    <a:lnTo>
                      <a:pt x="112" y="0"/>
                    </a:lnTo>
                    <a:lnTo>
                      <a:pt x="302" y="144"/>
                    </a:lnTo>
                    <a:close/>
                  </a:path>
                </a:pathLst>
              </a:custGeom>
              <a:solidFill>
                <a:srgbClr val="A3C6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38" name="Freeform 261">
                <a:extLst>
                  <a:ext uri="{FF2B5EF4-FFF2-40B4-BE49-F238E27FC236}">
                    <a16:creationId xmlns:a16="http://schemas.microsoft.com/office/drawing/2014/main" id="{43544FB0-7A19-48DC-9841-11F51C239E13}"/>
                  </a:ext>
                </a:extLst>
              </p:cNvPr>
              <p:cNvSpPr>
                <a:spLocks/>
              </p:cNvSpPr>
              <p:nvPr/>
            </p:nvSpPr>
            <p:spPr bwMode="auto">
              <a:xfrm>
                <a:off x="17165638" y="6022975"/>
                <a:ext cx="592138" cy="755650"/>
              </a:xfrm>
              <a:custGeom>
                <a:avLst/>
                <a:gdLst>
                  <a:gd name="T0" fmla="*/ 339 w 779"/>
                  <a:gd name="T1" fmla="*/ 4 h 993"/>
                  <a:gd name="T2" fmla="*/ 313 w 779"/>
                  <a:gd name="T3" fmla="*/ 23 h 993"/>
                  <a:gd name="T4" fmla="*/ 51 w 779"/>
                  <a:gd name="T5" fmla="*/ 370 h 993"/>
                  <a:gd name="T6" fmla="*/ 63 w 779"/>
                  <a:gd name="T7" fmla="*/ 452 h 993"/>
                  <a:gd name="T8" fmla="*/ 755 w 779"/>
                  <a:gd name="T9" fmla="*/ 975 h 993"/>
                  <a:gd name="T10" fmla="*/ 779 w 779"/>
                  <a:gd name="T11" fmla="*/ 986 h 993"/>
                  <a:gd name="T12" fmla="*/ 722 w 779"/>
                  <a:gd name="T13" fmla="*/ 978 h 993"/>
                  <a:gd name="T14" fmla="*/ 30 w 779"/>
                  <a:gd name="T15" fmla="*/ 455 h 993"/>
                  <a:gd name="T16" fmla="*/ 19 w 779"/>
                  <a:gd name="T17" fmla="*/ 373 h 993"/>
                  <a:gd name="T18" fmla="*/ 281 w 779"/>
                  <a:gd name="T19" fmla="*/ 26 h 993"/>
                  <a:gd name="T20" fmla="*/ 339 w 779"/>
                  <a:gd name="T21" fmla="*/ 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9" h="993">
                    <a:moveTo>
                      <a:pt x="339" y="4"/>
                    </a:moveTo>
                    <a:cubicBezTo>
                      <a:pt x="329" y="8"/>
                      <a:pt x="320" y="14"/>
                      <a:pt x="313" y="23"/>
                    </a:cubicBezTo>
                    <a:lnTo>
                      <a:pt x="51" y="370"/>
                    </a:lnTo>
                    <a:cubicBezTo>
                      <a:pt x="32" y="396"/>
                      <a:pt x="37" y="433"/>
                      <a:pt x="63" y="452"/>
                    </a:cubicBezTo>
                    <a:lnTo>
                      <a:pt x="755" y="975"/>
                    </a:lnTo>
                    <a:cubicBezTo>
                      <a:pt x="762" y="980"/>
                      <a:pt x="770" y="984"/>
                      <a:pt x="779" y="986"/>
                    </a:cubicBezTo>
                    <a:cubicBezTo>
                      <a:pt x="761" y="993"/>
                      <a:pt x="739" y="991"/>
                      <a:pt x="722" y="978"/>
                    </a:cubicBezTo>
                    <a:lnTo>
                      <a:pt x="30" y="455"/>
                    </a:lnTo>
                    <a:cubicBezTo>
                      <a:pt x="5" y="436"/>
                      <a:pt x="0" y="399"/>
                      <a:pt x="19" y="373"/>
                    </a:cubicBezTo>
                    <a:lnTo>
                      <a:pt x="281" y="26"/>
                    </a:lnTo>
                    <a:cubicBezTo>
                      <a:pt x="295" y="8"/>
                      <a:pt x="318" y="0"/>
                      <a:pt x="339" y="4"/>
                    </a:cubicBezTo>
                    <a:close/>
                  </a:path>
                </a:pathLst>
              </a:custGeom>
              <a:solidFill>
                <a:srgbClr val="DE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39" name="Freeform 262">
                <a:extLst>
                  <a:ext uri="{FF2B5EF4-FFF2-40B4-BE49-F238E27FC236}">
                    <a16:creationId xmlns:a16="http://schemas.microsoft.com/office/drawing/2014/main" id="{E3DFD864-0694-4290-BD5E-9CFF77FC46DD}"/>
                  </a:ext>
                </a:extLst>
              </p:cNvPr>
              <p:cNvSpPr>
                <a:spLocks/>
              </p:cNvSpPr>
              <p:nvPr/>
            </p:nvSpPr>
            <p:spPr bwMode="auto">
              <a:xfrm>
                <a:off x="17189450" y="6026150"/>
                <a:ext cx="801688" cy="746125"/>
              </a:xfrm>
              <a:custGeom>
                <a:avLst/>
                <a:gdLst>
                  <a:gd name="T0" fmla="*/ 31 w 1054"/>
                  <a:gd name="T1" fmla="*/ 448 h 982"/>
                  <a:gd name="T2" fmla="*/ 19 w 1054"/>
                  <a:gd name="T3" fmla="*/ 366 h 982"/>
                  <a:gd name="T4" fmla="*/ 281 w 1054"/>
                  <a:gd name="T5" fmla="*/ 19 h 982"/>
                  <a:gd name="T6" fmla="*/ 307 w 1054"/>
                  <a:gd name="T7" fmla="*/ 0 h 982"/>
                  <a:gd name="T8" fmla="*/ 331 w 1054"/>
                  <a:gd name="T9" fmla="*/ 11 h 982"/>
                  <a:gd name="T10" fmla="*/ 1023 w 1054"/>
                  <a:gd name="T11" fmla="*/ 533 h 982"/>
                  <a:gd name="T12" fmla="*/ 1035 w 1054"/>
                  <a:gd name="T13" fmla="*/ 616 h 982"/>
                  <a:gd name="T14" fmla="*/ 773 w 1054"/>
                  <a:gd name="T15" fmla="*/ 962 h 982"/>
                  <a:gd name="T16" fmla="*/ 747 w 1054"/>
                  <a:gd name="T17" fmla="*/ 982 h 982"/>
                  <a:gd name="T18" fmla="*/ 723 w 1054"/>
                  <a:gd name="T19" fmla="*/ 971 h 982"/>
                  <a:gd name="T20" fmla="*/ 31 w 1054"/>
                  <a:gd name="T21" fmla="*/ 448 h 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4" h="982">
                    <a:moveTo>
                      <a:pt x="31" y="448"/>
                    </a:moveTo>
                    <a:cubicBezTo>
                      <a:pt x="5" y="429"/>
                      <a:pt x="0" y="392"/>
                      <a:pt x="19" y="366"/>
                    </a:cubicBezTo>
                    <a:lnTo>
                      <a:pt x="281" y="19"/>
                    </a:lnTo>
                    <a:cubicBezTo>
                      <a:pt x="288" y="10"/>
                      <a:pt x="297" y="4"/>
                      <a:pt x="307" y="0"/>
                    </a:cubicBezTo>
                    <a:cubicBezTo>
                      <a:pt x="315" y="2"/>
                      <a:pt x="324" y="5"/>
                      <a:pt x="331" y="11"/>
                    </a:cubicBezTo>
                    <a:lnTo>
                      <a:pt x="1023" y="533"/>
                    </a:lnTo>
                    <a:cubicBezTo>
                      <a:pt x="1049" y="553"/>
                      <a:pt x="1054" y="590"/>
                      <a:pt x="1035" y="616"/>
                    </a:cubicBezTo>
                    <a:lnTo>
                      <a:pt x="773" y="962"/>
                    </a:lnTo>
                    <a:cubicBezTo>
                      <a:pt x="766" y="971"/>
                      <a:pt x="757" y="978"/>
                      <a:pt x="747" y="982"/>
                    </a:cubicBezTo>
                    <a:cubicBezTo>
                      <a:pt x="738" y="980"/>
                      <a:pt x="730" y="976"/>
                      <a:pt x="723" y="971"/>
                    </a:cubicBezTo>
                    <a:lnTo>
                      <a:pt x="31" y="448"/>
                    </a:lnTo>
                    <a:close/>
                  </a:path>
                </a:pathLst>
              </a:custGeom>
              <a:solidFill>
                <a:srgbClr val="F0EF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40" name="Freeform 263">
                <a:extLst>
                  <a:ext uri="{FF2B5EF4-FFF2-40B4-BE49-F238E27FC236}">
                    <a16:creationId xmlns:a16="http://schemas.microsoft.com/office/drawing/2014/main" id="{B16950F4-6C86-4A73-B957-127937C98F0B}"/>
                  </a:ext>
                </a:extLst>
              </p:cNvPr>
              <p:cNvSpPr>
                <a:spLocks/>
              </p:cNvSpPr>
              <p:nvPr/>
            </p:nvSpPr>
            <p:spPr bwMode="auto">
              <a:xfrm>
                <a:off x="17329150" y="6197600"/>
                <a:ext cx="527050" cy="400050"/>
              </a:xfrm>
              <a:custGeom>
                <a:avLst/>
                <a:gdLst>
                  <a:gd name="T0" fmla="*/ 3 w 692"/>
                  <a:gd name="T1" fmla="*/ 12 h 526"/>
                  <a:gd name="T2" fmla="*/ 681 w 692"/>
                  <a:gd name="T3" fmla="*/ 524 h 526"/>
                  <a:gd name="T4" fmla="*/ 690 w 692"/>
                  <a:gd name="T5" fmla="*/ 523 h 526"/>
                  <a:gd name="T6" fmla="*/ 690 w 692"/>
                  <a:gd name="T7" fmla="*/ 523 h 526"/>
                  <a:gd name="T8" fmla="*/ 689 w 692"/>
                  <a:gd name="T9" fmla="*/ 514 h 526"/>
                  <a:gd name="T10" fmla="*/ 11 w 692"/>
                  <a:gd name="T11" fmla="*/ 2 h 526"/>
                  <a:gd name="T12" fmla="*/ 2 w 692"/>
                  <a:gd name="T13" fmla="*/ 3 h 526"/>
                  <a:gd name="T14" fmla="*/ 2 w 692"/>
                  <a:gd name="T15" fmla="*/ 3 h 526"/>
                  <a:gd name="T16" fmla="*/ 3 w 692"/>
                  <a:gd name="T17" fmla="*/ 12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2" h="526">
                    <a:moveTo>
                      <a:pt x="3" y="12"/>
                    </a:moveTo>
                    <a:lnTo>
                      <a:pt x="681" y="524"/>
                    </a:lnTo>
                    <a:cubicBezTo>
                      <a:pt x="684" y="526"/>
                      <a:pt x="688" y="526"/>
                      <a:pt x="690" y="523"/>
                    </a:cubicBezTo>
                    <a:lnTo>
                      <a:pt x="690" y="523"/>
                    </a:lnTo>
                    <a:cubicBezTo>
                      <a:pt x="692" y="520"/>
                      <a:pt x="691" y="516"/>
                      <a:pt x="689" y="514"/>
                    </a:cubicBezTo>
                    <a:lnTo>
                      <a:pt x="11" y="2"/>
                    </a:lnTo>
                    <a:cubicBezTo>
                      <a:pt x="8" y="0"/>
                      <a:pt x="4" y="0"/>
                      <a:pt x="2" y="3"/>
                    </a:cubicBezTo>
                    <a:lnTo>
                      <a:pt x="2" y="3"/>
                    </a:lnTo>
                    <a:cubicBezTo>
                      <a:pt x="0" y="6"/>
                      <a:pt x="0" y="10"/>
                      <a:pt x="3" y="12"/>
                    </a:cubicBezTo>
                    <a:close/>
                  </a:path>
                </a:pathLst>
              </a:custGeom>
              <a:solidFill>
                <a:srgbClr val="DE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41" name="Freeform: Shape 240">
                <a:extLst>
                  <a:ext uri="{FF2B5EF4-FFF2-40B4-BE49-F238E27FC236}">
                    <a16:creationId xmlns:a16="http://schemas.microsoft.com/office/drawing/2014/main" id="{E1A3BCFA-9140-4610-ACB7-EFB1F47C8510}"/>
                  </a:ext>
                </a:extLst>
              </p:cNvPr>
              <p:cNvSpPr>
                <a:spLocks/>
              </p:cNvSpPr>
              <p:nvPr/>
            </p:nvSpPr>
            <p:spPr bwMode="auto">
              <a:xfrm>
                <a:off x="17305337" y="6118377"/>
                <a:ext cx="596592" cy="530073"/>
              </a:xfrm>
              <a:custGeom>
                <a:avLst/>
                <a:gdLst>
                  <a:gd name="connsiteX0" fmla="*/ 455848 w 596592"/>
                  <a:gd name="connsiteY0" fmla="*/ 466903 h 530073"/>
                  <a:gd name="connsiteX1" fmla="*/ 474644 w 596592"/>
                  <a:gd name="connsiteY1" fmla="*/ 471733 h 530073"/>
                  <a:gd name="connsiteX2" fmla="*/ 479134 w 596592"/>
                  <a:gd name="connsiteY2" fmla="*/ 507343 h 530073"/>
                  <a:gd name="connsiteX3" fmla="*/ 462674 w 596592"/>
                  <a:gd name="connsiteY3" fmla="*/ 530073 h 530073"/>
                  <a:gd name="connsiteX4" fmla="*/ 422274 w 596592"/>
                  <a:gd name="connsiteY4" fmla="*/ 499009 h 530073"/>
                  <a:gd name="connsiteX5" fmla="*/ 438734 w 596592"/>
                  <a:gd name="connsiteY5" fmla="*/ 476279 h 530073"/>
                  <a:gd name="connsiteX6" fmla="*/ 455848 w 596592"/>
                  <a:gd name="connsiteY6" fmla="*/ 466903 h 530073"/>
                  <a:gd name="connsiteX7" fmla="*/ 371458 w 596592"/>
                  <a:gd name="connsiteY7" fmla="*/ 401996 h 530073"/>
                  <a:gd name="connsiteX8" fmla="*/ 390850 w 596592"/>
                  <a:gd name="connsiteY8" fmla="*/ 406844 h 530073"/>
                  <a:gd name="connsiteX9" fmla="*/ 395504 w 596592"/>
                  <a:gd name="connsiteY9" fmla="*/ 443303 h 530073"/>
                  <a:gd name="connsiteX10" fmla="*/ 378438 w 596592"/>
                  <a:gd name="connsiteY10" fmla="*/ 466574 h 530073"/>
                  <a:gd name="connsiteX11" fmla="*/ 336550 w 596592"/>
                  <a:gd name="connsiteY11" fmla="*/ 435546 h 530073"/>
                  <a:gd name="connsiteX12" fmla="*/ 354392 w 596592"/>
                  <a:gd name="connsiteY12" fmla="*/ 412274 h 530073"/>
                  <a:gd name="connsiteX13" fmla="*/ 371458 w 596592"/>
                  <a:gd name="connsiteY13" fmla="*/ 401996 h 530073"/>
                  <a:gd name="connsiteX14" fmla="*/ 286918 w 596592"/>
                  <a:gd name="connsiteY14" fmla="*/ 338550 h 530073"/>
                  <a:gd name="connsiteX15" fmla="*/ 305622 w 596592"/>
                  <a:gd name="connsiteY15" fmla="*/ 344015 h 530073"/>
                  <a:gd name="connsiteX16" fmla="*/ 310858 w 596592"/>
                  <a:gd name="connsiteY16" fmla="*/ 380064 h 530073"/>
                  <a:gd name="connsiteX17" fmla="*/ 293652 w 596592"/>
                  <a:gd name="connsiteY17" fmla="*/ 403074 h 530073"/>
                  <a:gd name="connsiteX18" fmla="*/ 254000 w 596592"/>
                  <a:gd name="connsiteY18" fmla="*/ 371627 h 530073"/>
                  <a:gd name="connsiteX19" fmla="*/ 270460 w 596592"/>
                  <a:gd name="connsiteY19" fmla="*/ 348617 h 530073"/>
                  <a:gd name="connsiteX20" fmla="*/ 286918 w 596592"/>
                  <a:gd name="connsiteY20" fmla="*/ 338550 h 530073"/>
                  <a:gd name="connsiteX21" fmla="*/ 567494 w 596592"/>
                  <a:gd name="connsiteY21" fmla="*/ 319360 h 530073"/>
                  <a:gd name="connsiteX22" fmla="*/ 586436 w 596592"/>
                  <a:gd name="connsiteY22" fmla="*/ 324096 h 530073"/>
                  <a:gd name="connsiteX23" fmla="*/ 590982 w 596592"/>
                  <a:gd name="connsiteY23" fmla="*/ 359706 h 530073"/>
                  <a:gd name="connsiteX24" fmla="*/ 574314 w 596592"/>
                  <a:gd name="connsiteY24" fmla="*/ 382436 h 530073"/>
                  <a:gd name="connsiteX25" fmla="*/ 533400 w 596592"/>
                  <a:gd name="connsiteY25" fmla="*/ 352129 h 530073"/>
                  <a:gd name="connsiteX26" fmla="*/ 550826 w 596592"/>
                  <a:gd name="connsiteY26" fmla="*/ 329399 h 530073"/>
                  <a:gd name="connsiteX27" fmla="*/ 567494 w 596592"/>
                  <a:gd name="connsiteY27" fmla="*/ 319360 h 530073"/>
                  <a:gd name="connsiteX28" fmla="*/ 202666 w 596592"/>
                  <a:gd name="connsiteY28" fmla="*/ 274996 h 530073"/>
                  <a:gd name="connsiteX29" fmla="*/ 221922 w 596592"/>
                  <a:gd name="connsiteY29" fmla="*/ 279844 h 530073"/>
                  <a:gd name="connsiteX30" fmla="*/ 226520 w 596592"/>
                  <a:gd name="connsiteY30" fmla="*/ 316303 h 530073"/>
                  <a:gd name="connsiteX31" fmla="*/ 209660 w 596592"/>
                  <a:gd name="connsiteY31" fmla="*/ 339574 h 530073"/>
                  <a:gd name="connsiteX32" fmla="*/ 168274 w 596592"/>
                  <a:gd name="connsiteY32" fmla="*/ 307770 h 530073"/>
                  <a:gd name="connsiteX33" fmla="*/ 185136 w 596592"/>
                  <a:gd name="connsiteY33" fmla="*/ 285274 h 530073"/>
                  <a:gd name="connsiteX34" fmla="*/ 202666 w 596592"/>
                  <a:gd name="connsiteY34" fmla="*/ 274996 h 530073"/>
                  <a:gd name="connsiteX35" fmla="*/ 482982 w 596592"/>
                  <a:gd name="connsiteY35" fmla="*/ 254455 h 530073"/>
                  <a:gd name="connsiteX36" fmla="*/ 502142 w 596592"/>
                  <a:gd name="connsiteY36" fmla="*/ 259982 h 530073"/>
                  <a:gd name="connsiteX37" fmla="*/ 507506 w 596592"/>
                  <a:gd name="connsiteY37" fmla="*/ 296440 h 530073"/>
                  <a:gd name="connsiteX38" fmla="*/ 489880 w 596592"/>
                  <a:gd name="connsiteY38" fmla="*/ 318936 h 530073"/>
                  <a:gd name="connsiteX39" fmla="*/ 449262 w 596592"/>
                  <a:gd name="connsiteY39" fmla="*/ 287908 h 530073"/>
                  <a:gd name="connsiteX40" fmla="*/ 466122 w 596592"/>
                  <a:gd name="connsiteY40" fmla="*/ 264636 h 530073"/>
                  <a:gd name="connsiteX41" fmla="*/ 482982 w 596592"/>
                  <a:gd name="connsiteY41" fmla="*/ 254455 h 530073"/>
                  <a:gd name="connsiteX42" fmla="*/ 118232 w 596592"/>
                  <a:gd name="connsiteY42" fmla="*/ 211410 h 530073"/>
                  <a:gd name="connsiteX43" fmla="*/ 137174 w 596592"/>
                  <a:gd name="connsiteY43" fmla="*/ 216146 h 530073"/>
                  <a:gd name="connsiteX44" fmla="*/ 141720 w 596592"/>
                  <a:gd name="connsiteY44" fmla="*/ 252514 h 530073"/>
                  <a:gd name="connsiteX45" fmla="*/ 125052 w 596592"/>
                  <a:gd name="connsiteY45" fmla="*/ 274486 h 530073"/>
                  <a:gd name="connsiteX46" fmla="*/ 84138 w 596592"/>
                  <a:gd name="connsiteY46" fmla="*/ 244179 h 530073"/>
                  <a:gd name="connsiteX47" fmla="*/ 101564 w 596592"/>
                  <a:gd name="connsiteY47" fmla="*/ 221449 h 530073"/>
                  <a:gd name="connsiteX48" fmla="*/ 118232 w 596592"/>
                  <a:gd name="connsiteY48" fmla="*/ 211410 h 530073"/>
                  <a:gd name="connsiteX49" fmla="*/ 398604 w 596592"/>
                  <a:gd name="connsiteY49" fmla="*/ 192360 h 530073"/>
                  <a:gd name="connsiteX50" fmla="*/ 416746 w 596592"/>
                  <a:gd name="connsiteY50" fmla="*/ 197096 h 530073"/>
                  <a:gd name="connsiteX51" fmla="*/ 421984 w 596592"/>
                  <a:gd name="connsiteY51" fmla="*/ 232706 h 530073"/>
                  <a:gd name="connsiteX52" fmla="*/ 405524 w 596592"/>
                  <a:gd name="connsiteY52" fmla="*/ 255436 h 530073"/>
                  <a:gd name="connsiteX53" fmla="*/ 365126 w 596592"/>
                  <a:gd name="connsiteY53" fmla="*/ 224372 h 530073"/>
                  <a:gd name="connsiteX54" fmla="*/ 381584 w 596592"/>
                  <a:gd name="connsiteY54" fmla="*/ 202399 h 530073"/>
                  <a:gd name="connsiteX55" fmla="*/ 398604 w 596592"/>
                  <a:gd name="connsiteY55" fmla="*/ 192360 h 530073"/>
                  <a:gd name="connsiteX56" fmla="*/ 33720 w 596592"/>
                  <a:gd name="connsiteY56" fmla="*/ 147531 h 530073"/>
                  <a:gd name="connsiteX57" fmla="*/ 52880 w 596592"/>
                  <a:gd name="connsiteY57" fmla="*/ 152646 h 530073"/>
                  <a:gd name="connsiteX58" fmla="*/ 58244 w 596592"/>
                  <a:gd name="connsiteY58" fmla="*/ 188256 h 530073"/>
                  <a:gd name="connsiteX59" fmla="*/ 40618 w 596592"/>
                  <a:gd name="connsiteY59" fmla="*/ 210986 h 530073"/>
                  <a:gd name="connsiteX60" fmla="*/ 0 w 596592"/>
                  <a:gd name="connsiteY60" fmla="*/ 179922 h 530073"/>
                  <a:gd name="connsiteX61" fmla="*/ 16860 w 596592"/>
                  <a:gd name="connsiteY61" fmla="*/ 157192 h 530073"/>
                  <a:gd name="connsiteX62" fmla="*/ 33720 w 596592"/>
                  <a:gd name="connsiteY62" fmla="*/ 147531 h 530073"/>
                  <a:gd name="connsiteX63" fmla="*/ 314308 w 596592"/>
                  <a:gd name="connsiteY63" fmla="*/ 127358 h 530073"/>
                  <a:gd name="connsiteX64" fmla="*/ 333700 w 596592"/>
                  <a:gd name="connsiteY64" fmla="*/ 132206 h 530073"/>
                  <a:gd name="connsiteX65" fmla="*/ 338354 w 596592"/>
                  <a:gd name="connsiteY65" fmla="*/ 168665 h 530073"/>
                  <a:gd name="connsiteX66" fmla="*/ 321288 w 596592"/>
                  <a:gd name="connsiteY66" fmla="*/ 191936 h 530073"/>
                  <a:gd name="connsiteX67" fmla="*/ 279400 w 596592"/>
                  <a:gd name="connsiteY67" fmla="*/ 160908 h 530073"/>
                  <a:gd name="connsiteX68" fmla="*/ 297242 w 596592"/>
                  <a:gd name="connsiteY68" fmla="*/ 137636 h 530073"/>
                  <a:gd name="connsiteX69" fmla="*/ 314308 w 596592"/>
                  <a:gd name="connsiteY69" fmla="*/ 127358 h 530073"/>
                  <a:gd name="connsiteX70" fmla="*/ 229356 w 596592"/>
                  <a:gd name="connsiteY70" fmla="*/ 64981 h 530073"/>
                  <a:gd name="connsiteX71" fmla="*/ 248298 w 596592"/>
                  <a:gd name="connsiteY71" fmla="*/ 70096 h 530073"/>
                  <a:gd name="connsiteX72" fmla="*/ 253602 w 596592"/>
                  <a:gd name="connsiteY72" fmla="*/ 105706 h 530073"/>
                  <a:gd name="connsiteX73" fmla="*/ 236176 w 596592"/>
                  <a:gd name="connsiteY73" fmla="*/ 128436 h 530073"/>
                  <a:gd name="connsiteX74" fmla="*/ 195262 w 596592"/>
                  <a:gd name="connsiteY74" fmla="*/ 97372 h 530073"/>
                  <a:gd name="connsiteX75" fmla="*/ 212688 w 596592"/>
                  <a:gd name="connsiteY75" fmla="*/ 74642 h 530073"/>
                  <a:gd name="connsiteX76" fmla="*/ 229356 w 596592"/>
                  <a:gd name="connsiteY76" fmla="*/ 64981 h 530073"/>
                  <a:gd name="connsiteX77" fmla="*/ 145420 w 596592"/>
                  <a:gd name="connsiteY77" fmla="*/ 272 h 530073"/>
                  <a:gd name="connsiteX78" fmla="*/ 164006 w 596592"/>
                  <a:gd name="connsiteY78" fmla="*/ 5008 h 530073"/>
                  <a:gd name="connsiteX79" fmla="*/ 169370 w 596592"/>
                  <a:gd name="connsiteY79" fmla="*/ 40618 h 530073"/>
                  <a:gd name="connsiteX80" fmla="*/ 152510 w 596592"/>
                  <a:gd name="connsiteY80" fmla="*/ 63348 h 530073"/>
                  <a:gd name="connsiteX81" fmla="*/ 111126 w 596592"/>
                  <a:gd name="connsiteY81" fmla="*/ 32284 h 530073"/>
                  <a:gd name="connsiteX82" fmla="*/ 127986 w 596592"/>
                  <a:gd name="connsiteY82" fmla="*/ 10311 h 530073"/>
                  <a:gd name="connsiteX83" fmla="*/ 145420 w 596592"/>
                  <a:gd name="connsiteY83" fmla="*/ 272 h 53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6592" h="530073">
                    <a:moveTo>
                      <a:pt x="455848" y="466903"/>
                    </a:moveTo>
                    <a:cubicBezTo>
                      <a:pt x="462300" y="466050"/>
                      <a:pt x="469032" y="467565"/>
                      <a:pt x="474644" y="471733"/>
                    </a:cubicBezTo>
                    <a:cubicBezTo>
                      <a:pt x="485118" y="480067"/>
                      <a:pt x="487362" y="495978"/>
                      <a:pt x="479134" y="507343"/>
                    </a:cubicBezTo>
                    <a:lnTo>
                      <a:pt x="462674" y="530073"/>
                    </a:lnTo>
                    <a:lnTo>
                      <a:pt x="422274" y="499009"/>
                    </a:lnTo>
                    <a:lnTo>
                      <a:pt x="438734" y="476279"/>
                    </a:lnTo>
                    <a:cubicBezTo>
                      <a:pt x="443222" y="470975"/>
                      <a:pt x="449394" y="467755"/>
                      <a:pt x="455848" y="466903"/>
                    </a:cubicBezTo>
                    <a:close/>
                    <a:moveTo>
                      <a:pt x="371458" y="401996"/>
                    </a:moveTo>
                    <a:cubicBezTo>
                      <a:pt x="378050" y="401026"/>
                      <a:pt x="385032" y="402578"/>
                      <a:pt x="390850" y="406844"/>
                    </a:cubicBezTo>
                    <a:cubicBezTo>
                      <a:pt x="402486" y="415377"/>
                      <a:pt x="404814" y="431667"/>
                      <a:pt x="395504" y="443303"/>
                    </a:cubicBezTo>
                    <a:lnTo>
                      <a:pt x="378438" y="466574"/>
                    </a:lnTo>
                    <a:lnTo>
                      <a:pt x="336550" y="435546"/>
                    </a:lnTo>
                    <a:lnTo>
                      <a:pt x="354392" y="412274"/>
                    </a:lnTo>
                    <a:cubicBezTo>
                      <a:pt x="358658" y="406456"/>
                      <a:pt x="364864" y="402966"/>
                      <a:pt x="371458" y="401996"/>
                    </a:cubicBezTo>
                    <a:close/>
                    <a:moveTo>
                      <a:pt x="286918" y="338550"/>
                    </a:moveTo>
                    <a:cubicBezTo>
                      <a:pt x="293278" y="337687"/>
                      <a:pt x="300012" y="339413"/>
                      <a:pt x="305622" y="344015"/>
                    </a:cubicBezTo>
                    <a:cubicBezTo>
                      <a:pt x="316844" y="352452"/>
                      <a:pt x="319088" y="368559"/>
                      <a:pt x="310858" y="380064"/>
                    </a:cubicBezTo>
                    <a:lnTo>
                      <a:pt x="293652" y="403074"/>
                    </a:lnTo>
                    <a:lnTo>
                      <a:pt x="254000" y="371627"/>
                    </a:lnTo>
                    <a:lnTo>
                      <a:pt x="270460" y="348617"/>
                    </a:lnTo>
                    <a:cubicBezTo>
                      <a:pt x="274574" y="342865"/>
                      <a:pt x="280560" y="339413"/>
                      <a:pt x="286918" y="338550"/>
                    </a:cubicBezTo>
                    <a:close/>
                    <a:moveTo>
                      <a:pt x="567494" y="319360"/>
                    </a:moveTo>
                    <a:cubicBezTo>
                      <a:pt x="573934" y="318413"/>
                      <a:pt x="580754" y="319929"/>
                      <a:pt x="586436" y="324096"/>
                    </a:cubicBezTo>
                    <a:cubicBezTo>
                      <a:pt x="597802" y="332430"/>
                      <a:pt x="600074" y="348341"/>
                      <a:pt x="590982" y="359706"/>
                    </a:cubicBezTo>
                    <a:lnTo>
                      <a:pt x="574314" y="382436"/>
                    </a:lnTo>
                    <a:lnTo>
                      <a:pt x="533400" y="352129"/>
                    </a:lnTo>
                    <a:lnTo>
                      <a:pt x="550826" y="329399"/>
                    </a:lnTo>
                    <a:cubicBezTo>
                      <a:pt x="554992" y="323717"/>
                      <a:pt x="561054" y="320307"/>
                      <a:pt x="567494" y="319360"/>
                    </a:cubicBezTo>
                    <a:close/>
                    <a:moveTo>
                      <a:pt x="202666" y="274996"/>
                    </a:moveTo>
                    <a:cubicBezTo>
                      <a:pt x="209276" y="274026"/>
                      <a:pt x="216174" y="275578"/>
                      <a:pt x="221922" y="279844"/>
                    </a:cubicBezTo>
                    <a:cubicBezTo>
                      <a:pt x="232650" y="288377"/>
                      <a:pt x="234950" y="304667"/>
                      <a:pt x="226520" y="316303"/>
                    </a:cubicBezTo>
                    <a:lnTo>
                      <a:pt x="209660" y="339574"/>
                    </a:lnTo>
                    <a:lnTo>
                      <a:pt x="168274" y="307770"/>
                    </a:lnTo>
                    <a:lnTo>
                      <a:pt x="185136" y="285274"/>
                    </a:lnTo>
                    <a:cubicBezTo>
                      <a:pt x="189734" y="279456"/>
                      <a:pt x="196056" y="275966"/>
                      <a:pt x="202666" y="274996"/>
                    </a:cubicBezTo>
                    <a:close/>
                    <a:moveTo>
                      <a:pt x="482982" y="254455"/>
                    </a:moveTo>
                    <a:cubicBezTo>
                      <a:pt x="489496" y="253582"/>
                      <a:pt x="496394" y="255328"/>
                      <a:pt x="502142" y="259982"/>
                    </a:cubicBezTo>
                    <a:cubicBezTo>
                      <a:pt x="513638" y="268515"/>
                      <a:pt x="515938" y="284805"/>
                      <a:pt x="507506" y="296440"/>
                    </a:cubicBezTo>
                    <a:lnTo>
                      <a:pt x="489880" y="318936"/>
                    </a:lnTo>
                    <a:lnTo>
                      <a:pt x="449262" y="287908"/>
                    </a:lnTo>
                    <a:lnTo>
                      <a:pt x="466122" y="264636"/>
                    </a:lnTo>
                    <a:cubicBezTo>
                      <a:pt x="470336" y="258818"/>
                      <a:pt x="476468" y="255328"/>
                      <a:pt x="482982" y="254455"/>
                    </a:cubicBezTo>
                    <a:close/>
                    <a:moveTo>
                      <a:pt x="118232" y="211410"/>
                    </a:moveTo>
                    <a:cubicBezTo>
                      <a:pt x="124672" y="210463"/>
                      <a:pt x="131492" y="211979"/>
                      <a:pt x="137174" y="216146"/>
                    </a:cubicBezTo>
                    <a:cubicBezTo>
                      <a:pt x="148538" y="225238"/>
                      <a:pt x="150812" y="241149"/>
                      <a:pt x="141720" y="252514"/>
                    </a:cubicBezTo>
                    <a:lnTo>
                      <a:pt x="125052" y="274486"/>
                    </a:lnTo>
                    <a:lnTo>
                      <a:pt x="84138" y="244179"/>
                    </a:lnTo>
                    <a:lnTo>
                      <a:pt x="101564" y="221449"/>
                    </a:lnTo>
                    <a:cubicBezTo>
                      <a:pt x="105732" y="215767"/>
                      <a:pt x="111792" y="212357"/>
                      <a:pt x="118232" y="211410"/>
                    </a:cubicBezTo>
                    <a:close/>
                    <a:moveTo>
                      <a:pt x="398604" y="192360"/>
                    </a:moveTo>
                    <a:cubicBezTo>
                      <a:pt x="404964" y="191413"/>
                      <a:pt x="411508" y="192928"/>
                      <a:pt x="416746" y="197096"/>
                    </a:cubicBezTo>
                    <a:cubicBezTo>
                      <a:pt x="427968" y="205430"/>
                      <a:pt x="430214" y="221341"/>
                      <a:pt x="421984" y="232706"/>
                    </a:cubicBezTo>
                    <a:lnTo>
                      <a:pt x="405524" y="255436"/>
                    </a:lnTo>
                    <a:lnTo>
                      <a:pt x="365126" y="224372"/>
                    </a:lnTo>
                    <a:lnTo>
                      <a:pt x="381584" y="202399"/>
                    </a:lnTo>
                    <a:cubicBezTo>
                      <a:pt x="386074" y="196717"/>
                      <a:pt x="392246" y="193307"/>
                      <a:pt x="398604" y="192360"/>
                    </a:cubicBezTo>
                    <a:close/>
                    <a:moveTo>
                      <a:pt x="33720" y="147531"/>
                    </a:moveTo>
                    <a:cubicBezTo>
                      <a:pt x="40234" y="146774"/>
                      <a:pt x="47132" y="148479"/>
                      <a:pt x="52880" y="152646"/>
                    </a:cubicBezTo>
                    <a:cubicBezTo>
                      <a:pt x="64376" y="160980"/>
                      <a:pt x="66674" y="176891"/>
                      <a:pt x="58244" y="188256"/>
                    </a:cubicBezTo>
                    <a:lnTo>
                      <a:pt x="40618" y="210986"/>
                    </a:lnTo>
                    <a:lnTo>
                      <a:pt x="0" y="179922"/>
                    </a:lnTo>
                    <a:lnTo>
                      <a:pt x="16860" y="157192"/>
                    </a:lnTo>
                    <a:cubicBezTo>
                      <a:pt x="21076" y="151509"/>
                      <a:pt x="27206" y="148289"/>
                      <a:pt x="33720" y="147531"/>
                    </a:cubicBezTo>
                    <a:close/>
                    <a:moveTo>
                      <a:pt x="314308" y="127358"/>
                    </a:moveTo>
                    <a:cubicBezTo>
                      <a:pt x="320900" y="126388"/>
                      <a:pt x="327882" y="127940"/>
                      <a:pt x="333700" y="132206"/>
                    </a:cubicBezTo>
                    <a:cubicBezTo>
                      <a:pt x="345336" y="141515"/>
                      <a:pt x="347662" y="157805"/>
                      <a:pt x="338354" y="168665"/>
                    </a:cubicBezTo>
                    <a:lnTo>
                      <a:pt x="321288" y="191936"/>
                    </a:lnTo>
                    <a:lnTo>
                      <a:pt x="279400" y="160908"/>
                    </a:lnTo>
                    <a:lnTo>
                      <a:pt x="297242" y="137636"/>
                    </a:lnTo>
                    <a:cubicBezTo>
                      <a:pt x="301508" y="131818"/>
                      <a:pt x="307714" y="128328"/>
                      <a:pt x="314308" y="127358"/>
                    </a:cubicBezTo>
                    <a:close/>
                    <a:moveTo>
                      <a:pt x="229356" y="64981"/>
                    </a:moveTo>
                    <a:cubicBezTo>
                      <a:pt x="235796" y="64224"/>
                      <a:pt x="242616" y="65929"/>
                      <a:pt x="248298" y="70096"/>
                    </a:cubicBezTo>
                    <a:cubicBezTo>
                      <a:pt x="259664" y="78430"/>
                      <a:pt x="261938" y="94341"/>
                      <a:pt x="253602" y="105706"/>
                    </a:cubicBezTo>
                    <a:lnTo>
                      <a:pt x="236176" y="128436"/>
                    </a:lnTo>
                    <a:lnTo>
                      <a:pt x="195262" y="97372"/>
                    </a:lnTo>
                    <a:lnTo>
                      <a:pt x="212688" y="74642"/>
                    </a:lnTo>
                    <a:cubicBezTo>
                      <a:pt x="216856" y="68959"/>
                      <a:pt x="222916" y="65739"/>
                      <a:pt x="229356" y="64981"/>
                    </a:cubicBezTo>
                    <a:close/>
                    <a:moveTo>
                      <a:pt x="145420" y="272"/>
                    </a:moveTo>
                    <a:cubicBezTo>
                      <a:pt x="151936" y="-675"/>
                      <a:pt x="158642" y="841"/>
                      <a:pt x="164006" y="5008"/>
                    </a:cubicBezTo>
                    <a:cubicBezTo>
                      <a:pt x="175500" y="13342"/>
                      <a:pt x="177800" y="29253"/>
                      <a:pt x="169370" y="40618"/>
                    </a:cubicBezTo>
                    <a:lnTo>
                      <a:pt x="152510" y="63348"/>
                    </a:lnTo>
                    <a:lnTo>
                      <a:pt x="111126" y="32284"/>
                    </a:lnTo>
                    <a:lnTo>
                      <a:pt x="127986" y="10311"/>
                    </a:lnTo>
                    <a:cubicBezTo>
                      <a:pt x="132584" y="4629"/>
                      <a:pt x="138906" y="1219"/>
                      <a:pt x="145420" y="272"/>
                    </a:cubicBezTo>
                    <a:close/>
                  </a:path>
                </a:pathLst>
              </a:custGeom>
              <a:solidFill>
                <a:srgbClr val="BAE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42" name="Freeform: Shape 241">
                <a:extLst>
                  <a:ext uri="{FF2B5EF4-FFF2-40B4-BE49-F238E27FC236}">
                    <a16:creationId xmlns:a16="http://schemas.microsoft.com/office/drawing/2014/main" id="{DF7F2830-A84A-4065-96B0-05971A635883}"/>
                  </a:ext>
                </a:extLst>
              </p:cNvPr>
              <p:cNvSpPr>
                <a:spLocks/>
              </p:cNvSpPr>
              <p:nvPr/>
            </p:nvSpPr>
            <p:spPr bwMode="auto">
              <a:xfrm>
                <a:off x="17284887" y="6151563"/>
                <a:ext cx="593537" cy="526914"/>
              </a:xfrm>
              <a:custGeom>
                <a:avLst/>
                <a:gdLst>
                  <a:gd name="connsiteX0" fmla="*/ 441545 w 593537"/>
                  <a:gd name="connsiteY0" fmla="*/ 465137 h 526914"/>
                  <a:gd name="connsiteX1" fmla="*/ 482413 w 593537"/>
                  <a:gd name="connsiteY1" fmla="*/ 496533 h 526914"/>
                  <a:gd name="connsiteX2" fmla="*/ 466521 w 593537"/>
                  <a:gd name="connsiteY2" fmla="*/ 517208 h 526914"/>
                  <a:gd name="connsiteX3" fmla="*/ 430949 w 593537"/>
                  <a:gd name="connsiteY3" fmla="*/ 521802 h 526914"/>
                  <a:gd name="connsiteX4" fmla="*/ 426409 w 593537"/>
                  <a:gd name="connsiteY4" fmla="*/ 485812 h 526914"/>
                  <a:gd name="connsiteX5" fmla="*/ 357935 w 593537"/>
                  <a:gd name="connsiteY5" fmla="*/ 401637 h 526914"/>
                  <a:gd name="connsiteX6" fmla="*/ 398277 w 593537"/>
                  <a:gd name="connsiteY6" fmla="*/ 432267 h 526914"/>
                  <a:gd name="connsiteX7" fmla="*/ 383335 w 593537"/>
                  <a:gd name="connsiteY7" fmla="*/ 452942 h 526914"/>
                  <a:gd name="connsiteX8" fmla="*/ 348223 w 593537"/>
                  <a:gd name="connsiteY8" fmla="*/ 458302 h 526914"/>
                  <a:gd name="connsiteX9" fmla="*/ 342993 w 593537"/>
                  <a:gd name="connsiteY9" fmla="*/ 421547 h 526914"/>
                  <a:gd name="connsiteX10" fmla="*/ 273555 w 593537"/>
                  <a:gd name="connsiteY10" fmla="*/ 338137 h 526914"/>
                  <a:gd name="connsiteX11" fmla="*/ 314139 w 593537"/>
                  <a:gd name="connsiteY11" fmla="*/ 369533 h 526914"/>
                  <a:gd name="connsiteX12" fmla="*/ 298825 w 593537"/>
                  <a:gd name="connsiteY12" fmla="*/ 389442 h 526914"/>
                  <a:gd name="connsiteX13" fmla="*/ 262835 w 593537"/>
                  <a:gd name="connsiteY13" fmla="*/ 394802 h 526914"/>
                  <a:gd name="connsiteX14" fmla="*/ 257475 w 593537"/>
                  <a:gd name="connsiteY14" fmla="*/ 358812 h 526914"/>
                  <a:gd name="connsiteX15" fmla="*/ 553197 w 593537"/>
                  <a:gd name="connsiteY15" fmla="*/ 317500 h 526914"/>
                  <a:gd name="connsiteX16" fmla="*/ 593537 w 593537"/>
                  <a:gd name="connsiteY16" fmla="*/ 348531 h 526914"/>
                  <a:gd name="connsiteX17" fmla="*/ 578597 w 593537"/>
                  <a:gd name="connsiteY17" fmla="*/ 368965 h 526914"/>
                  <a:gd name="connsiteX18" fmla="*/ 542737 w 593537"/>
                  <a:gd name="connsiteY18" fmla="*/ 374263 h 526914"/>
                  <a:gd name="connsiteX19" fmla="*/ 538255 w 593537"/>
                  <a:gd name="connsiteY19" fmla="*/ 337935 h 526914"/>
                  <a:gd name="connsiteX20" fmla="*/ 189131 w 593537"/>
                  <a:gd name="connsiteY20" fmla="*/ 274637 h 526914"/>
                  <a:gd name="connsiteX21" fmla="*/ 230001 w 593537"/>
                  <a:gd name="connsiteY21" fmla="*/ 305668 h 526914"/>
                  <a:gd name="connsiteX22" fmla="*/ 214107 w 593537"/>
                  <a:gd name="connsiteY22" fmla="*/ 326102 h 526914"/>
                  <a:gd name="connsiteX23" fmla="*/ 178537 w 593537"/>
                  <a:gd name="connsiteY23" fmla="*/ 330643 h 526914"/>
                  <a:gd name="connsiteX24" fmla="*/ 173995 w 593537"/>
                  <a:gd name="connsiteY24" fmla="*/ 295072 h 526914"/>
                  <a:gd name="connsiteX25" fmla="*/ 469807 w 593537"/>
                  <a:gd name="connsiteY25" fmla="*/ 254000 h 526914"/>
                  <a:gd name="connsiteX26" fmla="*/ 509401 w 593537"/>
                  <a:gd name="connsiteY26" fmla="*/ 284630 h 526914"/>
                  <a:gd name="connsiteX27" fmla="*/ 494459 w 593537"/>
                  <a:gd name="connsiteY27" fmla="*/ 305305 h 526914"/>
                  <a:gd name="connsiteX28" fmla="*/ 459349 w 593537"/>
                  <a:gd name="connsiteY28" fmla="*/ 310665 h 526914"/>
                  <a:gd name="connsiteX29" fmla="*/ 454119 w 593537"/>
                  <a:gd name="connsiteY29" fmla="*/ 274675 h 526914"/>
                  <a:gd name="connsiteX30" fmla="*/ 104513 w 593537"/>
                  <a:gd name="connsiteY30" fmla="*/ 211137 h 526914"/>
                  <a:gd name="connsiteX31" fmla="*/ 145865 w 593537"/>
                  <a:gd name="connsiteY31" fmla="*/ 241767 h 526914"/>
                  <a:gd name="connsiteX32" fmla="*/ 130549 w 593537"/>
                  <a:gd name="connsiteY32" fmla="*/ 262442 h 526914"/>
                  <a:gd name="connsiteX33" fmla="*/ 93793 w 593537"/>
                  <a:gd name="connsiteY33" fmla="*/ 267802 h 526914"/>
                  <a:gd name="connsiteX34" fmla="*/ 89199 w 593537"/>
                  <a:gd name="connsiteY34" fmla="*/ 231812 h 526914"/>
                  <a:gd name="connsiteX35" fmla="*/ 384985 w 593537"/>
                  <a:gd name="connsiteY35" fmla="*/ 190500 h 526914"/>
                  <a:gd name="connsiteX36" fmla="*/ 426851 w 593537"/>
                  <a:gd name="connsiteY36" fmla="*/ 221531 h 526914"/>
                  <a:gd name="connsiteX37" fmla="*/ 410569 w 593537"/>
                  <a:gd name="connsiteY37" fmla="*/ 241965 h 526914"/>
                  <a:gd name="connsiteX38" fmla="*/ 374131 w 593537"/>
                  <a:gd name="connsiteY38" fmla="*/ 246506 h 526914"/>
                  <a:gd name="connsiteX39" fmla="*/ 369479 w 593537"/>
                  <a:gd name="connsiteY39" fmla="*/ 210935 h 526914"/>
                  <a:gd name="connsiteX40" fmla="*/ 21141 w 593537"/>
                  <a:gd name="connsiteY40" fmla="*/ 147637 h 526914"/>
                  <a:gd name="connsiteX41" fmla="*/ 61725 w 593537"/>
                  <a:gd name="connsiteY41" fmla="*/ 179033 h 526914"/>
                  <a:gd name="connsiteX42" fmla="*/ 46411 w 593537"/>
                  <a:gd name="connsiteY42" fmla="*/ 199708 h 526914"/>
                  <a:gd name="connsiteX43" fmla="*/ 10421 w 593537"/>
                  <a:gd name="connsiteY43" fmla="*/ 204302 h 526914"/>
                  <a:gd name="connsiteX44" fmla="*/ 5061 w 593537"/>
                  <a:gd name="connsiteY44" fmla="*/ 168312 h 526914"/>
                  <a:gd name="connsiteX45" fmla="*/ 300785 w 593537"/>
                  <a:gd name="connsiteY45" fmla="*/ 127000 h 526914"/>
                  <a:gd name="connsiteX46" fmla="*/ 341125 w 593537"/>
                  <a:gd name="connsiteY46" fmla="*/ 157630 h 526914"/>
                  <a:gd name="connsiteX47" fmla="*/ 326185 w 593537"/>
                  <a:gd name="connsiteY47" fmla="*/ 178305 h 526914"/>
                  <a:gd name="connsiteX48" fmla="*/ 290325 w 593537"/>
                  <a:gd name="connsiteY48" fmla="*/ 183665 h 526914"/>
                  <a:gd name="connsiteX49" fmla="*/ 285843 w 593537"/>
                  <a:gd name="connsiteY49" fmla="*/ 147675 h 526914"/>
                  <a:gd name="connsiteX50" fmla="*/ 215639 w 593537"/>
                  <a:gd name="connsiteY50" fmla="*/ 63500 h 526914"/>
                  <a:gd name="connsiteX51" fmla="*/ 256989 w 593537"/>
                  <a:gd name="connsiteY51" fmla="*/ 94896 h 526914"/>
                  <a:gd name="connsiteX52" fmla="*/ 241675 w 593537"/>
                  <a:gd name="connsiteY52" fmla="*/ 115571 h 526914"/>
                  <a:gd name="connsiteX53" fmla="*/ 205685 w 593537"/>
                  <a:gd name="connsiteY53" fmla="*/ 120165 h 526914"/>
                  <a:gd name="connsiteX54" fmla="*/ 200325 w 593537"/>
                  <a:gd name="connsiteY54" fmla="*/ 84175 h 526914"/>
                  <a:gd name="connsiteX55" fmla="*/ 131981 w 593537"/>
                  <a:gd name="connsiteY55" fmla="*/ 0 h 526914"/>
                  <a:gd name="connsiteX56" fmla="*/ 172851 w 593537"/>
                  <a:gd name="connsiteY56" fmla="*/ 31031 h 526914"/>
                  <a:gd name="connsiteX57" fmla="*/ 156957 w 593537"/>
                  <a:gd name="connsiteY57" fmla="*/ 51465 h 526914"/>
                  <a:gd name="connsiteX58" fmla="*/ 121387 w 593537"/>
                  <a:gd name="connsiteY58" fmla="*/ 56763 h 526914"/>
                  <a:gd name="connsiteX59" fmla="*/ 116845 w 593537"/>
                  <a:gd name="connsiteY59" fmla="*/ 20435 h 52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93537" h="526914">
                    <a:moveTo>
                      <a:pt x="441545" y="465137"/>
                    </a:moveTo>
                    <a:lnTo>
                      <a:pt x="482413" y="496533"/>
                    </a:lnTo>
                    <a:lnTo>
                      <a:pt x="466521" y="517208"/>
                    </a:lnTo>
                    <a:cubicBezTo>
                      <a:pt x="458195" y="527928"/>
                      <a:pt x="442301" y="530225"/>
                      <a:pt x="430949" y="521802"/>
                    </a:cubicBezTo>
                    <a:cubicBezTo>
                      <a:pt x="419597" y="513379"/>
                      <a:pt x="417325" y="497298"/>
                      <a:pt x="426409" y="485812"/>
                    </a:cubicBezTo>
                    <a:close/>
                    <a:moveTo>
                      <a:pt x="357935" y="401637"/>
                    </a:moveTo>
                    <a:lnTo>
                      <a:pt x="398277" y="432267"/>
                    </a:lnTo>
                    <a:lnTo>
                      <a:pt x="383335" y="452942"/>
                    </a:lnTo>
                    <a:cubicBezTo>
                      <a:pt x="374371" y="464428"/>
                      <a:pt x="358681" y="466725"/>
                      <a:pt x="348223" y="458302"/>
                    </a:cubicBezTo>
                    <a:cubicBezTo>
                      <a:pt x="337017" y="449113"/>
                      <a:pt x="334777" y="433033"/>
                      <a:pt x="342993" y="421547"/>
                    </a:cubicBezTo>
                    <a:close/>
                    <a:moveTo>
                      <a:pt x="273555" y="338137"/>
                    </a:moveTo>
                    <a:lnTo>
                      <a:pt x="314139" y="369533"/>
                    </a:lnTo>
                    <a:lnTo>
                      <a:pt x="298825" y="389442"/>
                    </a:lnTo>
                    <a:cubicBezTo>
                      <a:pt x="290401" y="400928"/>
                      <a:pt x="274321" y="403225"/>
                      <a:pt x="262835" y="394802"/>
                    </a:cubicBezTo>
                    <a:cubicBezTo>
                      <a:pt x="251349" y="386379"/>
                      <a:pt x="249051" y="370298"/>
                      <a:pt x="257475" y="358812"/>
                    </a:cubicBezTo>
                    <a:close/>
                    <a:moveTo>
                      <a:pt x="553197" y="317500"/>
                    </a:moveTo>
                    <a:lnTo>
                      <a:pt x="593537" y="348531"/>
                    </a:lnTo>
                    <a:lnTo>
                      <a:pt x="578597" y="368965"/>
                    </a:lnTo>
                    <a:cubicBezTo>
                      <a:pt x="569633" y="380318"/>
                      <a:pt x="553943" y="382588"/>
                      <a:pt x="542737" y="374263"/>
                    </a:cubicBezTo>
                    <a:cubicBezTo>
                      <a:pt x="532279" y="365181"/>
                      <a:pt x="530037" y="349287"/>
                      <a:pt x="538255" y="337935"/>
                    </a:cubicBezTo>
                    <a:close/>
                    <a:moveTo>
                      <a:pt x="189131" y="274637"/>
                    </a:moveTo>
                    <a:lnTo>
                      <a:pt x="230001" y="305668"/>
                    </a:lnTo>
                    <a:lnTo>
                      <a:pt x="214107" y="326102"/>
                    </a:lnTo>
                    <a:cubicBezTo>
                      <a:pt x="205783" y="337455"/>
                      <a:pt x="189889" y="339725"/>
                      <a:pt x="178537" y="330643"/>
                    </a:cubicBezTo>
                    <a:cubicBezTo>
                      <a:pt x="167183" y="322318"/>
                      <a:pt x="164913" y="306424"/>
                      <a:pt x="173995" y="295072"/>
                    </a:cubicBezTo>
                    <a:close/>
                    <a:moveTo>
                      <a:pt x="469807" y="254000"/>
                    </a:moveTo>
                    <a:lnTo>
                      <a:pt x="509401" y="284630"/>
                    </a:lnTo>
                    <a:lnTo>
                      <a:pt x="494459" y="305305"/>
                    </a:lnTo>
                    <a:cubicBezTo>
                      <a:pt x="486243" y="316791"/>
                      <a:pt x="470553" y="319088"/>
                      <a:pt x="459349" y="310665"/>
                    </a:cubicBezTo>
                    <a:cubicBezTo>
                      <a:pt x="448143" y="302242"/>
                      <a:pt x="445901" y="286161"/>
                      <a:pt x="454119" y="274675"/>
                    </a:cubicBezTo>
                    <a:close/>
                    <a:moveTo>
                      <a:pt x="104513" y="211137"/>
                    </a:moveTo>
                    <a:lnTo>
                      <a:pt x="145865" y="241767"/>
                    </a:lnTo>
                    <a:lnTo>
                      <a:pt x="130549" y="262442"/>
                    </a:lnTo>
                    <a:cubicBezTo>
                      <a:pt x="121361" y="273928"/>
                      <a:pt x="105279" y="276225"/>
                      <a:pt x="93793" y="267802"/>
                    </a:cubicBezTo>
                    <a:cubicBezTo>
                      <a:pt x="83073" y="259379"/>
                      <a:pt x="80777" y="242533"/>
                      <a:pt x="89199" y="231812"/>
                    </a:cubicBezTo>
                    <a:close/>
                    <a:moveTo>
                      <a:pt x="384985" y="190500"/>
                    </a:moveTo>
                    <a:lnTo>
                      <a:pt x="426851" y="221531"/>
                    </a:lnTo>
                    <a:lnTo>
                      <a:pt x="410569" y="241965"/>
                    </a:lnTo>
                    <a:cubicBezTo>
                      <a:pt x="402041" y="253318"/>
                      <a:pt x="385761" y="255588"/>
                      <a:pt x="374131" y="246506"/>
                    </a:cubicBezTo>
                    <a:cubicBezTo>
                      <a:pt x="362501" y="238181"/>
                      <a:pt x="360177" y="222287"/>
                      <a:pt x="369479" y="210935"/>
                    </a:cubicBezTo>
                    <a:close/>
                    <a:moveTo>
                      <a:pt x="21141" y="147637"/>
                    </a:moveTo>
                    <a:lnTo>
                      <a:pt x="61725" y="179033"/>
                    </a:lnTo>
                    <a:lnTo>
                      <a:pt x="46411" y="199708"/>
                    </a:lnTo>
                    <a:cubicBezTo>
                      <a:pt x="37989" y="210428"/>
                      <a:pt x="21907" y="212725"/>
                      <a:pt x="10421" y="204302"/>
                    </a:cubicBezTo>
                    <a:cubicBezTo>
                      <a:pt x="-1065" y="195879"/>
                      <a:pt x="-3363" y="179798"/>
                      <a:pt x="5061" y="168312"/>
                    </a:cubicBezTo>
                    <a:close/>
                    <a:moveTo>
                      <a:pt x="300785" y="127000"/>
                    </a:moveTo>
                    <a:lnTo>
                      <a:pt x="341125" y="157630"/>
                    </a:lnTo>
                    <a:lnTo>
                      <a:pt x="326185" y="178305"/>
                    </a:lnTo>
                    <a:cubicBezTo>
                      <a:pt x="317221" y="189791"/>
                      <a:pt x="301531" y="192088"/>
                      <a:pt x="290325" y="183665"/>
                    </a:cubicBezTo>
                    <a:cubicBezTo>
                      <a:pt x="279867" y="175242"/>
                      <a:pt x="277625" y="158396"/>
                      <a:pt x="285843" y="147675"/>
                    </a:cubicBezTo>
                    <a:close/>
                    <a:moveTo>
                      <a:pt x="215639" y="63500"/>
                    </a:moveTo>
                    <a:lnTo>
                      <a:pt x="256989" y="94896"/>
                    </a:lnTo>
                    <a:lnTo>
                      <a:pt x="241675" y="115571"/>
                    </a:lnTo>
                    <a:cubicBezTo>
                      <a:pt x="233251" y="126291"/>
                      <a:pt x="217171" y="128588"/>
                      <a:pt x="205685" y="120165"/>
                    </a:cubicBezTo>
                    <a:cubicBezTo>
                      <a:pt x="194199" y="111742"/>
                      <a:pt x="191901" y="95661"/>
                      <a:pt x="200325" y="84175"/>
                    </a:cubicBezTo>
                    <a:close/>
                    <a:moveTo>
                      <a:pt x="131981" y="0"/>
                    </a:moveTo>
                    <a:lnTo>
                      <a:pt x="172851" y="31031"/>
                    </a:lnTo>
                    <a:lnTo>
                      <a:pt x="156957" y="51465"/>
                    </a:lnTo>
                    <a:cubicBezTo>
                      <a:pt x="148633" y="62818"/>
                      <a:pt x="132739" y="65088"/>
                      <a:pt x="121387" y="56763"/>
                    </a:cubicBezTo>
                    <a:cubicBezTo>
                      <a:pt x="110033" y="47681"/>
                      <a:pt x="107763" y="31787"/>
                      <a:pt x="116845" y="20435"/>
                    </a:cubicBezTo>
                    <a:close/>
                  </a:path>
                </a:pathLst>
              </a:custGeom>
              <a:solidFill>
                <a:srgbClr val="A3C6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43" name="Freeform: Shape 242">
                <a:extLst>
                  <a:ext uri="{FF2B5EF4-FFF2-40B4-BE49-F238E27FC236}">
                    <a16:creationId xmlns:a16="http://schemas.microsoft.com/office/drawing/2014/main" id="{C81ED3FD-5167-4C7D-A117-726F3E213E0E}"/>
                  </a:ext>
                </a:extLst>
              </p:cNvPr>
              <p:cNvSpPr>
                <a:spLocks noChangeArrowheads="1"/>
              </p:cNvSpPr>
              <p:nvPr/>
            </p:nvSpPr>
            <p:spPr bwMode="auto">
              <a:xfrm>
                <a:off x="13104813" y="6145212"/>
                <a:ext cx="5646739" cy="3203576"/>
              </a:xfrm>
              <a:custGeom>
                <a:avLst/>
                <a:gdLst>
                  <a:gd name="connsiteX0" fmla="*/ 80169 w 5646739"/>
                  <a:gd name="connsiteY0" fmla="*/ 3041650 h 3203576"/>
                  <a:gd name="connsiteX1" fmla="*/ 160338 w 5646739"/>
                  <a:gd name="connsiteY1" fmla="*/ 3122613 h 3203576"/>
                  <a:gd name="connsiteX2" fmla="*/ 80169 w 5646739"/>
                  <a:gd name="connsiteY2" fmla="*/ 3203576 h 3203576"/>
                  <a:gd name="connsiteX3" fmla="*/ 0 w 5646739"/>
                  <a:gd name="connsiteY3" fmla="*/ 3122613 h 3203576"/>
                  <a:gd name="connsiteX4" fmla="*/ 80169 w 5646739"/>
                  <a:gd name="connsiteY4" fmla="*/ 3041650 h 3203576"/>
                  <a:gd name="connsiteX5" fmla="*/ 5607051 w 5646739"/>
                  <a:gd name="connsiteY5" fmla="*/ 360362 h 3203576"/>
                  <a:gd name="connsiteX6" fmla="*/ 5646739 w 5646739"/>
                  <a:gd name="connsiteY6" fmla="*/ 400050 h 3203576"/>
                  <a:gd name="connsiteX7" fmla="*/ 5607051 w 5646739"/>
                  <a:gd name="connsiteY7" fmla="*/ 439738 h 3203576"/>
                  <a:gd name="connsiteX8" fmla="*/ 5567363 w 5646739"/>
                  <a:gd name="connsiteY8" fmla="*/ 400050 h 3203576"/>
                  <a:gd name="connsiteX9" fmla="*/ 5607051 w 5646739"/>
                  <a:gd name="connsiteY9" fmla="*/ 360362 h 3203576"/>
                  <a:gd name="connsiteX10" fmla="*/ 2908542 w 5646739"/>
                  <a:gd name="connsiteY10" fmla="*/ 304321 h 3203576"/>
                  <a:gd name="connsiteX11" fmla="*/ 2949042 w 5646739"/>
                  <a:gd name="connsiteY11" fmla="*/ 334643 h 3203576"/>
                  <a:gd name="connsiteX12" fmla="*/ 2921320 w 5646739"/>
                  <a:gd name="connsiteY12" fmla="*/ 393167 h 3203576"/>
                  <a:gd name="connsiteX13" fmla="*/ 2862796 w 5646739"/>
                  <a:gd name="connsiteY13" fmla="*/ 365445 h 3203576"/>
                  <a:gd name="connsiteX14" fmla="*/ 2890518 w 5646739"/>
                  <a:gd name="connsiteY14" fmla="*/ 306920 h 3203576"/>
                  <a:gd name="connsiteX15" fmla="*/ 2908542 w 5646739"/>
                  <a:gd name="connsiteY15" fmla="*/ 304321 h 3203576"/>
                  <a:gd name="connsiteX16" fmla="*/ 1091407 w 5646739"/>
                  <a:gd name="connsiteY16" fmla="*/ 0 h 3203576"/>
                  <a:gd name="connsiteX17" fmla="*/ 1135064 w 5646739"/>
                  <a:gd name="connsiteY17" fmla="*/ 43657 h 3203576"/>
                  <a:gd name="connsiteX18" fmla="*/ 1091407 w 5646739"/>
                  <a:gd name="connsiteY18" fmla="*/ 87314 h 3203576"/>
                  <a:gd name="connsiteX19" fmla="*/ 1047750 w 5646739"/>
                  <a:gd name="connsiteY19" fmla="*/ 43657 h 3203576"/>
                  <a:gd name="connsiteX20" fmla="*/ 1091407 w 5646739"/>
                  <a:gd name="connsiteY20" fmla="*/ 0 h 3203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46739" h="3203576">
                    <a:moveTo>
                      <a:pt x="80169" y="3041650"/>
                    </a:moveTo>
                    <a:cubicBezTo>
                      <a:pt x="124445" y="3041650"/>
                      <a:pt x="160338" y="3077898"/>
                      <a:pt x="160338" y="3122613"/>
                    </a:cubicBezTo>
                    <a:cubicBezTo>
                      <a:pt x="160338" y="3167328"/>
                      <a:pt x="124445" y="3203576"/>
                      <a:pt x="80169" y="3203576"/>
                    </a:cubicBezTo>
                    <a:cubicBezTo>
                      <a:pt x="35893" y="3203576"/>
                      <a:pt x="0" y="3167328"/>
                      <a:pt x="0" y="3122613"/>
                    </a:cubicBezTo>
                    <a:cubicBezTo>
                      <a:pt x="0" y="3077898"/>
                      <a:pt x="35893" y="3041650"/>
                      <a:pt x="80169" y="3041650"/>
                    </a:cubicBezTo>
                    <a:close/>
                    <a:moveTo>
                      <a:pt x="5607051" y="360362"/>
                    </a:moveTo>
                    <a:cubicBezTo>
                      <a:pt x="5628969" y="360362"/>
                      <a:pt x="5646739" y="378131"/>
                      <a:pt x="5646739" y="400050"/>
                    </a:cubicBezTo>
                    <a:cubicBezTo>
                      <a:pt x="5646739" y="421969"/>
                      <a:pt x="5628969" y="439738"/>
                      <a:pt x="5607051" y="439738"/>
                    </a:cubicBezTo>
                    <a:cubicBezTo>
                      <a:pt x="5585131" y="439738"/>
                      <a:pt x="5567363" y="421969"/>
                      <a:pt x="5567363" y="400050"/>
                    </a:cubicBezTo>
                    <a:cubicBezTo>
                      <a:pt x="5567363" y="378131"/>
                      <a:pt x="5585131" y="360362"/>
                      <a:pt x="5607051" y="360362"/>
                    </a:cubicBezTo>
                    <a:close/>
                    <a:moveTo>
                      <a:pt x="2908542" y="304321"/>
                    </a:moveTo>
                    <a:cubicBezTo>
                      <a:pt x="2926374" y="305332"/>
                      <a:pt x="2942689" y="316739"/>
                      <a:pt x="2949042" y="334643"/>
                    </a:cubicBezTo>
                    <a:cubicBezTo>
                      <a:pt x="2957513" y="358514"/>
                      <a:pt x="2944422" y="384696"/>
                      <a:pt x="2921320" y="393167"/>
                    </a:cubicBezTo>
                    <a:cubicBezTo>
                      <a:pt x="2897448" y="401638"/>
                      <a:pt x="2871266" y="389317"/>
                      <a:pt x="2862796" y="365445"/>
                    </a:cubicBezTo>
                    <a:cubicBezTo>
                      <a:pt x="2854325" y="341573"/>
                      <a:pt x="2866646" y="315391"/>
                      <a:pt x="2890518" y="306920"/>
                    </a:cubicBezTo>
                    <a:cubicBezTo>
                      <a:pt x="2896486" y="304803"/>
                      <a:pt x="2902598" y="303984"/>
                      <a:pt x="2908542" y="304321"/>
                    </a:cubicBezTo>
                    <a:close/>
                    <a:moveTo>
                      <a:pt x="1091407" y="0"/>
                    </a:moveTo>
                    <a:cubicBezTo>
                      <a:pt x="1115518" y="0"/>
                      <a:pt x="1135064" y="19546"/>
                      <a:pt x="1135064" y="43657"/>
                    </a:cubicBezTo>
                    <a:cubicBezTo>
                      <a:pt x="1135064" y="67768"/>
                      <a:pt x="1115518" y="87314"/>
                      <a:pt x="1091407" y="87314"/>
                    </a:cubicBezTo>
                    <a:cubicBezTo>
                      <a:pt x="1067296" y="87314"/>
                      <a:pt x="1047750" y="67768"/>
                      <a:pt x="1047750" y="43657"/>
                    </a:cubicBezTo>
                    <a:cubicBezTo>
                      <a:pt x="1047750" y="19546"/>
                      <a:pt x="1067296" y="0"/>
                      <a:pt x="1091407" y="0"/>
                    </a:cubicBezTo>
                    <a:close/>
                  </a:path>
                </a:pathLst>
              </a:custGeom>
              <a:solidFill>
                <a:srgbClr val="F0EF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44" name="Freeform: Shape 243">
                <a:extLst>
                  <a:ext uri="{FF2B5EF4-FFF2-40B4-BE49-F238E27FC236}">
                    <a16:creationId xmlns:a16="http://schemas.microsoft.com/office/drawing/2014/main" id="{2B436075-58D4-44AA-BA30-596B63048CFC}"/>
                  </a:ext>
                </a:extLst>
              </p:cNvPr>
              <p:cNvSpPr>
                <a:spLocks noChangeArrowheads="1"/>
              </p:cNvSpPr>
              <p:nvPr/>
            </p:nvSpPr>
            <p:spPr bwMode="auto">
              <a:xfrm>
                <a:off x="11831637" y="5348287"/>
                <a:ext cx="9302750" cy="4135438"/>
              </a:xfrm>
              <a:custGeom>
                <a:avLst/>
                <a:gdLst>
                  <a:gd name="connsiteX0" fmla="*/ 52388 w 9302750"/>
                  <a:gd name="connsiteY0" fmla="*/ 4030662 h 4135438"/>
                  <a:gd name="connsiteX1" fmla="*/ 104776 w 9302750"/>
                  <a:gd name="connsiteY1" fmla="*/ 4083050 h 4135438"/>
                  <a:gd name="connsiteX2" fmla="*/ 52388 w 9302750"/>
                  <a:gd name="connsiteY2" fmla="*/ 4135438 h 4135438"/>
                  <a:gd name="connsiteX3" fmla="*/ 0 w 9302750"/>
                  <a:gd name="connsiteY3" fmla="*/ 4083050 h 4135438"/>
                  <a:gd name="connsiteX4" fmla="*/ 52388 w 9302750"/>
                  <a:gd name="connsiteY4" fmla="*/ 4030662 h 4135438"/>
                  <a:gd name="connsiteX5" fmla="*/ 1579562 w 9302750"/>
                  <a:gd name="connsiteY5" fmla="*/ 1993900 h 4135438"/>
                  <a:gd name="connsiteX6" fmla="*/ 1646237 w 9302750"/>
                  <a:gd name="connsiteY6" fmla="*/ 2060575 h 4135438"/>
                  <a:gd name="connsiteX7" fmla="*/ 1579562 w 9302750"/>
                  <a:gd name="connsiteY7" fmla="*/ 2127250 h 4135438"/>
                  <a:gd name="connsiteX8" fmla="*/ 1512887 w 9302750"/>
                  <a:gd name="connsiteY8" fmla="*/ 2060575 h 4135438"/>
                  <a:gd name="connsiteX9" fmla="*/ 1579562 w 9302750"/>
                  <a:gd name="connsiteY9" fmla="*/ 1993900 h 4135438"/>
                  <a:gd name="connsiteX10" fmla="*/ 9256714 w 9302750"/>
                  <a:gd name="connsiteY10" fmla="*/ 1420812 h 4135438"/>
                  <a:gd name="connsiteX11" fmla="*/ 9302750 w 9302750"/>
                  <a:gd name="connsiteY11" fmla="*/ 1467644 h 4135438"/>
                  <a:gd name="connsiteX12" fmla="*/ 9256714 w 9302750"/>
                  <a:gd name="connsiteY12" fmla="*/ 1514476 h 4135438"/>
                  <a:gd name="connsiteX13" fmla="*/ 9210674 w 9302750"/>
                  <a:gd name="connsiteY13" fmla="*/ 1467644 h 4135438"/>
                  <a:gd name="connsiteX14" fmla="*/ 9256714 w 9302750"/>
                  <a:gd name="connsiteY14" fmla="*/ 1420812 h 4135438"/>
                  <a:gd name="connsiteX15" fmla="*/ 7531100 w 9302750"/>
                  <a:gd name="connsiteY15" fmla="*/ 1401762 h 4135438"/>
                  <a:gd name="connsiteX16" fmla="*/ 7643814 w 9302750"/>
                  <a:gd name="connsiteY16" fmla="*/ 1514475 h 4135438"/>
                  <a:gd name="connsiteX17" fmla="*/ 7531100 w 9302750"/>
                  <a:gd name="connsiteY17" fmla="*/ 1627188 h 4135438"/>
                  <a:gd name="connsiteX18" fmla="*/ 7418386 w 9302750"/>
                  <a:gd name="connsiteY18" fmla="*/ 1514475 h 4135438"/>
                  <a:gd name="connsiteX19" fmla="*/ 7531100 w 9302750"/>
                  <a:gd name="connsiteY19" fmla="*/ 1401762 h 4135438"/>
                  <a:gd name="connsiteX20" fmla="*/ 6275386 w 9302750"/>
                  <a:gd name="connsiteY20" fmla="*/ 55562 h 4135438"/>
                  <a:gd name="connsiteX21" fmla="*/ 6313486 w 9302750"/>
                  <a:gd name="connsiteY21" fmla="*/ 93662 h 4135438"/>
                  <a:gd name="connsiteX22" fmla="*/ 6275386 w 9302750"/>
                  <a:gd name="connsiteY22" fmla="*/ 131762 h 4135438"/>
                  <a:gd name="connsiteX23" fmla="*/ 6237286 w 9302750"/>
                  <a:gd name="connsiteY23" fmla="*/ 93662 h 4135438"/>
                  <a:gd name="connsiteX24" fmla="*/ 6275386 w 9302750"/>
                  <a:gd name="connsiteY24" fmla="*/ 55562 h 4135438"/>
                  <a:gd name="connsiteX25" fmla="*/ 4106069 w 9302750"/>
                  <a:gd name="connsiteY25" fmla="*/ 0 h 4135438"/>
                  <a:gd name="connsiteX26" fmla="*/ 4151313 w 9302750"/>
                  <a:gd name="connsiteY26" fmla="*/ 45244 h 4135438"/>
                  <a:gd name="connsiteX27" fmla="*/ 4106069 w 9302750"/>
                  <a:gd name="connsiteY27" fmla="*/ 90488 h 4135438"/>
                  <a:gd name="connsiteX28" fmla="*/ 4060825 w 9302750"/>
                  <a:gd name="connsiteY28" fmla="*/ 45244 h 4135438"/>
                  <a:gd name="connsiteX29" fmla="*/ 4106069 w 9302750"/>
                  <a:gd name="connsiteY29" fmla="*/ 0 h 4135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302750" h="4135438">
                    <a:moveTo>
                      <a:pt x="52388" y="4030662"/>
                    </a:moveTo>
                    <a:cubicBezTo>
                      <a:pt x="81321" y="4030662"/>
                      <a:pt x="104776" y="4054117"/>
                      <a:pt x="104776" y="4083050"/>
                    </a:cubicBezTo>
                    <a:cubicBezTo>
                      <a:pt x="104776" y="4111983"/>
                      <a:pt x="81321" y="4135438"/>
                      <a:pt x="52388" y="4135438"/>
                    </a:cubicBezTo>
                    <a:cubicBezTo>
                      <a:pt x="23455" y="4135438"/>
                      <a:pt x="0" y="4111983"/>
                      <a:pt x="0" y="4083050"/>
                    </a:cubicBezTo>
                    <a:cubicBezTo>
                      <a:pt x="0" y="4054117"/>
                      <a:pt x="23455" y="4030662"/>
                      <a:pt x="52388" y="4030662"/>
                    </a:cubicBezTo>
                    <a:close/>
                    <a:moveTo>
                      <a:pt x="1579562" y="1993900"/>
                    </a:moveTo>
                    <a:cubicBezTo>
                      <a:pt x="1616386" y="1993900"/>
                      <a:pt x="1646237" y="2023751"/>
                      <a:pt x="1646237" y="2060575"/>
                    </a:cubicBezTo>
                    <a:cubicBezTo>
                      <a:pt x="1646237" y="2097399"/>
                      <a:pt x="1616386" y="2127250"/>
                      <a:pt x="1579562" y="2127250"/>
                    </a:cubicBezTo>
                    <a:cubicBezTo>
                      <a:pt x="1542738" y="2127250"/>
                      <a:pt x="1512887" y="2097399"/>
                      <a:pt x="1512887" y="2060575"/>
                    </a:cubicBezTo>
                    <a:cubicBezTo>
                      <a:pt x="1512887" y="2023751"/>
                      <a:pt x="1542738" y="1993900"/>
                      <a:pt x="1579562" y="1993900"/>
                    </a:cubicBezTo>
                    <a:close/>
                    <a:moveTo>
                      <a:pt x="9256714" y="1420812"/>
                    </a:moveTo>
                    <a:cubicBezTo>
                      <a:pt x="9282138" y="1420812"/>
                      <a:pt x="9302750" y="1441779"/>
                      <a:pt x="9302750" y="1467644"/>
                    </a:cubicBezTo>
                    <a:cubicBezTo>
                      <a:pt x="9302750" y="1493509"/>
                      <a:pt x="9282138" y="1514476"/>
                      <a:pt x="9256714" y="1514476"/>
                    </a:cubicBezTo>
                    <a:cubicBezTo>
                      <a:pt x="9231286" y="1514476"/>
                      <a:pt x="9210674" y="1493509"/>
                      <a:pt x="9210674" y="1467644"/>
                    </a:cubicBezTo>
                    <a:cubicBezTo>
                      <a:pt x="9210674" y="1441779"/>
                      <a:pt x="9231286" y="1420812"/>
                      <a:pt x="9256714" y="1420812"/>
                    </a:cubicBezTo>
                    <a:close/>
                    <a:moveTo>
                      <a:pt x="7531100" y="1401762"/>
                    </a:moveTo>
                    <a:cubicBezTo>
                      <a:pt x="7593350" y="1401762"/>
                      <a:pt x="7643814" y="1452225"/>
                      <a:pt x="7643814" y="1514475"/>
                    </a:cubicBezTo>
                    <a:cubicBezTo>
                      <a:pt x="7643814" y="1576725"/>
                      <a:pt x="7593350" y="1627188"/>
                      <a:pt x="7531100" y="1627188"/>
                    </a:cubicBezTo>
                    <a:cubicBezTo>
                      <a:pt x="7468850" y="1627188"/>
                      <a:pt x="7418386" y="1576725"/>
                      <a:pt x="7418386" y="1514475"/>
                    </a:cubicBezTo>
                    <a:cubicBezTo>
                      <a:pt x="7418386" y="1452225"/>
                      <a:pt x="7468850" y="1401762"/>
                      <a:pt x="7531100" y="1401762"/>
                    </a:cubicBezTo>
                    <a:close/>
                    <a:moveTo>
                      <a:pt x="6275386" y="55562"/>
                    </a:moveTo>
                    <a:cubicBezTo>
                      <a:pt x="6296430" y="55562"/>
                      <a:pt x="6313486" y="72620"/>
                      <a:pt x="6313486" y="93662"/>
                    </a:cubicBezTo>
                    <a:cubicBezTo>
                      <a:pt x="6313486" y="114704"/>
                      <a:pt x="6296430" y="131762"/>
                      <a:pt x="6275386" y="131762"/>
                    </a:cubicBezTo>
                    <a:cubicBezTo>
                      <a:pt x="6254346" y="131762"/>
                      <a:pt x="6237286" y="114704"/>
                      <a:pt x="6237286" y="93662"/>
                    </a:cubicBezTo>
                    <a:cubicBezTo>
                      <a:pt x="6237286" y="72620"/>
                      <a:pt x="6254346" y="55562"/>
                      <a:pt x="6275386" y="55562"/>
                    </a:cubicBezTo>
                    <a:close/>
                    <a:moveTo>
                      <a:pt x="4106069" y="0"/>
                    </a:moveTo>
                    <a:cubicBezTo>
                      <a:pt x="4131057" y="0"/>
                      <a:pt x="4151313" y="20256"/>
                      <a:pt x="4151313" y="45244"/>
                    </a:cubicBezTo>
                    <a:cubicBezTo>
                      <a:pt x="4151313" y="70232"/>
                      <a:pt x="4131057" y="90488"/>
                      <a:pt x="4106069" y="90488"/>
                    </a:cubicBezTo>
                    <a:cubicBezTo>
                      <a:pt x="4081081" y="90488"/>
                      <a:pt x="4060825" y="70232"/>
                      <a:pt x="4060825" y="45244"/>
                    </a:cubicBezTo>
                    <a:cubicBezTo>
                      <a:pt x="4060825" y="20256"/>
                      <a:pt x="4081081" y="0"/>
                      <a:pt x="4106069" y="0"/>
                    </a:cubicBezTo>
                    <a:close/>
                  </a:path>
                </a:pathLst>
              </a:custGeom>
              <a:solidFill>
                <a:srgbClr val="F8D2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45" name="Freeform: Shape 244">
                <a:extLst>
                  <a:ext uri="{FF2B5EF4-FFF2-40B4-BE49-F238E27FC236}">
                    <a16:creationId xmlns:a16="http://schemas.microsoft.com/office/drawing/2014/main" id="{0C073774-A964-497D-867C-6A80BD2034E7}"/>
                  </a:ext>
                </a:extLst>
              </p:cNvPr>
              <p:cNvSpPr>
                <a:spLocks noChangeArrowheads="1"/>
              </p:cNvSpPr>
              <p:nvPr/>
            </p:nvSpPr>
            <p:spPr bwMode="auto">
              <a:xfrm>
                <a:off x="12896850" y="6691597"/>
                <a:ext cx="3498566" cy="882366"/>
              </a:xfrm>
              <a:custGeom>
                <a:avLst/>
                <a:gdLst>
                  <a:gd name="connsiteX0" fmla="*/ 177800 w 3498566"/>
                  <a:gd name="connsiteY0" fmla="*/ 525178 h 882366"/>
                  <a:gd name="connsiteX1" fmla="*/ 355600 w 3498566"/>
                  <a:gd name="connsiteY1" fmla="*/ 703772 h 882366"/>
                  <a:gd name="connsiteX2" fmla="*/ 177800 w 3498566"/>
                  <a:gd name="connsiteY2" fmla="*/ 882366 h 882366"/>
                  <a:gd name="connsiteX3" fmla="*/ 0 w 3498566"/>
                  <a:gd name="connsiteY3" fmla="*/ 703772 h 882366"/>
                  <a:gd name="connsiteX4" fmla="*/ 177800 w 3498566"/>
                  <a:gd name="connsiteY4" fmla="*/ 525178 h 882366"/>
                  <a:gd name="connsiteX5" fmla="*/ 3343104 w 3498566"/>
                  <a:gd name="connsiteY5" fmla="*/ 289 h 882366"/>
                  <a:gd name="connsiteX6" fmla="*/ 3489034 w 3498566"/>
                  <a:gd name="connsiteY6" fmla="*/ 110030 h 882366"/>
                  <a:gd name="connsiteX7" fmla="*/ 3388535 w 3498566"/>
                  <a:gd name="connsiteY7" fmla="*/ 321687 h 882366"/>
                  <a:gd name="connsiteX8" fmla="*/ 3176879 w 3498566"/>
                  <a:gd name="connsiteY8" fmla="*/ 220427 h 882366"/>
                  <a:gd name="connsiteX9" fmla="*/ 3278139 w 3498566"/>
                  <a:gd name="connsiteY9" fmla="*/ 9532 h 882366"/>
                  <a:gd name="connsiteX10" fmla="*/ 3343104 w 3498566"/>
                  <a:gd name="connsiteY10" fmla="*/ 289 h 88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8566" h="882366">
                    <a:moveTo>
                      <a:pt x="177800" y="525178"/>
                    </a:moveTo>
                    <a:cubicBezTo>
                      <a:pt x="275996" y="525178"/>
                      <a:pt x="355600" y="605137"/>
                      <a:pt x="355600" y="703772"/>
                    </a:cubicBezTo>
                    <a:cubicBezTo>
                      <a:pt x="355600" y="802407"/>
                      <a:pt x="275996" y="882366"/>
                      <a:pt x="177800" y="882366"/>
                    </a:cubicBezTo>
                    <a:cubicBezTo>
                      <a:pt x="79604" y="882366"/>
                      <a:pt x="0" y="802407"/>
                      <a:pt x="0" y="703772"/>
                    </a:cubicBezTo>
                    <a:cubicBezTo>
                      <a:pt x="0" y="605137"/>
                      <a:pt x="79604" y="525178"/>
                      <a:pt x="177800" y="525178"/>
                    </a:cubicBezTo>
                    <a:close/>
                    <a:moveTo>
                      <a:pt x="3343104" y="289"/>
                    </a:moveTo>
                    <a:cubicBezTo>
                      <a:pt x="3407379" y="4107"/>
                      <a:pt x="3466193" y="45506"/>
                      <a:pt x="3489034" y="110030"/>
                    </a:cubicBezTo>
                    <a:cubicBezTo>
                      <a:pt x="3519488" y="196063"/>
                      <a:pt x="3474568" y="290471"/>
                      <a:pt x="3388535" y="321687"/>
                    </a:cubicBezTo>
                    <a:cubicBezTo>
                      <a:pt x="3301741" y="352141"/>
                      <a:pt x="3207333" y="306460"/>
                      <a:pt x="3176879" y="220427"/>
                    </a:cubicBezTo>
                    <a:cubicBezTo>
                      <a:pt x="3146425" y="134394"/>
                      <a:pt x="3191345" y="39986"/>
                      <a:pt x="3278139" y="9532"/>
                    </a:cubicBezTo>
                    <a:cubicBezTo>
                      <a:pt x="3299647" y="1918"/>
                      <a:pt x="3321679" y="-984"/>
                      <a:pt x="3343104" y="289"/>
                    </a:cubicBezTo>
                    <a:close/>
                  </a:path>
                </a:pathLst>
              </a:custGeom>
              <a:solidFill>
                <a:srgbClr val="EEE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46" name="Freeform: Shape 245">
                <a:extLst>
                  <a:ext uri="{FF2B5EF4-FFF2-40B4-BE49-F238E27FC236}">
                    <a16:creationId xmlns:a16="http://schemas.microsoft.com/office/drawing/2014/main" id="{7A6624FC-0CB6-496D-A075-1917680F10B3}"/>
                  </a:ext>
                </a:extLst>
              </p:cNvPr>
              <p:cNvSpPr>
                <a:spLocks noChangeArrowheads="1"/>
              </p:cNvSpPr>
              <p:nvPr/>
            </p:nvSpPr>
            <p:spPr bwMode="auto">
              <a:xfrm>
                <a:off x="14084299" y="5241925"/>
                <a:ext cx="8575676" cy="4137027"/>
              </a:xfrm>
              <a:custGeom>
                <a:avLst/>
                <a:gdLst>
                  <a:gd name="connsiteX0" fmla="*/ 8531224 w 8575676"/>
                  <a:gd name="connsiteY0" fmla="*/ 4049713 h 4137027"/>
                  <a:gd name="connsiteX1" fmla="*/ 8575676 w 8575676"/>
                  <a:gd name="connsiteY1" fmla="*/ 4093370 h 4137027"/>
                  <a:gd name="connsiteX2" fmla="*/ 8531224 w 8575676"/>
                  <a:gd name="connsiteY2" fmla="*/ 4137027 h 4137027"/>
                  <a:gd name="connsiteX3" fmla="*/ 8486776 w 8575676"/>
                  <a:gd name="connsiteY3" fmla="*/ 4093370 h 4137027"/>
                  <a:gd name="connsiteX4" fmla="*/ 8531224 w 8575676"/>
                  <a:gd name="connsiteY4" fmla="*/ 4049713 h 4137027"/>
                  <a:gd name="connsiteX5" fmla="*/ 7831932 w 8575676"/>
                  <a:gd name="connsiteY5" fmla="*/ 2543175 h 4137027"/>
                  <a:gd name="connsiteX6" fmla="*/ 7899400 w 8575676"/>
                  <a:gd name="connsiteY6" fmla="*/ 2611438 h 4137027"/>
                  <a:gd name="connsiteX7" fmla="*/ 7831932 w 8575676"/>
                  <a:gd name="connsiteY7" fmla="*/ 2679701 h 4137027"/>
                  <a:gd name="connsiteX8" fmla="*/ 7764464 w 8575676"/>
                  <a:gd name="connsiteY8" fmla="*/ 2611438 h 4137027"/>
                  <a:gd name="connsiteX9" fmla="*/ 7831932 w 8575676"/>
                  <a:gd name="connsiteY9" fmla="*/ 2543175 h 4137027"/>
                  <a:gd name="connsiteX10" fmla="*/ 1851397 w 8575676"/>
                  <a:gd name="connsiteY10" fmla="*/ 1405351 h 4137027"/>
                  <a:gd name="connsiteX11" fmla="*/ 1918215 w 8575676"/>
                  <a:gd name="connsiteY11" fmla="*/ 1455589 h 4137027"/>
                  <a:gd name="connsiteX12" fmla="*/ 1872306 w 8575676"/>
                  <a:gd name="connsiteY12" fmla="*/ 1551565 h 4137027"/>
                  <a:gd name="connsiteX13" fmla="*/ 1775898 w 8575676"/>
                  <a:gd name="connsiteY13" fmla="*/ 1505862 h 4137027"/>
                  <a:gd name="connsiteX14" fmla="*/ 1821807 w 8575676"/>
                  <a:gd name="connsiteY14" fmla="*/ 1409886 h 4137027"/>
                  <a:gd name="connsiteX15" fmla="*/ 1851397 w 8575676"/>
                  <a:gd name="connsiteY15" fmla="*/ 1405351 h 4137027"/>
                  <a:gd name="connsiteX16" fmla="*/ 5792788 w 8575676"/>
                  <a:gd name="connsiteY16" fmla="*/ 1382713 h 4137027"/>
                  <a:gd name="connsiteX17" fmla="*/ 5838826 w 8575676"/>
                  <a:gd name="connsiteY17" fmla="*/ 1428751 h 4137027"/>
                  <a:gd name="connsiteX18" fmla="*/ 5792788 w 8575676"/>
                  <a:gd name="connsiteY18" fmla="*/ 1474789 h 4137027"/>
                  <a:gd name="connsiteX19" fmla="*/ 5746750 w 8575676"/>
                  <a:gd name="connsiteY19" fmla="*/ 1428751 h 4137027"/>
                  <a:gd name="connsiteX20" fmla="*/ 5792788 w 8575676"/>
                  <a:gd name="connsiteY20" fmla="*/ 1382713 h 4137027"/>
                  <a:gd name="connsiteX21" fmla="*/ 7035008 w 8575676"/>
                  <a:gd name="connsiteY21" fmla="*/ 1212850 h 4137027"/>
                  <a:gd name="connsiteX22" fmla="*/ 7154864 w 8575676"/>
                  <a:gd name="connsiteY22" fmla="*/ 1328738 h 4137027"/>
                  <a:gd name="connsiteX23" fmla="*/ 7035008 w 8575676"/>
                  <a:gd name="connsiteY23" fmla="*/ 1444626 h 4137027"/>
                  <a:gd name="connsiteX24" fmla="*/ 6915150 w 8575676"/>
                  <a:gd name="connsiteY24" fmla="*/ 1328738 h 4137027"/>
                  <a:gd name="connsiteX25" fmla="*/ 7035008 w 8575676"/>
                  <a:gd name="connsiteY25" fmla="*/ 1212850 h 4137027"/>
                  <a:gd name="connsiteX26" fmla="*/ 142082 w 8575676"/>
                  <a:gd name="connsiteY26" fmla="*/ 1123950 h 4137027"/>
                  <a:gd name="connsiteX27" fmla="*/ 284164 w 8575676"/>
                  <a:gd name="connsiteY27" fmla="*/ 1265238 h 4137027"/>
                  <a:gd name="connsiteX28" fmla="*/ 142082 w 8575676"/>
                  <a:gd name="connsiteY28" fmla="*/ 1406526 h 4137027"/>
                  <a:gd name="connsiteX29" fmla="*/ 0 w 8575676"/>
                  <a:gd name="connsiteY29" fmla="*/ 1265238 h 4137027"/>
                  <a:gd name="connsiteX30" fmla="*/ 142082 w 8575676"/>
                  <a:gd name="connsiteY30" fmla="*/ 1123950 h 4137027"/>
                  <a:gd name="connsiteX31" fmla="*/ 5861052 w 8575676"/>
                  <a:gd name="connsiteY31" fmla="*/ 106363 h 4137027"/>
                  <a:gd name="connsiteX32" fmla="*/ 5907088 w 8575676"/>
                  <a:gd name="connsiteY32" fmla="*/ 152401 h 4137027"/>
                  <a:gd name="connsiteX33" fmla="*/ 5861052 w 8575676"/>
                  <a:gd name="connsiteY33" fmla="*/ 198439 h 4137027"/>
                  <a:gd name="connsiteX34" fmla="*/ 5815012 w 8575676"/>
                  <a:gd name="connsiteY34" fmla="*/ 152401 h 4137027"/>
                  <a:gd name="connsiteX35" fmla="*/ 5861052 w 8575676"/>
                  <a:gd name="connsiteY35" fmla="*/ 106363 h 4137027"/>
                  <a:gd name="connsiteX36" fmla="*/ 1507332 w 8575676"/>
                  <a:gd name="connsiteY36" fmla="*/ 0 h 4137027"/>
                  <a:gd name="connsiteX37" fmla="*/ 1651001 w 8575676"/>
                  <a:gd name="connsiteY37" fmla="*/ 142875 h 4137027"/>
                  <a:gd name="connsiteX38" fmla="*/ 1507332 w 8575676"/>
                  <a:gd name="connsiteY38" fmla="*/ 285750 h 4137027"/>
                  <a:gd name="connsiteX39" fmla="*/ 1363663 w 8575676"/>
                  <a:gd name="connsiteY39" fmla="*/ 142875 h 4137027"/>
                  <a:gd name="connsiteX40" fmla="*/ 1507332 w 8575676"/>
                  <a:gd name="connsiteY40" fmla="*/ 0 h 413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75676" h="4137027">
                    <a:moveTo>
                      <a:pt x="8531224" y="4049713"/>
                    </a:moveTo>
                    <a:cubicBezTo>
                      <a:pt x="8555774" y="4049713"/>
                      <a:pt x="8575676" y="4069259"/>
                      <a:pt x="8575676" y="4093370"/>
                    </a:cubicBezTo>
                    <a:cubicBezTo>
                      <a:pt x="8575676" y="4117481"/>
                      <a:pt x="8555774" y="4137027"/>
                      <a:pt x="8531224" y="4137027"/>
                    </a:cubicBezTo>
                    <a:cubicBezTo>
                      <a:pt x="8506676" y="4137027"/>
                      <a:pt x="8486776" y="4117481"/>
                      <a:pt x="8486776" y="4093370"/>
                    </a:cubicBezTo>
                    <a:cubicBezTo>
                      <a:pt x="8486776" y="4069259"/>
                      <a:pt x="8506676" y="4049713"/>
                      <a:pt x="8531224" y="4049713"/>
                    </a:cubicBezTo>
                    <a:close/>
                    <a:moveTo>
                      <a:pt x="7831932" y="2543175"/>
                    </a:moveTo>
                    <a:cubicBezTo>
                      <a:pt x="7869194" y="2543175"/>
                      <a:pt x="7899400" y="2573737"/>
                      <a:pt x="7899400" y="2611438"/>
                    </a:cubicBezTo>
                    <a:cubicBezTo>
                      <a:pt x="7899400" y="2649139"/>
                      <a:pt x="7869194" y="2679701"/>
                      <a:pt x="7831932" y="2679701"/>
                    </a:cubicBezTo>
                    <a:cubicBezTo>
                      <a:pt x="7794670" y="2679701"/>
                      <a:pt x="7764464" y="2649139"/>
                      <a:pt x="7764464" y="2611438"/>
                    </a:cubicBezTo>
                    <a:cubicBezTo>
                      <a:pt x="7764464" y="2573737"/>
                      <a:pt x="7794670" y="2543175"/>
                      <a:pt x="7831932" y="2543175"/>
                    </a:cubicBezTo>
                    <a:close/>
                    <a:moveTo>
                      <a:pt x="1851397" y="1405351"/>
                    </a:moveTo>
                    <a:cubicBezTo>
                      <a:pt x="1880771" y="1406887"/>
                      <a:pt x="1907886" y="1425882"/>
                      <a:pt x="1918215" y="1455589"/>
                    </a:cubicBezTo>
                    <a:cubicBezTo>
                      <a:pt x="1931988" y="1494437"/>
                      <a:pt x="1911329" y="1537854"/>
                      <a:pt x="1872306" y="1551565"/>
                    </a:cubicBezTo>
                    <a:cubicBezTo>
                      <a:pt x="1832519" y="1565276"/>
                      <a:pt x="1789670" y="1544710"/>
                      <a:pt x="1775898" y="1505862"/>
                    </a:cubicBezTo>
                    <a:cubicBezTo>
                      <a:pt x="1762125" y="1466253"/>
                      <a:pt x="1782784" y="1423597"/>
                      <a:pt x="1821807" y="1409886"/>
                    </a:cubicBezTo>
                    <a:cubicBezTo>
                      <a:pt x="1831563" y="1406268"/>
                      <a:pt x="1841605" y="1404839"/>
                      <a:pt x="1851397" y="1405351"/>
                    </a:cubicBezTo>
                    <a:close/>
                    <a:moveTo>
                      <a:pt x="5792788" y="1382713"/>
                    </a:moveTo>
                    <a:cubicBezTo>
                      <a:pt x="5818214" y="1382713"/>
                      <a:pt x="5838826" y="1403325"/>
                      <a:pt x="5838826" y="1428751"/>
                    </a:cubicBezTo>
                    <a:cubicBezTo>
                      <a:pt x="5838826" y="1454177"/>
                      <a:pt x="5818214" y="1474789"/>
                      <a:pt x="5792788" y="1474789"/>
                    </a:cubicBezTo>
                    <a:cubicBezTo>
                      <a:pt x="5767362" y="1474789"/>
                      <a:pt x="5746750" y="1454177"/>
                      <a:pt x="5746750" y="1428751"/>
                    </a:cubicBezTo>
                    <a:cubicBezTo>
                      <a:pt x="5746750" y="1403325"/>
                      <a:pt x="5767362" y="1382713"/>
                      <a:pt x="5792788" y="1382713"/>
                    </a:cubicBezTo>
                    <a:close/>
                    <a:moveTo>
                      <a:pt x="7035008" y="1212850"/>
                    </a:moveTo>
                    <a:cubicBezTo>
                      <a:pt x="7101202" y="1212850"/>
                      <a:pt x="7154864" y="1264735"/>
                      <a:pt x="7154864" y="1328738"/>
                    </a:cubicBezTo>
                    <a:cubicBezTo>
                      <a:pt x="7154864" y="1392741"/>
                      <a:pt x="7101202" y="1444626"/>
                      <a:pt x="7035008" y="1444626"/>
                    </a:cubicBezTo>
                    <a:cubicBezTo>
                      <a:pt x="6968812" y="1444626"/>
                      <a:pt x="6915150" y="1392741"/>
                      <a:pt x="6915150" y="1328738"/>
                    </a:cubicBezTo>
                    <a:cubicBezTo>
                      <a:pt x="6915150" y="1264735"/>
                      <a:pt x="6968812" y="1212850"/>
                      <a:pt x="7035008" y="1212850"/>
                    </a:cubicBezTo>
                    <a:close/>
                    <a:moveTo>
                      <a:pt x="142082" y="1123950"/>
                    </a:moveTo>
                    <a:cubicBezTo>
                      <a:pt x="220552" y="1123950"/>
                      <a:pt x="284164" y="1187207"/>
                      <a:pt x="284164" y="1265238"/>
                    </a:cubicBezTo>
                    <a:cubicBezTo>
                      <a:pt x="284164" y="1343269"/>
                      <a:pt x="220552" y="1406526"/>
                      <a:pt x="142082" y="1406526"/>
                    </a:cubicBezTo>
                    <a:cubicBezTo>
                      <a:pt x="63612" y="1406526"/>
                      <a:pt x="0" y="1343269"/>
                      <a:pt x="0" y="1265238"/>
                    </a:cubicBezTo>
                    <a:cubicBezTo>
                      <a:pt x="0" y="1187207"/>
                      <a:pt x="63612" y="1123950"/>
                      <a:pt x="142082" y="1123950"/>
                    </a:cubicBezTo>
                    <a:close/>
                    <a:moveTo>
                      <a:pt x="5861052" y="106363"/>
                    </a:moveTo>
                    <a:cubicBezTo>
                      <a:pt x="5886476" y="106363"/>
                      <a:pt x="5907088" y="126975"/>
                      <a:pt x="5907088" y="152401"/>
                    </a:cubicBezTo>
                    <a:cubicBezTo>
                      <a:pt x="5907088" y="177827"/>
                      <a:pt x="5886476" y="198439"/>
                      <a:pt x="5861052" y="198439"/>
                    </a:cubicBezTo>
                    <a:cubicBezTo>
                      <a:pt x="5835624" y="198439"/>
                      <a:pt x="5815012" y="177827"/>
                      <a:pt x="5815012" y="152401"/>
                    </a:cubicBezTo>
                    <a:cubicBezTo>
                      <a:pt x="5815012" y="126975"/>
                      <a:pt x="5835624" y="106363"/>
                      <a:pt x="5861052" y="106363"/>
                    </a:cubicBezTo>
                    <a:close/>
                    <a:moveTo>
                      <a:pt x="1507332" y="0"/>
                    </a:moveTo>
                    <a:cubicBezTo>
                      <a:pt x="1586678" y="0"/>
                      <a:pt x="1651001" y="63967"/>
                      <a:pt x="1651001" y="142875"/>
                    </a:cubicBezTo>
                    <a:cubicBezTo>
                      <a:pt x="1651001" y="221783"/>
                      <a:pt x="1586678" y="285750"/>
                      <a:pt x="1507332" y="285750"/>
                    </a:cubicBezTo>
                    <a:cubicBezTo>
                      <a:pt x="1427986" y="285750"/>
                      <a:pt x="1363663" y="221783"/>
                      <a:pt x="1363663" y="142875"/>
                    </a:cubicBezTo>
                    <a:cubicBezTo>
                      <a:pt x="1363663" y="63967"/>
                      <a:pt x="1427986" y="0"/>
                      <a:pt x="1507332" y="0"/>
                    </a:cubicBezTo>
                    <a:close/>
                  </a:path>
                </a:pathLst>
              </a:custGeom>
              <a:solidFill>
                <a:srgbClr val="FF80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47" name="Freeform: Shape 246">
                <a:extLst>
                  <a:ext uri="{FF2B5EF4-FFF2-40B4-BE49-F238E27FC236}">
                    <a16:creationId xmlns:a16="http://schemas.microsoft.com/office/drawing/2014/main" id="{F517D67E-4C0B-432A-B34C-2E6B9B808C88}"/>
                  </a:ext>
                </a:extLst>
              </p:cNvPr>
              <p:cNvSpPr>
                <a:spLocks noChangeArrowheads="1"/>
              </p:cNvSpPr>
              <p:nvPr/>
            </p:nvSpPr>
            <p:spPr bwMode="auto">
              <a:xfrm>
                <a:off x="12139613" y="5268913"/>
                <a:ext cx="10696575" cy="3948113"/>
              </a:xfrm>
              <a:custGeom>
                <a:avLst/>
                <a:gdLst>
                  <a:gd name="connsiteX0" fmla="*/ 10583863 w 10696575"/>
                  <a:gd name="connsiteY0" fmla="*/ 3722687 h 3948113"/>
                  <a:gd name="connsiteX1" fmla="*/ 10696575 w 10696575"/>
                  <a:gd name="connsiteY1" fmla="*/ 3835400 h 3948113"/>
                  <a:gd name="connsiteX2" fmla="*/ 10583863 w 10696575"/>
                  <a:gd name="connsiteY2" fmla="*/ 3948113 h 3948113"/>
                  <a:gd name="connsiteX3" fmla="*/ 10471151 w 10696575"/>
                  <a:gd name="connsiteY3" fmla="*/ 3835400 h 3948113"/>
                  <a:gd name="connsiteX4" fmla="*/ 10583863 w 10696575"/>
                  <a:gd name="connsiteY4" fmla="*/ 3722687 h 3948113"/>
                  <a:gd name="connsiteX5" fmla="*/ 60325 w 10696575"/>
                  <a:gd name="connsiteY5" fmla="*/ 3117850 h 3948113"/>
                  <a:gd name="connsiteX6" fmla="*/ 120650 w 10696575"/>
                  <a:gd name="connsiteY6" fmla="*/ 3177382 h 3948113"/>
                  <a:gd name="connsiteX7" fmla="*/ 60325 w 10696575"/>
                  <a:gd name="connsiteY7" fmla="*/ 3236914 h 3948113"/>
                  <a:gd name="connsiteX8" fmla="*/ 0 w 10696575"/>
                  <a:gd name="connsiteY8" fmla="*/ 3177382 h 3948113"/>
                  <a:gd name="connsiteX9" fmla="*/ 60325 w 10696575"/>
                  <a:gd name="connsiteY9" fmla="*/ 3117850 h 3948113"/>
                  <a:gd name="connsiteX10" fmla="*/ 643731 w 10696575"/>
                  <a:gd name="connsiteY10" fmla="*/ 1746250 h 3948113"/>
                  <a:gd name="connsiteX11" fmla="*/ 723900 w 10696575"/>
                  <a:gd name="connsiteY11" fmla="*/ 1827213 h 3948113"/>
                  <a:gd name="connsiteX12" fmla="*/ 643731 w 10696575"/>
                  <a:gd name="connsiteY12" fmla="*/ 1908176 h 3948113"/>
                  <a:gd name="connsiteX13" fmla="*/ 563562 w 10696575"/>
                  <a:gd name="connsiteY13" fmla="*/ 1827213 h 3948113"/>
                  <a:gd name="connsiteX14" fmla="*/ 643731 w 10696575"/>
                  <a:gd name="connsiteY14" fmla="*/ 1746250 h 3948113"/>
                  <a:gd name="connsiteX15" fmla="*/ 6834187 w 10696575"/>
                  <a:gd name="connsiteY15" fmla="*/ 1054100 h 3948113"/>
                  <a:gd name="connsiteX16" fmla="*/ 6896101 w 10696575"/>
                  <a:gd name="connsiteY16" fmla="*/ 1116013 h 3948113"/>
                  <a:gd name="connsiteX17" fmla="*/ 6834187 w 10696575"/>
                  <a:gd name="connsiteY17" fmla="*/ 1177926 h 3948113"/>
                  <a:gd name="connsiteX18" fmla="*/ 6772275 w 10696575"/>
                  <a:gd name="connsiteY18" fmla="*/ 1116013 h 3948113"/>
                  <a:gd name="connsiteX19" fmla="*/ 6834187 w 10696575"/>
                  <a:gd name="connsiteY19" fmla="*/ 1054100 h 3948113"/>
                  <a:gd name="connsiteX20" fmla="*/ 5687219 w 10696575"/>
                  <a:gd name="connsiteY20" fmla="*/ 0 h 3948113"/>
                  <a:gd name="connsiteX21" fmla="*/ 5824539 w 10696575"/>
                  <a:gd name="connsiteY21" fmla="*/ 137319 h 3948113"/>
                  <a:gd name="connsiteX22" fmla="*/ 5687219 w 10696575"/>
                  <a:gd name="connsiteY22" fmla="*/ 274638 h 3948113"/>
                  <a:gd name="connsiteX23" fmla="*/ 5549899 w 10696575"/>
                  <a:gd name="connsiteY23" fmla="*/ 137319 h 3948113"/>
                  <a:gd name="connsiteX24" fmla="*/ 5687219 w 10696575"/>
                  <a:gd name="connsiteY24" fmla="*/ 0 h 394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96575" h="3948113">
                    <a:moveTo>
                      <a:pt x="10583863" y="3722687"/>
                    </a:moveTo>
                    <a:cubicBezTo>
                      <a:pt x="10646113" y="3722687"/>
                      <a:pt x="10696575" y="3773150"/>
                      <a:pt x="10696575" y="3835400"/>
                    </a:cubicBezTo>
                    <a:cubicBezTo>
                      <a:pt x="10696575" y="3897650"/>
                      <a:pt x="10646113" y="3948113"/>
                      <a:pt x="10583863" y="3948113"/>
                    </a:cubicBezTo>
                    <a:cubicBezTo>
                      <a:pt x="10521613" y="3948113"/>
                      <a:pt x="10471151" y="3897650"/>
                      <a:pt x="10471151" y="3835400"/>
                    </a:cubicBezTo>
                    <a:cubicBezTo>
                      <a:pt x="10471151" y="3773150"/>
                      <a:pt x="10521613" y="3722687"/>
                      <a:pt x="10583863" y="3722687"/>
                    </a:cubicBezTo>
                    <a:close/>
                    <a:moveTo>
                      <a:pt x="60325" y="3117850"/>
                    </a:moveTo>
                    <a:cubicBezTo>
                      <a:pt x="93642" y="3117850"/>
                      <a:pt x="120650" y="3144503"/>
                      <a:pt x="120650" y="3177382"/>
                    </a:cubicBezTo>
                    <a:cubicBezTo>
                      <a:pt x="120650" y="3210261"/>
                      <a:pt x="93642" y="3236914"/>
                      <a:pt x="60325" y="3236914"/>
                    </a:cubicBezTo>
                    <a:cubicBezTo>
                      <a:pt x="27008" y="3236914"/>
                      <a:pt x="0" y="3210261"/>
                      <a:pt x="0" y="3177382"/>
                    </a:cubicBezTo>
                    <a:cubicBezTo>
                      <a:pt x="0" y="3144503"/>
                      <a:pt x="27008" y="3117850"/>
                      <a:pt x="60325" y="3117850"/>
                    </a:cubicBezTo>
                    <a:close/>
                    <a:moveTo>
                      <a:pt x="643731" y="1746250"/>
                    </a:moveTo>
                    <a:cubicBezTo>
                      <a:pt x="688007" y="1746250"/>
                      <a:pt x="723900" y="1782498"/>
                      <a:pt x="723900" y="1827213"/>
                    </a:cubicBezTo>
                    <a:cubicBezTo>
                      <a:pt x="723900" y="1871928"/>
                      <a:pt x="688007" y="1908176"/>
                      <a:pt x="643731" y="1908176"/>
                    </a:cubicBezTo>
                    <a:cubicBezTo>
                      <a:pt x="599455" y="1908176"/>
                      <a:pt x="563562" y="1871928"/>
                      <a:pt x="563562" y="1827213"/>
                    </a:cubicBezTo>
                    <a:cubicBezTo>
                      <a:pt x="563562" y="1782498"/>
                      <a:pt x="599455" y="1746250"/>
                      <a:pt x="643731" y="1746250"/>
                    </a:cubicBezTo>
                    <a:close/>
                    <a:moveTo>
                      <a:pt x="6834187" y="1054100"/>
                    </a:moveTo>
                    <a:cubicBezTo>
                      <a:pt x="6868383" y="1054100"/>
                      <a:pt x="6896101" y="1081819"/>
                      <a:pt x="6896101" y="1116013"/>
                    </a:cubicBezTo>
                    <a:cubicBezTo>
                      <a:pt x="6896101" y="1150207"/>
                      <a:pt x="6868383" y="1177926"/>
                      <a:pt x="6834187" y="1177926"/>
                    </a:cubicBezTo>
                    <a:cubicBezTo>
                      <a:pt x="6799995" y="1177926"/>
                      <a:pt x="6772275" y="1150207"/>
                      <a:pt x="6772275" y="1116013"/>
                    </a:cubicBezTo>
                    <a:cubicBezTo>
                      <a:pt x="6772275" y="1081819"/>
                      <a:pt x="6799995" y="1054100"/>
                      <a:pt x="6834187" y="1054100"/>
                    </a:cubicBezTo>
                    <a:close/>
                    <a:moveTo>
                      <a:pt x="5687219" y="0"/>
                    </a:moveTo>
                    <a:cubicBezTo>
                      <a:pt x="5763059" y="0"/>
                      <a:pt x="5824539" y="61480"/>
                      <a:pt x="5824539" y="137319"/>
                    </a:cubicBezTo>
                    <a:cubicBezTo>
                      <a:pt x="5824539" y="213158"/>
                      <a:pt x="5763059" y="274638"/>
                      <a:pt x="5687219" y="274638"/>
                    </a:cubicBezTo>
                    <a:cubicBezTo>
                      <a:pt x="5611379" y="274638"/>
                      <a:pt x="5549899" y="213158"/>
                      <a:pt x="5549899" y="137319"/>
                    </a:cubicBezTo>
                    <a:cubicBezTo>
                      <a:pt x="5549899" y="61480"/>
                      <a:pt x="5611379" y="0"/>
                      <a:pt x="5687219" y="0"/>
                    </a:cubicBezTo>
                    <a:close/>
                  </a:path>
                </a:pathLst>
              </a:custGeom>
              <a:solidFill>
                <a:srgbClr val="BAE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48" name="Freeform 313">
                <a:extLst>
                  <a:ext uri="{FF2B5EF4-FFF2-40B4-BE49-F238E27FC236}">
                    <a16:creationId xmlns:a16="http://schemas.microsoft.com/office/drawing/2014/main" id="{C46BF918-97D3-42B8-AC5A-374DF40C96BE}"/>
                  </a:ext>
                </a:extLst>
              </p:cNvPr>
              <p:cNvSpPr>
                <a:spLocks/>
              </p:cNvSpPr>
              <p:nvPr/>
            </p:nvSpPr>
            <p:spPr bwMode="auto">
              <a:xfrm>
                <a:off x="14787563" y="5738813"/>
                <a:ext cx="446088" cy="663575"/>
              </a:xfrm>
              <a:custGeom>
                <a:avLst/>
                <a:gdLst>
                  <a:gd name="T0" fmla="*/ 296 w 586"/>
                  <a:gd name="T1" fmla="*/ 351 h 873"/>
                  <a:gd name="T2" fmla="*/ 152 w 586"/>
                  <a:gd name="T3" fmla="*/ 0 h 873"/>
                  <a:gd name="T4" fmla="*/ 0 w 586"/>
                  <a:gd name="T5" fmla="*/ 63 h 873"/>
                  <a:gd name="T6" fmla="*/ 145 w 586"/>
                  <a:gd name="T7" fmla="*/ 414 h 873"/>
                  <a:gd name="T8" fmla="*/ 82 w 586"/>
                  <a:gd name="T9" fmla="*/ 689 h 873"/>
                  <a:gd name="T10" fmla="*/ 402 w 586"/>
                  <a:gd name="T11" fmla="*/ 822 h 873"/>
                  <a:gd name="T12" fmla="*/ 535 w 586"/>
                  <a:gd name="T13" fmla="*/ 502 h 873"/>
                  <a:gd name="T14" fmla="*/ 296 w 586"/>
                  <a:gd name="T15" fmla="*/ 351 h 8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6" h="873">
                    <a:moveTo>
                      <a:pt x="296" y="351"/>
                    </a:moveTo>
                    <a:lnTo>
                      <a:pt x="152" y="0"/>
                    </a:lnTo>
                    <a:lnTo>
                      <a:pt x="0" y="63"/>
                    </a:lnTo>
                    <a:lnTo>
                      <a:pt x="145" y="414"/>
                    </a:lnTo>
                    <a:cubicBezTo>
                      <a:pt x="70" y="481"/>
                      <a:pt x="42" y="590"/>
                      <a:pt x="82" y="689"/>
                    </a:cubicBezTo>
                    <a:cubicBezTo>
                      <a:pt x="134" y="814"/>
                      <a:pt x="277" y="873"/>
                      <a:pt x="402" y="822"/>
                    </a:cubicBezTo>
                    <a:cubicBezTo>
                      <a:pt x="526" y="770"/>
                      <a:pt x="586" y="627"/>
                      <a:pt x="535" y="502"/>
                    </a:cubicBezTo>
                    <a:cubicBezTo>
                      <a:pt x="494" y="404"/>
                      <a:pt x="397" y="346"/>
                      <a:pt x="296" y="351"/>
                    </a:cubicBezTo>
                    <a:close/>
                  </a:path>
                </a:pathLst>
              </a:custGeom>
              <a:solidFill>
                <a:srgbClr val="BAE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49" name="Freeform 314">
                <a:extLst>
                  <a:ext uri="{FF2B5EF4-FFF2-40B4-BE49-F238E27FC236}">
                    <a16:creationId xmlns:a16="http://schemas.microsoft.com/office/drawing/2014/main" id="{405AD039-B66C-4595-B5B8-8B83326CE081}"/>
                  </a:ext>
                </a:extLst>
              </p:cNvPr>
              <p:cNvSpPr>
                <a:spLocks/>
              </p:cNvSpPr>
              <p:nvPr/>
            </p:nvSpPr>
            <p:spPr bwMode="auto">
              <a:xfrm>
                <a:off x="14736763" y="5683250"/>
                <a:ext cx="196850" cy="112713"/>
              </a:xfrm>
              <a:custGeom>
                <a:avLst/>
                <a:gdLst>
                  <a:gd name="T0" fmla="*/ 211 w 259"/>
                  <a:gd name="T1" fmla="*/ 7 h 149"/>
                  <a:gd name="T2" fmla="*/ 25 w 259"/>
                  <a:gd name="T3" fmla="*/ 83 h 149"/>
                  <a:gd name="T4" fmla="*/ 7 w 259"/>
                  <a:gd name="T5" fmla="*/ 125 h 149"/>
                  <a:gd name="T6" fmla="*/ 49 w 259"/>
                  <a:gd name="T7" fmla="*/ 143 h 149"/>
                  <a:gd name="T8" fmla="*/ 235 w 259"/>
                  <a:gd name="T9" fmla="*/ 66 h 149"/>
                  <a:gd name="T10" fmla="*/ 252 w 259"/>
                  <a:gd name="T11" fmla="*/ 24 h 149"/>
                  <a:gd name="T12" fmla="*/ 211 w 259"/>
                  <a:gd name="T13" fmla="*/ 7 h 149"/>
                </a:gdLst>
                <a:ahLst/>
                <a:cxnLst>
                  <a:cxn ang="0">
                    <a:pos x="T0" y="T1"/>
                  </a:cxn>
                  <a:cxn ang="0">
                    <a:pos x="T2" y="T3"/>
                  </a:cxn>
                  <a:cxn ang="0">
                    <a:pos x="T4" y="T5"/>
                  </a:cxn>
                  <a:cxn ang="0">
                    <a:pos x="T6" y="T7"/>
                  </a:cxn>
                  <a:cxn ang="0">
                    <a:pos x="T8" y="T9"/>
                  </a:cxn>
                  <a:cxn ang="0">
                    <a:pos x="T10" y="T11"/>
                  </a:cxn>
                  <a:cxn ang="0">
                    <a:pos x="T12" y="T13"/>
                  </a:cxn>
                </a:cxnLst>
                <a:rect l="0" t="0" r="r" b="b"/>
                <a:pathLst>
                  <a:path w="259" h="149">
                    <a:moveTo>
                      <a:pt x="211" y="7"/>
                    </a:moveTo>
                    <a:lnTo>
                      <a:pt x="25" y="83"/>
                    </a:lnTo>
                    <a:cubicBezTo>
                      <a:pt x="8" y="90"/>
                      <a:pt x="0" y="109"/>
                      <a:pt x="7" y="125"/>
                    </a:cubicBezTo>
                    <a:cubicBezTo>
                      <a:pt x="14" y="142"/>
                      <a:pt x="33" y="149"/>
                      <a:pt x="49" y="143"/>
                    </a:cubicBezTo>
                    <a:lnTo>
                      <a:pt x="235" y="66"/>
                    </a:lnTo>
                    <a:cubicBezTo>
                      <a:pt x="251" y="59"/>
                      <a:pt x="259" y="40"/>
                      <a:pt x="252" y="24"/>
                    </a:cubicBezTo>
                    <a:cubicBezTo>
                      <a:pt x="246" y="8"/>
                      <a:pt x="227" y="0"/>
                      <a:pt x="211" y="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50" name="Freeform 315">
                <a:extLst>
                  <a:ext uri="{FF2B5EF4-FFF2-40B4-BE49-F238E27FC236}">
                    <a16:creationId xmlns:a16="http://schemas.microsoft.com/office/drawing/2014/main" id="{628CE2EA-10FA-4B88-86E5-3875C0C4A6C2}"/>
                  </a:ext>
                </a:extLst>
              </p:cNvPr>
              <p:cNvSpPr>
                <a:spLocks/>
              </p:cNvSpPr>
              <p:nvPr/>
            </p:nvSpPr>
            <p:spPr bwMode="auto">
              <a:xfrm>
                <a:off x="14868525" y="6070600"/>
                <a:ext cx="306388" cy="274638"/>
              </a:xfrm>
              <a:custGeom>
                <a:avLst/>
                <a:gdLst>
                  <a:gd name="T0" fmla="*/ 365 w 403"/>
                  <a:gd name="T1" fmla="*/ 91 h 360"/>
                  <a:gd name="T2" fmla="*/ 269 w 403"/>
                  <a:gd name="T3" fmla="*/ 322 h 360"/>
                  <a:gd name="T4" fmla="*/ 37 w 403"/>
                  <a:gd name="T5" fmla="*/ 226 h 360"/>
                  <a:gd name="T6" fmla="*/ 252 w 403"/>
                  <a:gd name="T7" fmla="*/ 116 h 360"/>
                  <a:gd name="T8" fmla="*/ 365 w 403"/>
                  <a:gd name="T9" fmla="*/ 91 h 360"/>
                </a:gdLst>
                <a:ahLst/>
                <a:cxnLst>
                  <a:cxn ang="0">
                    <a:pos x="T0" y="T1"/>
                  </a:cxn>
                  <a:cxn ang="0">
                    <a:pos x="T2" y="T3"/>
                  </a:cxn>
                  <a:cxn ang="0">
                    <a:pos x="T4" y="T5"/>
                  </a:cxn>
                  <a:cxn ang="0">
                    <a:pos x="T6" y="T7"/>
                  </a:cxn>
                  <a:cxn ang="0">
                    <a:pos x="T8" y="T9"/>
                  </a:cxn>
                </a:cxnLst>
                <a:rect l="0" t="0" r="r" b="b"/>
                <a:pathLst>
                  <a:path w="403" h="360">
                    <a:moveTo>
                      <a:pt x="365" y="91"/>
                    </a:moveTo>
                    <a:cubicBezTo>
                      <a:pt x="403" y="182"/>
                      <a:pt x="360" y="285"/>
                      <a:pt x="269" y="322"/>
                    </a:cubicBezTo>
                    <a:cubicBezTo>
                      <a:pt x="178" y="360"/>
                      <a:pt x="75" y="317"/>
                      <a:pt x="37" y="226"/>
                    </a:cubicBezTo>
                    <a:cubicBezTo>
                      <a:pt x="0" y="135"/>
                      <a:pt x="194" y="139"/>
                      <a:pt x="252" y="116"/>
                    </a:cubicBezTo>
                    <a:cubicBezTo>
                      <a:pt x="309" y="92"/>
                      <a:pt x="328" y="0"/>
                      <a:pt x="365" y="91"/>
                    </a:cubicBezTo>
                    <a:close/>
                  </a:path>
                </a:pathLst>
              </a:custGeom>
              <a:solidFill>
                <a:srgbClr val="8EBA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51" name="Freeform 316">
                <a:extLst>
                  <a:ext uri="{FF2B5EF4-FFF2-40B4-BE49-F238E27FC236}">
                    <a16:creationId xmlns:a16="http://schemas.microsoft.com/office/drawing/2014/main" id="{7033F4ED-B494-4F9E-A6D0-F2D77E0DD5D1}"/>
                  </a:ext>
                </a:extLst>
              </p:cNvPr>
              <p:cNvSpPr>
                <a:spLocks/>
              </p:cNvSpPr>
              <p:nvPr/>
            </p:nvSpPr>
            <p:spPr bwMode="auto">
              <a:xfrm>
                <a:off x="14787563" y="5738813"/>
                <a:ext cx="130175" cy="82550"/>
              </a:xfrm>
              <a:custGeom>
                <a:avLst/>
                <a:gdLst>
                  <a:gd name="T0" fmla="*/ 171 w 171"/>
                  <a:gd name="T1" fmla="*/ 47 h 109"/>
                  <a:gd name="T2" fmla="*/ 20 w 171"/>
                  <a:gd name="T3" fmla="*/ 109 h 109"/>
                  <a:gd name="T4" fmla="*/ 0 w 171"/>
                  <a:gd name="T5" fmla="*/ 63 h 109"/>
                  <a:gd name="T6" fmla="*/ 152 w 171"/>
                  <a:gd name="T7" fmla="*/ 0 h 109"/>
                  <a:gd name="T8" fmla="*/ 171 w 171"/>
                  <a:gd name="T9" fmla="*/ 47 h 109"/>
                </a:gdLst>
                <a:ahLst/>
                <a:cxnLst>
                  <a:cxn ang="0">
                    <a:pos x="T0" y="T1"/>
                  </a:cxn>
                  <a:cxn ang="0">
                    <a:pos x="T2" y="T3"/>
                  </a:cxn>
                  <a:cxn ang="0">
                    <a:pos x="T4" y="T5"/>
                  </a:cxn>
                  <a:cxn ang="0">
                    <a:pos x="T6" y="T7"/>
                  </a:cxn>
                  <a:cxn ang="0">
                    <a:pos x="T8" y="T9"/>
                  </a:cxn>
                </a:cxnLst>
                <a:rect l="0" t="0" r="r" b="b"/>
                <a:pathLst>
                  <a:path w="171" h="109">
                    <a:moveTo>
                      <a:pt x="171" y="47"/>
                    </a:moveTo>
                    <a:lnTo>
                      <a:pt x="20" y="109"/>
                    </a:lnTo>
                    <a:lnTo>
                      <a:pt x="0" y="63"/>
                    </a:lnTo>
                    <a:lnTo>
                      <a:pt x="152" y="0"/>
                    </a:lnTo>
                    <a:lnTo>
                      <a:pt x="171" y="47"/>
                    </a:lnTo>
                    <a:close/>
                  </a:path>
                </a:pathLst>
              </a:custGeom>
              <a:solidFill>
                <a:srgbClr val="8EBA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52" name="Freeform 317">
                <a:extLst>
                  <a:ext uri="{FF2B5EF4-FFF2-40B4-BE49-F238E27FC236}">
                    <a16:creationId xmlns:a16="http://schemas.microsoft.com/office/drawing/2014/main" id="{3E057346-7149-49F1-99A1-2FE428A8B26E}"/>
                  </a:ext>
                </a:extLst>
              </p:cNvPr>
              <p:cNvSpPr>
                <a:spLocks/>
              </p:cNvSpPr>
              <p:nvPr/>
            </p:nvSpPr>
            <p:spPr bwMode="auto">
              <a:xfrm>
                <a:off x="19208750" y="5057775"/>
                <a:ext cx="157163" cy="90488"/>
              </a:xfrm>
              <a:custGeom>
                <a:avLst/>
                <a:gdLst>
                  <a:gd name="T0" fmla="*/ 39 w 206"/>
                  <a:gd name="T1" fmla="*/ 6 h 119"/>
                  <a:gd name="T2" fmla="*/ 187 w 206"/>
                  <a:gd name="T3" fmla="*/ 67 h 119"/>
                  <a:gd name="T4" fmla="*/ 201 w 206"/>
                  <a:gd name="T5" fmla="*/ 100 h 119"/>
                  <a:gd name="T6" fmla="*/ 167 w 206"/>
                  <a:gd name="T7" fmla="*/ 114 h 119"/>
                  <a:gd name="T8" fmla="*/ 19 w 206"/>
                  <a:gd name="T9" fmla="*/ 53 h 119"/>
                  <a:gd name="T10" fmla="*/ 5 w 206"/>
                  <a:gd name="T11" fmla="*/ 20 h 119"/>
                  <a:gd name="T12" fmla="*/ 39 w 206"/>
                  <a:gd name="T13" fmla="*/ 6 h 119"/>
                </a:gdLst>
                <a:ahLst/>
                <a:cxnLst>
                  <a:cxn ang="0">
                    <a:pos x="T0" y="T1"/>
                  </a:cxn>
                  <a:cxn ang="0">
                    <a:pos x="T2" y="T3"/>
                  </a:cxn>
                  <a:cxn ang="0">
                    <a:pos x="T4" y="T5"/>
                  </a:cxn>
                  <a:cxn ang="0">
                    <a:pos x="T6" y="T7"/>
                  </a:cxn>
                  <a:cxn ang="0">
                    <a:pos x="T8" y="T9"/>
                  </a:cxn>
                  <a:cxn ang="0">
                    <a:pos x="T10" y="T11"/>
                  </a:cxn>
                  <a:cxn ang="0">
                    <a:pos x="T12" y="T13"/>
                  </a:cxn>
                </a:cxnLst>
                <a:rect l="0" t="0" r="r" b="b"/>
                <a:pathLst>
                  <a:path w="206" h="119">
                    <a:moveTo>
                      <a:pt x="39" y="6"/>
                    </a:moveTo>
                    <a:lnTo>
                      <a:pt x="187" y="67"/>
                    </a:lnTo>
                    <a:cubicBezTo>
                      <a:pt x="200" y="72"/>
                      <a:pt x="206" y="87"/>
                      <a:pt x="201" y="100"/>
                    </a:cubicBezTo>
                    <a:cubicBezTo>
                      <a:pt x="195" y="113"/>
                      <a:pt x="180" y="119"/>
                      <a:pt x="167" y="114"/>
                    </a:cubicBezTo>
                    <a:lnTo>
                      <a:pt x="19" y="53"/>
                    </a:lnTo>
                    <a:cubicBezTo>
                      <a:pt x="6" y="48"/>
                      <a:pt x="0" y="33"/>
                      <a:pt x="5" y="20"/>
                    </a:cubicBezTo>
                    <a:cubicBezTo>
                      <a:pt x="11" y="7"/>
                      <a:pt x="26" y="0"/>
                      <a:pt x="39"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53" name="Freeform 318">
                <a:extLst>
                  <a:ext uri="{FF2B5EF4-FFF2-40B4-BE49-F238E27FC236}">
                    <a16:creationId xmlns:a16="http://schemas.microsoft.com/office/drawing/2014/main" id="{0A06BC7C-4E76-4A81-96A2-37C71F9CEDCE}"/>
                  </a:ext>
                </a:extLst>
              </p:cNvPr>
              <p:cNvSpPr>
                <a:spLocks/>
              </p:cNvSpPr>
              <p:nvPr/>
            </p:nvSpPr>
            <p:spPr bwMode="auto">
              <a:xfrm>
                <a:off x="19018250" y="5367338"/>
                <a:ext cx="242888" cy="217488"/>
              </a:xfrm>
              <a:custGeom>
                <a:avLst/>
                <a:gdLst>
                  <a:gd name="T0" fmla="*/ 29 w 320"/>
                  <a:gd name="T1" fmla="*/ 72 h 287"/>
                  <a:gd name="T2" fmla="*/ 106 w 320"/>
                  <a:gd name="T3" fmla="*/ 257 h 287"/>
                  <a:gd name="T4" fmla="*/ 291 w 320"/>
                  <a:gd name="T5" fmla="*/ 180 h 287"/>
                  <a:gd name="T6" fmla="*/ 120 w 320"/>
                  <a:gd name="T7" fmla="*/ 92 h 287"/>
                  <a:gd name="T8" fmla="*/ 29 w 320"/>
                  <a:gd name="T9" fmla="*/ 72 h 287"/>
                </a:gdLst>
                <a:ahLst/>
                <a:cxnLst>
                  <a:cxn ang="0">
                    <a:pos x="T0" y="T1"/>
                  </a:cxn>
                  <a:cxn ang="0">
                    <a:pos x="T2" y="T3"/>
                  </a:cxn>
                  <a:cxn ang="0">
                    <a:pos x="T4" y="T5"/>
                  </a:cxn>
                  <a:cxn ang="0">
                    <a:pos x="T6" y="T7"/>
                  </a:cxn>
                  <a:cxn ang="0">
                    <a:pos x="T8" y="T9"/>
                  </a:cxn>
                </a:cxnLst>
                <a:rect l="0" t="0" r="r" b="b"/>
                <a:pathLst>
                  <a:path w="320" h="287">
                    <a:moveTo>
                      <a:pt x="29" y="72"/>
                    </a:moveTo>
                    <a:cubicBezTo>
                      <a:pt x="0" y="145"/>
                      <a:pt x="34" y="227"/>
                      <a:pt x="106" y="257"/>
                    </a:cubicBezTo>
                    <a:cubicBezTo>
                      <a:pt x="178" y="287"/>
                      <a:pt x="261" y="252"/>
                      <a:pt x="291" y="180"/>
                    </a:cubicBezTo>
                    <a:cubicBezTo>
                      <a:pt x="320" y="108"/>
                      <a:pt x="166" y="111"/>
                      <a:pt x="120" y="92"/>
                    </a:cubicBezTo>
                    <a:cubicBezTo>
                      <a:pt x="74" y="73"/>
                      <a:pt x="59" y="0"/>
                      <a:pt x="29" y="72"/>
                    </a:cubicBezTo>
                    <a:close/>
                  </a:path>
                </a:pathLst>
              </a:custGeom>
              <a:solidFill>
                <a:srgbClr val="F4B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54" name="Freeform 319">
                <a:extLst>
                  <a:ext uri="{FF2B5EF4-FFF2-40B4-BE49-F238E27FC236}">
                    <a16:creationId xmlns:a16="http://schemas.microsoft.com/office/drawing/2014/main" id="{100FCE84-30AD-41D2-98CE-2B99CBC9300D}"/>
                  </a:ext>
                </a:extLst>
              </p:cNvPr>
              <p:cNvSpPr>
                <a:spLocks/>
              </p:cNvSpPr>
              <p:nvPr/>
            </p:nvSpPr>
            <p:spPr bwMode="auto">
              <a:xfrm>
                <a:off x="19223038" y="5102225"/>
                <a:ext cx="103188" cy="66675"/>
              </a:xfrm>
              <a:custGeom>
                <a:avLst/>
                <a:gdLst>
                  <a:gd name="T0" fmla="*/ 0 w 137"/>
                  <a:gd name="T1" fmla="*/ 37 h 87"/>
                  <a:gd name="T2" fmla="*/ 121 w 137"/>
                  <a:gd name="T3" fmla="*/ 87 h 87"/>
                  <a:gd name="T4" fmla="*/ 137 w 137"/>
                  <a:gd name="T5" fmla="*/ 49 h 87"/>
                  <a:gd name="T6" fmla="*/ 16 w 137"/>
                  <a:gd name="T7" fmla="*/ 0 h 87"/>
                  <a:gd name="T8" fmla="*/ 0 w 137"/>
                  <a:gd name="T9" fmla="*/ 37 h 87"/>
                </a:gdLst>
                <a:ahLst/>
                <a:cxnLst>
                  <a:cxn ang="0">
                    <a:pos x="T0" y="T1"/>
                  </a:cxn>
                  <a:cxn ang="0">
                    <a:pos x="T2" y="T3"/>
                  </a:cxn>
                  <a:cxn ang="0">
                    <a:pos x="T4" y="T5"/>
                  </a:cxn>
                  <a:cxn ang="0">
                    <a:pos x="T6" y="T7"/>
                  </a:cxn>
                  <a:cxn ang="0">
                    <a:pos x="T8" y="T9"/>
                  </a:cxn>
                </a:cxnLst>
                <a:rect l="0" t="0" r="r" b="b"/>
                <a:pathLst>
                  <a:path w="137" h="87">
                    <a:moveTo>
                      <a:pt x="0" y="37"/>
                    </a:moveTo>
                    <a:lnTo>
                      <a:pt x="121" y="87"/>
                    </a:lnTo>
                    <a:lnTo>
                      <a:pt x="137" y="49"/>
                    </a:lnTo>
                    <a:lnTo>
                      <a:pt x="16" y="0"/>
                    </a:lnTo>
                    <a:lnTo>
                      <a:pt x="0" y="37"/>
                    </a:lnTo>
                    <a:close/>
                  </a:path>
                </a:pathLst>
              </a:custGeom>
              <a:solidFill>
                <a:srgbClr val="DE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55" name="Freeform 320">
                <a:extLst>
                  <a:ext uri="{FF2B5EF4-FFF2-40B4-BE49-F238E27FC236}">
                    <a16:creationId xmlns:a16="http://schemas.microsoft.com/office/drawing/2014/main" id="{A8822B87-F827-40AD-9D9B-CFDD8A68F74C}"/>
                  </a:ext>
                </a:extLst>
              </p:cNvPr>
              <p:cNvSpPr>
                <a:spLocks/>
              </p:cNvSpPr>
              <p:nvPr/>
            </p:nvSpPr>
            <p:spPr bwMode="auto">
              <a:xfrm>
                <a:off x="22515513" y="7888288"/>
                <a:ext cx="322263" cy="534988"/>
              </a:xfrm>
              <a:custGeom>
                <a:avLst/>
                <a:gdLst>
                  <a:gd name="T0" fmla="*/ 193 w 423"/>
                  <a:gd name="T1" fmla="*/ 294 h 703"/>
                  <a:gd name="T2" fmla="*/ 263 w 423"/>
                  <a:gd name="T3" fmla="*/ 0 h 703"/>
                  <a:gd name="T4" fmla="*/ 390 w 423"/>
                  <a:gd name="T5" fmla="*/ 30 h 703"/>
                  <a:gd name="T6" fmla="*/ 320 w 423"/>
                  <a:gd name="T7" fmla="*/ 325 h 703"/>
                  <a:gd name="T8" fmla="*/ 404 w 423"/>
                  <a:gd name="T9" fmla="*/ 533 h 703"/>
                  <a:gd name="T10" fmla="*/ 169 w 423"/>
                  <a:gd name="T11" fmla="*/ 678 h 703"/>
                  <a:gd name="T12" fmla="*/ 24 w 423"/>
                  <a:gd name="T13" fmla="*/ 443 h 703"/>
                  <a:gd name="T14" fmla="*/ 193 w 423"/>
                  <a:gd name="T15" fmla="*/ 294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3" h="703">
                    <a:moveTo>
                      <a:pt x="193" y="294"/>
                    </a:moveTo>
                    <a:lnTo>
                      <a:pt x="263" y="0"/>
                    </a:lnTo>
                    <a:lnTo>
                      <a:pt x="390" y="30"/>
                    </a:lnTo>
                    <a:lnTo>
                      <a:pt x="320" y="325"/>
                    </a:lnTo>
                    <a:cubicBezTo>
                      <a:pt x="387" y="368"/>
                      <a:pt x="423" y="451"/>
                      <a:pt x="404" y="533"/>
                    </a:cubicBezTo>
                    <a:cubicBezTo>
                      <a:pt x="379" y="638"/>
                      <a:pt x="274" y="703"/>
                      <a:pt x="169" y="678"/>
                    </a:cubicBezTo>
                    <a:cubicBezTo>
                      <a:pt x="64" y="653"/>
                      <a:pt x="0" y="548"/>
                      <a:pt x="24" y="443"/>
                    </a:cubicBezTo>
                    <a:cubicBezTo>
                      <a:pt x="44" y="361"/>
                      <a:pt x="113" y="303"/>
                      <a:pt x="193" y="294"/>
                    </a:cubicBezTo>
                    <a:close/>
                  </a:path>
                </a:pathLst>
              </a:custGeom>
              <a:solidFill>
                <a:srgbClr val="EEE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56" name="Freeform 321">
                <a:extLst>
                  <a:ext uri="{FF2B5EF4-FFF2-40B4-BE49-F238E27FC236}">
                    <a16:creationId xmlns:a16="http://schemas.microsoft.com/office/drawing/2014/main" id="{D101A6AF-F941-4F13-939A-DA7B5C153654}"/>
                  </a:ext>
                </a:extLst>
              </p:cNvPr>
              <p:cNvSpPr>
                <a:spLocks/>
              </p:cNvSpPr>
              <p:nvPr/>
            </p:nvSpPr>
            <p:spPr bwMode="auto">
              <a:xfrm>
                <a:off x="22686963" y="7845425"/>
                <a:ext cx="161925" cy="71438"/>
              </a:xfrm>
              <a:custGeom>
                <a:avLst/>
                <a:gdLst>
                  <a:gd name="T0" fmla="*/ 34 w 213"/>
                  <a:gd name="T1" fmla="*/ 4 h 94"/>
                  <a:gd name="T2" fmla="*/ 190 w 213"/>
                  <a:gd name="T3" fmla="*/ 41 h 94"/>
                  <a:gd name="T4" fmla="*/ 209 w 213"/>
                  <a:gd name="T5" fmla="*/ 71 h 94"/>
                  <a:gd name="T6" fmla="*/ 178 w 213"/>
                  <a:gd name="T7" fmla="*/ 90 h 94"/>
                  <a:gd name="T8" fmla="*/ 23 w 213"/>
                  <a:gd name="T9" fmla="*/ 53 h 94"/>
                  <a:gd name="T10" fmla="*/ 4 w 213"/>
                  <a:gd name="T11" fmla="*/ 23 h 94"/>
                  <a:gd name="T12" fmla="*/ 34 w 213"/>
                  <a:gd name="T13" fmla="*/ 4 h 94"/>
                </a:gdLst>
                <a:ahLst/>
                <a:cxnLst>
                  <a:cxn ang="0">
                    <a:pos x="T0" y="T1"/>
                  </a:cxn>
                  <a:cxn ang="0">
                    <a:pos x="T2" y="T3"/>
                  </a:cxn>
                  <a:cxn ang="0">
                    <a:pos x="T4" y="T5"/>
                  </a:cxn>
                  <a:cxn ang="0">
                    <a:pos x="T6" y="T7"/>
                  </a:cxn>
                  <a:cxn ang="0">
                    <a:pos x="T8" y="T9"/>
                  </a:cxn>
                  <a:cxn ang="0">
                    <a:pos x="T10" y="T11"/>
                  </a:cxn>
                  <a:cxn ang="0">
                    <a:pos x="T12" y="T13"/>
                  </a:cxn>
                </a:cxnLst>
                <a:rect l="0" t="0" r="r" b="b"/>
                <a:pathLst>
                  <a:path w="213" h="94">
                    <a:moveTo>
                      <a:pt x="34" y="4"/>
                    </a:moveTo>
                    <a:lnTo>
                      <a:pt x="190" y="41"/>
                    </a:lnTo>
                    <a:cubicBezTo>
                      <a:pt x="204" y="44"/>
                      <a:pt x="213" y="58"/>
                      <a:pt x="209" y="71"/>
                    </a:cubicBezTo>
                    <a:cubicBezTo>
                      <a:pt x="206" y="85"/>
                      <a:pt x="192" y="94"/>
                      <a:pt x="178" y="90"/>
                    </a:cubicBezTo>
                    <a:lnTo>
                      <a:pt x="23" y="53"/>
                    </a:lnTo>
                    <a:cubicBezTo>
                      <a:pt x="9" y="50"/>
                      <a:pt x="0" y="36"/>
                      <a:pt x="4" y="23"/>
                    </a:cubicBezTo>
                    <a:cubicBezTo>
                      <a:pt x="7" y="9"/>
                      <a:pt x="21" y="0"/>
                      <a:pt x="34"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57" name="Freeform 322">
                <a:extLst>
                  <a:ext uri="{FF2B5EF4-FFF2-40B4-BE49-F238E27FC236}">
                    <a16:creationId xmlns:a16="http://schemas.microsoft.com/office/drawing/2014/main" id="{3561CB02-A5B9-4DD6-A9BE-8714638C4A60}"/>
                  </a:ext>
                </a:extLst>
              </p:cNvPr>
              <p:cNvSpPr>
                <a:spLocks/>
              </p:cNvSpPr>
              <p:nvPr/>
            </p:nvSpPr>
            <p:spPr bwMode="auto">
              <a:xfrm>
                <a:off x="22559963" y="8177213"/>
                <a:ext cx="236538" cy="201613"/>
              </a:xfrm>
              <a:custGeom>
                <a:avLst/>
                <a:gdLst>
                  <a:gd name="T0" fmla="*/ 18 w 311"/>
                  <a:gd name="T1" fmla="*/ 76 h 265"/>
                  <a:gd name="T2" fmla="*/ 122 w 311"/>
                  <a:gd name="T3" fmla="*/ 247 h 265"/>
                  <a:gd name="T4" fmla="*/ 293 w 311"/>
                  <a:gd name="T5" fmla="*/ 142 h 265"/>
                  <a:gd name="T6" fmla="*/ 110 w 311"/>
                  <a:gd name="T7" fmla="*/ 82 h 265"/>
                  <a:gd name="T8" fmla="*/ 18 w 311"/>
                  <a:gd name="T9" fmla="*/ 76 h 265"/>
                </a:gdLst>
                <a:ahLst/>
                <a:cxnLst>
                  <a:cxn ang="0">
                    <a:pos x="T0" y="T1"/>
                  </a:cxn>
                  <a:cxn ang="0">
                    <a:pos x="T2" y="T3"/>
                  </a:cxn>
                  <a:cxn ang="0">
                    <a:pos x="T4" y="T5"/>
                  </a:cxn>
                  <a:cxn ang="0">
                    <a:pos x="T6" y="T7"/>
                  </a:cxn>
                  <a:cxn ang="0">
                    <a:pos x="T8" y="T9"/>
                  </a:cxn>
                </a:cxnLst>
                <a:rect l="0" t="0" r="r" b="b"/>
                <a:pathLst>
                  <a:path w="311" h="265">
                    <a:moveTo>
                      <a:pt x="18" y="76"/>
                    </a:moveTo>
                    <a:cubicBezTo>
                      <a:pt x="0" y="152"/>
                      <a:pt x="47" y="229"/>
                      <a:pt x="122" y="247"/>
                    </a:cubicBezTo>
                    <a:cubicBezTo>
                      <a:pt x="198" y="265"/>
                      <a:pt x="275" y="218"/>
                      <a:pt x="293" y="142"/>
                    </a:cubicBezTo>
                    <a:cubicBezTo>
                      <a:pt x="311" y="66"/>
                      <a:pt x="159" y="93"/>
                      <a:pt x="110" y="82"/>
                    </a:cubicBezTo>
                    <a:cubicBezTo>
                      <a:pt x="62" y="70"/>
                      <a:pt x="36" y="0"/>
                      <a:pt x="18" y="76"/>
                    </a:cubicBezTo>
                    <a:close/>
                  </a:path>
                </a:pathLst>
              </a:custGeom>
              <a:solidFill>
                <a:srgbClr val="A3C6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58" name="Freeform 323">
                <a:extLst>
                  <a:ext uri="{FF2B5EF4-FFF2-40B4-BE49-F238E27FC236}">
                    <a16:creationId xmlns:a16="http://schemas.microsoft.com/office/drawing/2014/main" id="{2BF818B8-7BF0-47E8-9227-75CE823FE17A}"/>
                  </a:ext>
                </a:extLst>
              </p:cNvPr>
              <p:cNvSpPr>
                <a:spLocks/>
              </p:cNvSpPr>
              <p:nvPr/>
            </p:nvSpPr>
            <p:spPr bwMode="auto">
              <a:xfrm>
                <a:off x="22709188" y="7888288"/>
                <a:ext cx="103188" cy="52388"/>
              </a:xfrm>
              <a:custGeom>
                <a:avLst/>
                <a:gdLst>
                  <a:gd name="T0" fmla="*/ 0 w 136"/>
                  <a:gd name="T1" fmla="*/ 39 h 69"/>
                  <a:gd name="T2" fmla="*/ 127 w 136"/>
                  <a:gd name="T3" fmla="*/ 69 h 69"/>
                  <a:gd name="T4" fmla="*/ 136 w 136"/>
                  <a:gd name="T5" fmla="*/ 30 h 69"/>
                  <a:gd name="T6" fmla="*/ 9 w 136"/>
                  <a:gd name="T7" fmla="*/ 0 h 69"/>
                  <a:gd name="T8" fmla="*/ 0 w 136"/>
                  <a:gd name="T9" fmla="*/ 39 h 69"/>
                </a:gdLst>
                <a:ahLst/>
                <a:cxnLst>
                  <a:cxn ang="0">
                    <a:pos x="T0" y="T1"/>
                  </a:cxn>
                  <a:cxn ang="0">
                    <a:pos x="T2" y="T3"/>
                  </a:cxn>
                  <a:cxn ang="0">
                    <a:pos x="T4" y="T5"/>
                  </a:cxn>
                  <a:cxn ang="0">
                    <a:pos x="T6" y="T7"/>
                  </a:cxn>
                  <a:cxn ang="0">
                    <a:pos x="T8" y="T9"/>
                  </a:cxn>
                </a:cxnLst>
                <a:rect l="0" t="0" r="r" b="b"/>
                <a:pathLst>
                  <a:path w="136" h="69">
                    <a:moveTo>
                      <a:pt x="0" y="39"/>
                    </a:moveTo>
                    <a:lnTo>
                      <a:pt x="127" y="69"/>
                    </a:lnTo>
                    <a:lnTo>
                      <a:pt x="136" y="30"/>
                    </a:lnTo>
                    <a:lnTo>
                      <a:pt x="9" y="0"/>
                    </a:lnTo>
                    <a:lnTo>
                      <a:pt x="0" y="39"/>
                    </a:lnTo>
                    <a:close/>
                  </a:path>
                </a:pathLst>
              </a:custGeom>
              <a:solidFill>
                <a:srgbClr val="DFD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59" name="Freeform 324">
                <a:extLst>
                  <a:ext uri="{FF2B5EF4-FFF2-40B4-BE49-F238E27FC236}">
                    <a16:creationId xmlns:a16="http://schemas.microsoft.com/office/drawing/2014/main" id="{492F282C-DFF7-47BC-87F6-D31B7F1AE5F4}"/>
                  </a:ext>
                </a:extLst>
              </p:cNvPr>
              <p:cNvSpPr>
                <a:spLocks/>
              </p:cNvSpPr>
              <p:nvPr/>
            </p:nvSpPr>
            <p:spPr bwMode="auto">
              <a:xfrm>
                <a:off x="16392525" y="5191125"/>
                <a:ext cx="593725" cy="604838"/>
              </a:xfrm>
              <a:custGeom>
                <a:avLst/>
                <a:gdLst>
                  <a:gd name="T0" fmla="*/ 716 w 781"/>
                  <a:gd name="T1" fmla="*/ 0 h 795"/>
                  <a:gd name="T2" fmla="*/ 718 w 781"/>
                  <a:gd name="T3" fmla="*/ 191 h 795"/>
                  <a:gd name="T4" fmla="*/ 268 w 781"/>
                  <a:gd name="T5" fmla="*/ 716 h 795"/>
                  <a:gd name="T6" fmla="*/ 65 w 781"/>
                  <a:gd name="T7" fmla="*/ 732 h 795"/>
                  <a:gd name="T8" fmla="*/ 3 w 781"/>
                  <a:gd name="T9" fmla="*/ 679 h 795"/>
                  <a:gd name="T10" fmla="*/ 0 w 781"/>
                  <a:gd name="T11" fmla="*/ 677 h 795"/>
                  <a:gd name="T12" fmla="*/ 14 w 781"/>
                  <a:gd name="T13" fmla="*/ 690 h 795"/>
                  <a:gd name="T14" fmla="*/ 76 w 781"/>
                  <a:gd name="T15" fmla="*/ 743 h 795"/>
                  <a:gd name="T16" fmla="*/ 279 w 781"/>
                  <a:gd name="T17" fmla="*/ 727 h 795"/>
                  <a:gd name="T18" fmla="*/ 729 w 781"/>
                  <a:gd name="T19" fmla="*/ 202 h 795"/>
                  <a:gd name="T20" fmla="*/ 716 w 781"/>
                  <a:gd name="T21" fmla="*/ 0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1" h="795">
                    <a:moveTo>
                      <a:pt x="716" y="0"/>
                    </a:moveTo>
                    <a:cubicBezTo>
                      <a:pt x="764" y="54"/>
                      <a:pt x="766" y="135"/>
                      <a:pt x="718" y="191"/>
                    </a:cubicBezTo>
                    <a:lnTo>
                      <a:pt x="268" y="716"/>
                    </a:lnTo>
                    <a:cubicBezTo>
                      <a:pt x="216" y="777"/>
                      <a:pt x="125" y="784"/>
                      <a:pt x="65" y="732"/>
                    </a:cubicBezTo>
                    <a:lnTo>
                      <a:pt x="3" y="679"/>
                    </a:lnTo>
                    <a:cubicBezTo>
                      <a:pt x="2" y="678"/>
                      <a:pt x="1" y="678"/>
                      <a:pt x="0" y="677"/>
                    </a:cubicBezTo>
                    <a:cubicBezTo>
                      <a:pt x="5" y="681"/>
                      <a:pt x="9" y="686"/>
                      <a:pt x="14" y="690"/>
                    </a:cubicBezTo>
                    <a:lnTo>
                      <a:pt x="76" y="743"/>
                    </a:lnTo>
                    <a:cubicBezTo>
                      <a:pt x="136" y="795"/>
                      <a:pt x="228" y="788"/>
                      <a:pt x="279" y="727"/>
                    </a:cubicBezTo>
                    <a:lnTo>
                      <a:pt x="729" y="202"/>
                    </a:lnTo>
                    <a:cubicBezTo>
                      <a:pt x="781" y="142"/>
                      <a:pt x="774" y="53"/>
                      <a:pt x="716" y="0"/>
                    </a:cubicBezTo>
                    <a:close/>
                  </a:path>
                </a:pathLst>
              </a:custGeom>
              <a:solidFill>
                <a:srgbClr val="F4B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60" name="Freeform 325">
                <a:extLst>
                  <a:ext uri="{FF2B5EF4-FFF2-40B4-BE49-F238E27FC236}">
                    <a16:creationId xmlns:a16="http://schemas.microsoft.com/office/drawing/2014/main" id="{D78771A6-3D5A-4D1F-AAA5-AD588708668F}"/>
                  </a:ext>
                </a:extLst>
              </p:cNvPr>
              <p:cNvSpPr>
                <a:spLocks/>
              </p:cNvSpPr>
              <p:nvPr/>
            </p:nvSpPr>
            <p:spPr bwMode="auto">
              <a:xfrm>
                <a:off x="16354425" y="5110163"/>
                <a:ext cx="620713" cy="677863"/>
              </a:xfrm>
              <a:custGeom>
                <a:avLst/>
                <a:gdLst>
                  <a:gd name="T0" fmla="*/ 115 w 816"/>
                  <a:gd name="T1" fmla="*/ 839 h 891"/>
                  <a:gd name="T2" fmla="*/ 318 w 816"/>
                  <a:gd name="T3" fmla="*/ 823 h 891"/>
                  <a:gd name="T4" fmla="*/ 768 w 816"/>
                  <a:gd name="T5" fmla="*/ 298 h 891"/>
                  <a:gd name="T6" fmla="*/ 766 w 816"/>
                  <a:gd name="T7" fmla="*/ 107 h 891"/>
                  <a:gd name="T8" fmla="*/ 764 w 816"/>
                  <a:gd name="T9" fmla="*/ 105 h 891"/>
                  <a:gd name="T10" fmla="*/ 702 w 816"/>
                  <a:gd name="T11" fmla="*/ 52 h 891"/>
                  <a:gd name="T12" fmla="*/ 498 w 816"/>
                  <a:gd name="T13" fmla="*/ 68 h 891"/>
                  <a:gd name="T14" fmla="*/ 48 w 816"/>
                  <a:gd name="T15" fmla="*/ 593 h 891"/>
                  <a:gd name="T16" fmla="*/ 50 w 816"/>
                  <a:gd name="T17" fmla="*/ 784 h 891"/>
                  <a:gd name="T18" fmla="*/ 53 w 816"/>
                  <a:gd name="T19" fmla="*/ 786 h 891"/>
                  <a:gd name="T20" fmla="*/ 115 w 816"/>
                  <a:gd name="T21" fmla="*/ 839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6" h="891">
                    <a:moveTo>
                      <a:pt x="115" y="839"/>
                    </a:moveTo>
                    <a:cubicBezTo>
                      <a:pt x="175" y="891"/>
                      <a:pt x="266" y="884"/>
                      <a:pt x="318" y="823"/>
                    </a:cubicBezTo>
                    <a:lnTo>
                      <a:pt x="768" y="298"/>
                    </a:lnTo>
                    <a:cubicBezTo>
                      <a:pt x="816" y="242"/>
                      <a:pt x="814" y="161"/>
                      <a:pt x="766" y="107"/>
                    </a:cubicBezTo>
                    <a:cubicBezTo>
                      <a:pt x="765" y="107"/>
                      <a:pt x="764" y="106"/>
                      <a:pt x="764" y="105"/>
                    </a:cubicBezTo>
                    <a:lnTo>
                      <a:pt x="702" y="52"/>
                    </a:lnTo>
                    <a:cubicBezTo>
                      <a:pt x="641" y="0"/>
                      <a:pt x="550" y="7"/>
                      <a:pt x="498" y="68"/>
                    </a:cubicBezTo>
                    <a:lnTo>
                      <a:pt x="48" y="593"/>
                    </a:lnTo>
                    <a:cubicBezTo>
                      <a:pt x="0" y="649"/>
                      <a:pt x="3" y="731"/>
                      <a:pt x="50" y="784"/>
                    </a:cubicBezTo>
                    <a:cubicBezTo>
                      <a:pt x="51" y="785"/>
                      <a:pt x="52" y="785"/>
                      <a:pt x="53" y="786"/>
                    </a:cubicBezTo>
                    <a:lnTo>
                      <a:pt x="115" y="839"/>
                    </a:lnTo>
                    <a:close/>
                  </a:path>
                </a:pathLst>
              </a:custGeom>
              <a:solidFill>
                <a:srgbClr val="F8D2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61" name="Freeform 326">
                <a:extLst>
                  <a:ext uri="{FF2B5EF4-FFF2-40B4-BE49-F238E27FC236}">
                    <a16:creationId xmlns:a16="http://schemas.microsoft.com/office/drawing/2014/main" id="{5F55421A-97E2-4EBE-A720-2664BE80D047}"/>
                  </a:ext>
                </a:extLst>
              </p:cNvPr>
              <p:cNvSpPr>
                <a:spLocks/>
              </p:cNvSpPr>
              <p:nvPr/>
            </p:nvSpPr>
            <p:spPr bwMode="auto">
              <a:xfrm>
                <a:off x="16514763" y="5297488"/>
                <a:ext cx="307975" cy="312738"/>
              </a:xfrm>
              <a:custGeom>
                <a:avLst/>
                <a:gdLst>
                  <a:gd name="T0" fmla="*/ 386 w 403"/>
                  <a:gd name="T1" fmla="*/ 202 h 409"/>
                  <a:gd name="T2" fmla="*/ 228 w 403"/>
                  <a:gd name="T3" fmla="*/ 387 h 409"/>
                  <a:gd name="T4" fmla="*/ 162 w 403"/>
                  <a:gd name="T5" fmla="*/ 392 h 409"/>
                  <a:gd name="T6" fmla="*/ 22 w 403"/>
                  <a:gd name="T7" fmla="*/ 272 h 409"/>
                  <a:gd name="T8" fmla="*/ 17 w 403"/>
                  <a:gd name="T9" fmla="*/ 206 h 409"/>
                  <a:gd name="T10" fmla="*/ 175 w 403"/>
                  <a:gd name="T11" fmla="*/ 22 h 409"/>
                  <a:gd name="T12" fmla="*/ 241 w 403"/>
                  <a:gd name="T13" fmla="*/ 16 h 409"/>
                  <a:gd name="T14" fmla="*/ 381 w 403"/>
                  <a:gd name="T15" fmla="*/ 136 h 409"/>
                  <a:gd name="T16" fmla="*/ 386 w 403"/>
                  <a:gd name="T17" fmla="*/ 20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3" h="409">
                    <a:moveTo>
                      <a:pt x="386" y="202"/>
                    </a:moveTo>
                    <a:lnTo>
                      <a:pt x="228" y="387"/>
                    </a:lnTo>
                    <a:cubicBezTo>
                      <a:pt x="211" y="406"/>
                      <a:pt x="182" y="409"/>
                      <a:pt x="162" y="392"/>
                    </a:cubicBezTo>
                    <a:lnTo>
                      <a:pt x="22" y="272"/>
                    </a:lnTo>
                    <a:cubicBezTo>
                      <a:pt x="3" y="255"/>
                      <a:pt x="0" y="226"/>
                      <a:pt x="17" y="206"/>
                    </a:cubicBezTo>
                    <a:lnTo>
                      <a:pt x="175" y="22"/>
                    </a:lnTo>
                    <a:cubicBezTo>
                      <a:pt x="192" y="2"/>
                      <a:pt x="222" y="0"/>
                      <a:pt x="241" y="16"/>
                    </a:cubicBezTo>
                    <a:lnTo>
                      <a:pt x="381" y="136"/>
                    </a:lnTo>
                    <a:cubicBezTo>
                      <a:pt x="401" y="153"/>
                      <a:pt x="403" y="183"/>
                      <a:pt x="386" y="202"/>
                    </a:cubicBezTo>
                    <a:close/>
                  </a:path>
                </a:pathLst>
              </a:custGeom>
              <a:solidFill>
                <a:srgbClr val="F4B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62" name="Freeform: Shape 261">
                <a:extLst>
                  <a:ext uri="{FF2B5EF4-FFF2-40B4-BE49-F238E27FC236}">
                    <a16:creationId xmlns:a16="http://schemas.microsoft.com/office/drawing/2014/main" id="{CAC45674-CDC3-414F-B984-E43E1DBC4E87}"/>
                  </a:ext>
                </a:extLst>
              </p:cNvPr>
              <p:cNvSpPr>
                <a:spLocks/>
              </p:cNvSpPr>
              <p:nvPr/>
            </p:nvSpPr>
            <p:spPr bwMode="auto">
              <a:xfrm>
                <a:off x="16545136" y="5326273"/>
                <a:ext cx="250378" cy="256755"/>
              </a:xfrm>
              <a:custGeom>
                <a:avLst/>
                <a:gdLst>
                  <a:gd name="connsiteX0" fmla="*/ 115405 w 250378"/>
                  <a:gd name="connsiteY0" fmla="*/ 227057 h 256755"/>
                  <a:gd name="connsiteX1" fmla="*/ 126162 w 250378"/>
                  <a:gd name="connsiteY1" fmla="*/ 230642 h 256755"/>
                  <a:gd name="connsiteX2" fmla="*/ 127713 w 250378"/>
                  <a:gd name="connsiteY2" fmla="*/ 251576 h 256755"/>
                  <a:gd name="connsiteX3" fmla="*/ 106780 w 250378"/>
                  <a:gd name="connsiteY3" fmla="*/ 253126 h 256755"/>
                  <a:gd name="connsiteX4" fmla="*/ 105229 w 250378"/>
                  <a:gd name="connsiteY4" fmla="*/ 232193 h 256755"/>
                  <a:gd name="connsiteX5" fmla="*/ 115405 w 250378"/>
                  <a:gd name="connsiteY5" fmla="*/ 227057 h 256755"/>
                  <a:gd name="connsiteX6" fmla="*/ 63862 w 250378"/>
                  <a:gd name="connsiteY6" fmla="*/ 184106 h 256755"/>
                  <a:gd name="connsiteX7" fmla="*/ 74107 w 250378"/>
                  <a:gd name="connsiteY7" fmla="*/ 187521 h 256755"/>
                  <a:gd name="connsiteX8" fmla="*/ 76322 w 250378"/>
                  <a:gd name="connsiteY8" fmla="*/ 207457 h 256755"/>
                  <a:gd name="connsiteX9" fmla="*/ 55647 w 250378"/>
                  <a:gd name="connsiteY9" fmla="*/ 208934 h 256755"/>
                  <a:gd name="connsiteX10" fmla="*/ 54171 w 250378"/>
                  <a:gd name="connsiteY10" fmla="*/ 188998 h 256755"/>
                  <a:gd name="connsiteX11" fmla="*/ 63862 w 250378"/>
                  <a:gd name="connsiteY11" fmla="*/ 184106 h 256755"/>
                  <a:gd name="connsiteX12" fmla="*/ 154832 w 250378"/>
                  <a:gd name="connsiteY12" fmla="*/ 180931 h 256755"/>
                  <a:gd name="connsiteX13" fmla="*/ 166008 w 250378"/>
                  <a:gd name="connsiteY13" fmla="*/ 184346 h 256755"/>
                  <a:gd name="connsiteX14" fmla="*/ 167523 w 250378"/>
                  <a:gd name="connsiteY14" fmla="*/ 204282 h 256755"/>
                  <a:gd name="connsiteX15" fmla="*/ 146308 w 250378"/>
                  <a:gd name="connsiteY15" fmla="*/ 205759 h 256755"/>
                  <a:gd name="connsiteX16" fmla="*/ 144793 w 250378"/>
                  <a:gd name="connsiteY16" fmla="*/ 185823 h 256755"/>
                  <a:gd name="connsiteX17" fmla="*/ 154832 w 250378"/>
                  <a:gd name="connsiteY17" fmla="*/ 180931 h 256755"/>
                  <a:gd name="connsiteX18" fmla="*/ 13514 w 250378"/>
                  <a:gd name="connsiteY18" fmla="*/ 139744 h 256755"/>
                  <a:gd name="connsiteX19" fmla="*/ 24562 w 250378"/>
                  <a:gd name="connsiteY19" fmla="*/ 143329 h 256755"/>
                  <a:gd name="connsiteX20" fmla="*/ 26113 w 250378"/>
                  <a:gd name="connsiteY20" fmla="*/ 164263 h 256755"/>
                  <a:gd name="connsiteX21" fmla="*/ 5180 w 250378"/>
                  <a:gd name="connsiteY21" fmla="*/ 165813 h 256755"/>
                  <a:gd name="connsiteX22" fmla="*/ 3629 w 250378"/>
                  <a:gd name="connsiteY22" fmla="*/ 144880 h 256755"/>
                  <a:gd name="connsiteX23" fmla="*/ 13514 w 250378"/>
                  <a:gd name="connsiteY23" fmla="*/ 139744 h 256755"/>
                  <a:gd name="connsiteX24" fmla="*/ 104292 w 250378"/>
                  <a:gd name="connsiteY24" fmla="*/ 137700 h 256755"/>
                  <a:gd name="connsiteX25" fmla="*/ 115049 w 250378"/>
                  <a:gd name="connsiteY25" fmla="*/ 140745 h 256755"/>
                  <a:gd name="connsiteX26" fmla="*/ 116600 w 250378"/>
                  <a:gd name="connsiteY26" fmla="*/ 161420 h 256755"/>
                  <a:gd name="connsiteX27" fmla="*/ 95667 w 250378"/>
                  <a:gd name="connsiteY27" fmla="*/ 162897 h 256755"/>
                  <a:gd name="connsiteX28" fmla="*/ 94116 w 250378"/>
                  <a:gd name="connsiteY28" fmla="*/ 142961 h 256755"/>
                  <a:gd name="connsiteX29" fmla="*/ 104292 w 250378"/>
                  <a:gd name="connsiteY29" fmla="*/ 137700 h 256755"/>
                  <a:gd name="connsiteX30" fmla="*/ 194780 w 250378"/>
                  <a:gd name="connsiteY30" fmla="*/ 133352 h 256755"/>
                  <a:gd name="connsiteX31" fmla="*/ 205537 w 250378"/>
                  <a:gd name="connsiteY31" fmla="*/ 136856 h 256755"/>
                  <a:gd name="connsiteX32" fmla="*/ 207088 w 250378"/>
                  <a:gd name="connsiteY32" fmla="*/ 157313 h 256755"/>
                  <a:gd name="connsiteX33" fmla="*/ 186155 w 250378"/>
                  <a:gd name="connsiteY33" fmla="*/ 159586 h 256755"/>
                  <a:gd name="connsiteX34" fmla="*/ 184604 w 250378"/>
                  <a:gd name="connsiteY34" fmla="*/ 138371 h 256755"/>
                  <a:gd name="connsiteX35" fmla="*/ 194780 w 250378"/>
                  <a:gd name="connsiteY35" fmla="*/ 133352 h 256755"/>
                  <a:gd name="connsiteX36" fmla="*/ 53492 w 250378"/>
                  <a:gd name="connsiteY36" fmla="*/ 93759 h 256755"/>
                  <a:gd name="connsiteX37" fmla="*/ 64249 w 250378"/>
                  <a:gd name="connsiteY37" fmla="*/ 97169 h 256755"/>
                  <a:gd name="connsiteX38" fmla="*/ 65800 w 250378"/>
                  <a:gd name="connsiteY38" fmla="*/ 118384 h 256755"/>
                  <a:gd name="connsiteX39" fmla="*/ 44867 w 250378"/>
                  <a:gd name="connsiteY39" fmla="*/ 119899 h 256755"/>
                  <a:gd name="connsiteX40" fmla="*/ 43316 w 250378"/>
                  <a:gd name="connsiteY40" fmla="*/ 99442 h 256755"/>
                  <a:gd name="connsiteX41" fmla="*/ 53492 w 250378"/>
                  <a:gd name="connsiteY41" fmla="*/ 93759 h 256755"/>
                  <a:gd name="connsiteX42" fmla="*/ 143980 w 250378"/>
                  <a:gd name="connsiteY42" fmla="*/ 90490 h 256755"/>
                  <a:gd name="connsiteX43" fmla="*/ 154737 w 250378"/>
                  <a:gd name="connsiteY43" fmla="*/ 93994 h 256755"/>
                  <a:gd name="connsiteX44" fmla="*/ 157063 w 250378"/>
                  <a:gd name="connsiteY44" fmla="*/ 114451 h 256755"/>
                  <a:gd name="connsiteX45" fmla="*/ 135355 w 250378"/>
                  <a:gd name="connsiteY45" fmla="*/ 116724 h 256755"/>
                  <a:gd name="connsiteX46" fmla="*/ 133804 w 250378"/>
                  <a:gd name="connsiteY46" fmla="*/ 95509 h 256755"/>
                  <a:gd name="connsiteX47" fmla="*/ 143980 w 250378"/>
                  <a:gd name="connsiteY47" fmla="*/ 90490 h 256755"/>
                  <a:gd name="connsiteX48" fmla="*/ 234112 w 250378"/>
                  <a:gd name="connsiteY48" fmla="*/ 87357 h 256755"/>
                  <a:gd name="connsiteX49" fmla="*/ 244626 w 250378"/>
                  <a:gd name="connsiteY49" fmla="*/ 90942 h 256755"/>
                  <a:gd name="connsiteX50" fmla="*/ 246898 w 250378"/>
                  <a:gd name="connsiteY50" fmla="*/ 111876 h 256755"/>
                  <a:gd name="connsiteX51" fmla="*/ 225683 w 250378"/>
                  <a:gd name="connsiteY51" fmla="*/ 113426 h 256755"/>
                  <a:gd name="connsiteX52" fmla="*/ 224168 w 250378"/>
                  <a:gd name="connsiteY52" fmla="*/ 92493 h 256755"/>
                  <a:gd name="connsiteX53" fmla="*/ 234112 w 250378"/>
                  <a:gd name="connsiteY53" fmla="*/ 87357 h 256755"/>
                  <a:gd name="connsiteX54" fmla="*/ 92889 w 250378"/>
                  <a:gd name="connsiteY54" fmla="*/ 46082 h 256755"/>
                  <a:gd name="connsiteX55" fmla="*/ 103937 w 250378"/>
                  <a:gd name="connsiteY55" fmla="*/ 49667 h 256755"/>
                  <a:gd name="connsiteX56" fmla="*/ 105488 w 250378"/>
                  <a:gd name="connsiteY56" fmla="*/ 70601 h 256755"/>
                  <a:gd name="connsiteX57" fmla="*/ 84555 w 250378"/>
                  <a:gd name="connsiteY57" fmla="*/ 72926 h 256755"/>
                  <a:gd name="connsiteX58" fmla="*/ 83004 w 250378"/>
                  <a:gd name="connsiteY58" fmla="*/ 51218 h 256755"/>
                  <a:gd name="connsiteX59" fmla="*/ 92889 w 250378"/>
                  <a:gd name="connsiteY59" fmla="*/ 46082 h 256755"/>
                  <a:gd name="connsiteX60" fmla="*/ 184512 w 250378"/>
                  <a:gd name="connsiteY60" fmla="*/ 44406 h 256755"/>
                  <a:gd name="connsiteX61" fmla="*/ 194757 w 250378"/>
                  <a:gd name="connsiteY61" fmla="*/ 47821 h 256755"/>
                  <a:gd name="connsiteX62" fmla="*/ 196233 w 250378"/>
                  <a:gd name="connsiteY62" fmla="*/ 67757 h 256755"/>
                  <a:gd name="connsiteX63" fmla="*/ 176297 w 250378"/>
                  <a:gd name="connsiteY63" fmla="*/ 69234 h 256755"/>
                  <a:gd name="connsiteX64" fmla="*/ 174821 w 250378"/>
                  <a:gd name="connsiteY64" fmla="*/ 49298 h 256755"/>
                  <a:gd name="connsiteX65" fmla="*/ 184512 w 250378"/>
                  <a:gd name="connsiteY65" fmla="*/ 44406 h 256755"/>
                  <a:gd name="connsiteX66" fmla="*/ 132867 w 250378"/>
                  <a:gd name="connsiteY66" fmla="*/ 44 h 256755"/>
                  <a:gd name="connsiteX67" fmla="*/ 143624 w 250378"/>
                  <a:gd name="connsiteY67" fmla="*/ 3629 h 256755"/>
                  <a:gd name="connsiteX68" fmla="*/ 145175 w 250378"/>
                  <a:gd name="connsiteY68" fmla="*/ 24563 h 256755"/>
                  <a:gd name="connsiteX69" fmla="*/ 124242 w 250378"/>
                  <a:gd name="connsiteY69" fmla="*/ 26113 h 256755"/>
                  <a:gd name="connsiteX70" fmla="*/ 122691 w 250378"/>
                  <a:gd name="connsiteY70" fmla="*/ 5180 h 256755"/>
                  <a:gd name="connsiteX71" fmla="*/ 132867 w 250378"/>
                  <a:gd name="connsiteY71" fmla="*/ 44 h 25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50378" h="256755">
                    <a:moveTo>
                      <a:pt x="115405" y="227057"/>
                    </a:moveTo>
                    <a:cubicBezTo>
                      <a:pt x="119185" y="226766"/>
                      <a:pt x="123061" y="227929"/>
                      <a:pt x="126162" y="230642"/>
                    </a:cubicBezTo>
                    <a:cubicBezTo>
                      <a:pt x="132365" y="236069"/>
                      <a:pt x="133140" y="245373"/>
                      <a:pt x="127713" y="251576"/>
                    </a:cubicBezTo>
                    <a:cubicBezTo>
                      <a:pt x="122286" y="257778"/>
                      <a:pt x="112982" y="258553"/>
                      <a:pt x="106780" y="253126"/>
                    </a:cubicBezTo>
                    <a:cubicBezTo>
                      <a:pt x="100577" y="247699"/>
                      <a:pt x="99802" y="238395"/>
                      <a:pt x="105229" y="232193"/>
                    </a:cubicBezTo>
                    <a:cubicBezTo>
                      <a:pt x="107943" y="229092"/>
                      <a:pt x="111625" y="227347"/>
                      <a:pt x="115405" y="227057"/>
                    </a:cubicBezTo>
                    <a:close/>
                    <a:moveTo>
                      <a:pt x="63862" y="184106"/>
                    </a:moveTo>
                    <a:cubicBezTo>
                      <a:pt x="67462" y="183829"/>
                      <a:pt x="71154" y="184936"/>
                      <a:pt x="74107" y="187521"/>
                    </a:cubicBezTo>
                    <a:cubicBezTo>
                      <a:pt x="80752" y="192689"/>
                      <a:pt x="80752" y="201550"/>
                      <a:pt x="76322" y="207457"/>
                    </a:cubicBezTo>
                    <a:cubicBezTo>
                      <a:pt x="71153" y="213364"/>
                      <a:pt x="61554" y="214102"/>
                      <a:pt x="55647" y="208934"/>
                    </a:cubicBezTo>
                    <a:cubicBezTo>
                      <a:pt x="49740" y="203765"/>
                      <a:pt x="49002" y="194905"/>
                      <a:pt x="54171" y="188998"/>
                    </a:cubicBezTo>
                    <a:cubicBezTo>
                      <a:pt x="56755" y="186044"/>
                      <a:pt x="60262" y="184383"/>
                      <a:pt x="63862" y="184106"/>
                    </a:cubicBezTo>
                    <a:close/>
                    <a:moveTo>
                      <a:pt x="154832" y="180931"/>
                    </a:moveTo>
                    <a:cubicBezTo>
                      <a:pt x="158621" y="180654"/>
                      <a:pt x="162598" y="181762"/>
                      <a:pt x="166008" y="184346"/>
                    </a:cubicBezTo>
                    <a:cubicBezTo>
                      <a:pt x="172069" y="188776"/>
                      <a:pt x="172827" y="198375"/>
                      <a:pt x="167523" y="204282"/>
                    </a:cubicBezTo>
                    <a:cubicBezTo>
                      <a:pt x="162219" y="210189"/>
                      <a:pt x="152370" y="210927"/>
                      <a:pt x="146308" y="205759"/>
                    </a:cubicBezTo>
                    <a:cubicBezTo>
                      <a:pt x="140247" y="200590"/>
                      <a:pt x="139489" y="191730"/>
                      <a:pt x="144793" y="185823"/>
                    </a:cubicBezTo>
                    <a:cubicBezTo>
                      <a:pt x="147445" y="182869"/>
                      <a:pt x="151044" y="181208"/>
                      <a:pt x="154832" y="180931"/>
                    </a:cubicBezTo>
                    <a:close/>
                    <a:moveTo>
                      <a:pt x="13514" y="139744"/>
                    </a:moveTo>
                    <a:cubicBezTo>
                      <a:pt x="17391" y="139453"/>
                      <a:pt x="21461" y="140616"/>
                      <a:pt x="24562" y="143329"/>
                    </a:cubicBezTo>
                    <a:cubicBezTo>
                      <a:pt x="30765" y="148756"/>
                      <a:pt x="31540" y="158060"/>
                      <a:pt x="26113" y="164263"/>
                    </a:cubicBezTo>
                    <a:cubicBezTo>
                      <a:pt x="20686" y="170465"/>
                      <a:pt x="11382" y="171240"/>
                      <a:pt x="5180" y="165813"/>
                    </a:cubicBezTo>
                    <a:cubicBezTo>
                      <a:pt x="-1023" y="160386"/>
                      <a:pt x="-1798" y="151082"/>
                      <a:pt x="3629" y="144880"/>
                    </a:cubicBezTo>
                    <a:cubicBezTo>
                      <a:pt x="5955" y="141779"/>
                      <a:pt x="9638" y="140034"/>
                      <a:pt x="13514" y="139744"/>
                    </a:cubicBezTo>
                    <a:close/>
                    <a:moveTo>
                      <a:pt x="104292" y="137700"/>
                    </a:moveTo>
                    <a:cubicBezTo>
                      <a:pt x="108072" y="137423"/>
                      <a:pt x="111948" y="138530"/>
                      <a:pt x="115049" y="140745"/>
                    </a:cubicBezTo>
                    <a:cubicBezTo>
                      <a:pt x="121252" y="145914"/>
                      <a:pt x="122027" y="155513"/>
                      <a:pt x="116600" y="161420"/>
                    </a:cubicBezTo>
                    <a:cubicBezTo>
                      <a:pt x="111173" y="167327"/>
                      <a:pt x="101869" y="168065"/>
                      <a:pt x="95667" y="162897"/>
                    </a:cubicBezTo>
                    <a:cubicBezTo>
                      <a:pt x="89464" y="157728"/>
                      <a:pt x="88689" y="148868"/>
                      <a:pt x="94116" y="142961"/>
                    </a:cubicBezTo>
                    <a:cubicBezTo>
                      <a:pt x="96830" y="139638"/>
                      <a:pt x="100512" y="137977"/>
                      <a:pt x="104292" y="137700"/>
                    </a:cubicBezTo>
                    <a:close/>
                    <a:moveTo>
                      <a:pt x="194780" y="133352"/>
                    </a:moveTo>
                    <a:cubicBezTo>
                      <a:pt x="198559" y="133068"/>
                      <a:pt x="202436" y="134204"/>
                      <a:pt x="205537" y="136856"/>
                    </a:cubicBezTo>
                    <a:cubicBezTo>
                      <a:pt x="211740" y="142160"/>
                      <a:pt x="212515" y="151252"/>
                      <a:pt x="207088" y="157313"/>
                    </a:cubicBezTo>
                    <a:cubicBezTo>
                      <a:pt x="201661" y="164133"/>
                      <a:pt x="192357" y="164890"/>
                      <a:pt x="186155" y="159586"/>
                    </a:cubicBezTo>
                    <a:cubicBezTo>
                      <a:pt x="179952" y="154283"/>
                      <a:pt x="179177" y="144433"/>
                      <a:pt x="184604" y="138371"/>
                    </a:cubicBezTo>
                    <a:cubicBezTo>
                      <a:pt x="187317" y="135340"/>
                      <a:pt x="191000" y="133636"/>
                      <a:pt x="194780" y="133352"/>
                    </a:cubicBezTo>
                    <a:close/>
                    <a:moveTo>
                      <a:pt x="53492" y="93759"/>
                    </a:moveTo>
                    <a:cubicBezTo>
                      <a:pt x="57272" y="93381"/>
                      <a:pt x="61148" y="94517"/>
                      <a:pt x="64249" y="97169"/>
                    </a:cubicBezTo>
                    <a:cubicBezTo>
                      <a:pt x="70452" y="102473"/>
                      <a:pt x="71227" y="112323"/>
                      <a:pt x="65800" y="118384"/>
                    </a:cubicBezTo>
                    <a:cubicBezTo>
                      <a:pt x="60373" y="124446"/>
                      <a:pt x="51069" y="125203"/>
                      <a:pt x="44867" y="119899"/>
                    </a:cubicBezTo>
                    <a:cubicBezTo>
                      <a:pt x="38664" y="114596"/>
                      <a:pt x="37889" y="105504"/>
                      <a:pt x="43316" y="99442"/>
                    </a:cubicBezTo>
                    <a:cubicBezTo>
                      <a:pt x="46030" y="96033"/>
                      <a:pt x="49712" y="94138"/>
                      <a:pt x="53492" y="93759"/>
                    </a:cubicBezTo>
                    <a:close/>
                    <a:moveTo>
                      <a:pt x="143980" y="90490"/>
                    </a:moveTo>
                    <a:cubicBezTo>
                      <a:pt x="147760" y="90206"/>
                      <a:pt x="151636" y="91342"/>
                      <a:pt x="154737" y="93994"/>
                    </a:cubicBezTo>
                    <a:cubicBezTo>
                      <a:pt x="161715" y="99298"/>
                      <a:pt x="161715" y="108390"/>
                      <a:pt x="157063" y="114451"/>
                    </a:cubicBezTo>
                    <a:cubicBezTo>
                      <a:pt x="151636" y="121271"/>
                      <a:pt x="141557" y="122028"/>
                      <a:pt x="135355" y="116724"/>
                    </a:cubicBezTo>
                    <a:cubicBezTo>
                      <a:pt x="129152" y="111421"/>
                      <a:pt x="128377" y="101571"/>
                      <a:pt x="133804" y="95509"/>
                    </a:cubicBezTo>
                    <a:cubicBezTo>
                      <a:pt x="136517" y="92479"/>
                      <a:pt x="140200" y="90774"/>
                      <a:pt x="143980" y="90490"/>
                    </a:cubicBezTo>
                    <a:close/>
                    <a:moveTo>
                      <a:pt x="234112" y="87357"/>
                    </a:moveTo>
                    <a:cubicBezTo>
                      <a:pt x="237806" y="87066"/>
                      <a:pt x="241594" y="88229"/>
                      <a:pt x="244626" y="90942"/>
                    </a:cubicBezTo>
                    <a:cubicBezTo>
                      <a:pt x="251444" y="96369"/>
                      <a:pt x="252202" y="105673"/>
                      <a:pt x="246898" y="111876"/>
                    </a:cubicBezTo>
                    <a:cubicBezTo>
                      <a:pt x="241594" y="118078"/>
                      <a:pt x="231745" y="118853"/>
                      <a:pt x="225683" y="113426"/>
                    </a:cubicBezTo>
                    <a:cubicBezTo>
                      <a:pt x="219622" y="107999"/>
                      <a:pt x="218864" y="98695"/>
                      <a:pt x="224168" y="92493"/>
                    </a:cubicBezTo>
                    <a:cubicBezTo>
                      <a:pt x="226820" y="89392"/>
                      <a:pt x="230419" y="87647"/>
                      <a:pt x="234112" y="87357"/>
                    </a:cubicBezTo>
                    <a:close/>
                    <a:moveTo>
                      <a:pt x="92889" y="46082"/>
                    </a:moveTo>
                    <a:cubicBezTo>
                      <a:pt x="96766" y="45791"/>
                      <a:pt x="100836" y="46954"/>
                      <a:pt x="103937" y="49667"/>
                    </a:cubicBezTo>
                    <a:cubicBezTo>
                      <a:pt x="110140" y="55094"/>
                      <a:pt x="110915" y="64398"/>
                      <a:pt x="105488" y="70601"/>
                    </a:cubicBezTo>
                    <a:cubicBezTo>
                      <a:pt x="100061" y="77578"/>
                      <a:pt x="90757" y="77578"/>
                      <a:pt x="84555" y="72926"/>
                    </a:cubicBezTo>
                    <a:cubicBezTo>
                      <a:pt x="78352" y="67499"/>
                      <a:pt x="77577" y="57420"/>
                      <a:pt x="83004" y="51218"/>
                    </a:cubicBezTo>
                    <a:cubicBezTo>
                      <a:pt x="85330" y="48117"/>
                      <a:pt x="89013" y="46372"/>
                      <a:pt x="92889" y="46082"/>
                    </a:cubicBezTo>
                    <a:close/>
                    <a:moveTo>
                      <a:pt x="184512" y="44406"/>
                    </a:moveTo>
                    <a:cubicBezTo>
                      <a:pt x="188111" y="44129"/>
                      <a:pt x="191803" y="45237"/>
                      <a:pt x="194757" y="47821"/>
                    </a:cubicBezTo>
                    <a:cubicBezTo>
                      <a:pt x="200664" y="52989"/>
                      <a:pt x="201402" y="61850"/>
                      <a:pt x="196233" y="67757"/>
                    </a:cubicBezTo>
                    <a:cubicBezTo>
                      <a:pt x="191065" y="73664"/>
                      <a:pt x="182204" y="74402"/>
                      <a:pt x="176297" y="69234"/>
                    </a:cubicBezTo>
                    <a:cubicBezTo>
                      <a:pt x="170390" y="64065"/>
                      <a:pt x="169652" y="55205"/>
                      <a:pt x="174821" y="49298"/>
                    </a:cubicBezTo>
                    <a:cubicBezTo>
                      <a:pt x="177405" y="46344"/>
                      <a:pt x="180912" y="44683"/>
                      <a:pt x="184512" y="44406"/>
                    </a:cubicBezTo>
                    <a:close/>
                    <a:moveTo>
                      <a:pt x="132867" y="44"/>
                    </a:moveTo>
                    <a:cubicBezTo>
                      <a:pt x="136647" y="-247"/>
                      <a:pt x="140523" y="916"/>
                      <a:pt x="143624" y="3629"/>
                    </a:cubicBezTo>
                    <a:cubicBezTo>
                      <a:pt x="149827" y="9056"/>
                      <a:pt x="150602" y="18360"/>
                      <a:pt x="145175" y="24563"/>
                    </a:cubicBezTo>
                    <a:cubicBezTo>
                      <a:pt x="139748" y="30765"/>
                      <a:pt x="130444" y="31540"/>
                      <a:pt x="124242" y="26113"/>
                    </a:cubicBezTo>
                    <a:cubicBezTo>
                      <a:pt x="118039" y="20686"/>
                      <a:pt x="117264" y="11382"/>
                      <a:pt x="122691" y="5180"/>
                    </a:cubicBezTo>
                    <a:cubicBezTo>
                      <a:pt x="125405" y="2079"/>
                      <a:pt x="129087" y="334"/>
                      <a:pt x="132867" y="44"/>
                    </a:cubicBezTo>
                    <a:close/>
                  </a:path>
                </a:pathLst>
              </a:custGeom>
              <a:solidFill>
                <a:srgbClr val="E09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63" name="Freeform 339">
                <a:extLst>
                  <a:ext uri="{FF2B5EF4-FFF2-40B4-BE49-F238E27FC236}">
                    <a16:creationId xmlns:a16="http://schemas.microsoft.com/office/drawing/2014/main" id="{F875BDB5-41E7-49DC-8150-749F6D402C8D}"/>
                  </a:ext>
                </a:extLst>
              </p:cNvPr>
              <p:cNvSpPr>
                <a:spLocks/>
              </p:cNvSpPr>
              <p:nvPr/>
            </p:nvSpPr>
            <p:spPr bwMode="auto">
              <a:xfrm>
                <a:off x="20818475" y="7267575"/>
                <a:ext cx="593725" cy="603250"/>
              </a:xfrm>
              <a:custGeom>
                <a:avLst/>
                <a:gdLst>
                  <a:gd name="T0" fmla="*/ 64 w 780"/>
                  <a:gd name="T1" fmla="*/ 0 h 794"/>
                  <a:gd name="T2" fmla="*/ 62 w 780"/>
                  <a:gd name="T3" fmla="*/ 190 h 794"/>
                  <a:gd name="T4" fmla="*/ 512 w 780"/>
                  <a:gd name="T5" fmla="*/ 715 h 794"/>
                  <a:gd name="T6" fmla="*/ 716 w 780"/>
                  <a:gd name="T7" fmla="*/ 731 h 794"/>
                  <a:gd name="T8" fmla="*/ 778 w 780"/>
                  <a:gd name="T9" fmla="*/ 678 h 794"/>
                  <a:gd name="T10" fmla="*/ 780 w 780"/>
                  <a:gd name="T11" fmla="*/ 676 h 794"/>
                  <a:gd name="T12" fmla="*/ 767 w 780"/>
                  <a:gd name="T13" fmla="*/ 689 h 794"/>
                  <a:gd name="T14" fmla="*/ 705 w 780"/>
                  <a:gd name="T15" fmla="*/ 742 h 794"/>
                  <a:gd name="T16" fmla="*/ 501 w 780"/>
                  <a:gd name="T17" fmla="*/ 726 h 794"/>
                  <a:gd name="T18" fmla="*/ 51 w 780"/>
                  <a:gd name="T19" fmla="*/ 201 h 794"/>
                  <a:gd name="T20" fmla="*/ 64 w 780"/>
                  <a:gd name="T2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0" h="794">
                    <a:moveTo>
                      <a:pt x="64" y="0"/>
                    </a:moveTo>
                    <a:cubicBezTo>
                      <a:pt x="17" y="53"/>
                      <a:pt x="14" y="134"/>
                      <a:pt x="62" y="190"/>
                    </a:cubicBezTo>
                    <a:lnTo>
                      <a:pt x="512" y="715"/>
                    </a:lnTo>
                    <a:cubicBezTo>
                      <a:pt x="564" y="776"/>
                      <a:pt x="655" y="783"/>
                      <a:pt x="716" y="731"/>
                    </a:cubicBezTo>
                    <a:lnTo>
                      <a:pt x="778" y="678"/>
                    </a:lnTo>
                    <a:cubicBezTo>
                      <a:pt x="779" y="677"/>
                      <a:pt x="779" y="677"/>
                      <a:pt x="780" y="676"/>
                    </a:cubicBezTo>
                    <a:cubicBezTo>
                      <a:pt x="776" y="681"/>
                      <a:pt x="772" y="685"/>
                      <a:pt x="767" y="689"/>
                    </a:cubicBezTo>
                    <a:lnTo>
                      <a:pt x="705" y="742"/>
                    </a:lnTo>
                    <a:cubicBezTo>
                      <a:pt x="644" y="794"/>
                      <a:pt x="553" y="787"/>
                      <a:pt x="501" y="726"/>
                    </a:cubicBezTo>
                    <a:lnTo>
                      <a:pt x="51" y="201"/>
                    </a:lnTo>
                    <a:cubicBezTo>
                      <a:pt x="0" y="141"/>
                      <a:pt x="6" y="52"/>
                      <a:pt x="64" y="0"/>
                    </a:cubicBezTo>
                    <a:close/>
                  </a:path>
                </a:pathLst>
              </a:custGeom>
              <a:solidFill>
                <a:srgbClr val="DFD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64" name="Freeform 340">
                <a:extLst>
                  <a:ext uri="{FF2B5EF4-FFF2-40B4-BE49-F238E27FC236}">
                    <a16:creationId xmlns:a16="http://schemas.microsoft.com/office/drawing/2014/main" id="{1210D097-CFEC-41B0-9789-F27C7E5FB47D}"/>
                  </a:ext>
                </a:extLst>
              </p:cNvPr>
              <p:cNvSpPr>
                <a:spLocks/>
              </p:cNvSpPr>
              <p:nvPr/>
            </p:nvSpPr>
            <p:spPr bwMode="auto">
              <a:xfrm>
                <a:off x="20826413" y="7186613"/>
                <a:ext cx="620713" cy="676275"/>
              </a:xfrm>
              <a:custGeom>
                <a:avLst/>
                <a:gdLst>
                  <a:gd name="T0" fmla="*/ 701 w 815"/>
                  <a:gd name="T1" fmla="*/ 838 h 890"/>
                  <a:gd name="T2" fmla="*/ 497 w 815"/>
                  <a:gd name="T3" fmla="*/ 823 h 890"/>
                  <a:gd name="T4" fmla="*/ 47 w 815"/>
                  <a:gd name="T5" fmla="*/ 297 h 890"/>
                  <a:gd name="T6" fmla="*/ 50 w 815"/>
                  <a:gd name="T7" fmla="*/ 107 h 890"/>
                  <a:gd name="T8" fmla="*/ 52 w 815"/>
                  <a:gd name="T9" fmla="*/ 105 h 890"/>
                  <a:gd name="T10" fmla="*/ 114 w 815"/>
                  <a:gd name="T11" fmla="*/ 52 h 890"/>
                  <a:gd name="T12" fmla="*/ 318 w 815"/>
                  <a:gd name="T13" fmla="*/ 67 h 890"/>
                  <a:gd name="T14" fmla="*/ 768 w 815"/>
                  <a:gd name="T15" fmla="*/ 593 h 890"/>
                  <a:gd name="T16" fmla="*/ 765 w 815"/>
                  <a:gd name="T17" fmla="*/ 783 h 890"/>
                  <a:gd name="T18" fmla="*/ 763 w 815"/>
                  <a:gd name="T19" fmla="*/ 785 h 890"/>
                  <a:gd name="T20" fmla="*/ 701 w 815"/>
                  <a:gd name="T21" fmla="*/ 838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5" h="890">
                    <a:moveTo>
                      <a:pt x="701" y="838"/>
                    </a:moveTo>
                    <a:cubicBezTo>
                      <a:pt x="640" y="890"/>
                      <a:pt x="549" y="883"/>
                      <a:pt x="497" y="823"/>
                    </a:cubicBezTo>
                    <a:lnTo>
                      <a:pt x="47" y="297"/>
                    </a:lnTo>
                    <a:cubicBezTo>
                      <a:pt x="0" y="242"/>
                      <a:pt x="2" y="160"/>
                      <a:pt x="50" y="107"/>
                    </a:cubicBezTo>
                    <a:cubicBezTo>
                      <a:pt x="51" y="106"/>
                      <a:pt x="51" y="105"/>
                      <a:pt x="52" y="105"/>
                    </a:cubicBezTo>
                    <a:lnTo>
                      <a:pt x="114" y="52"/>
                    </a:lnTo>
                    <a:cubicBezTo>
                      <a:pt x="175" y="0"/>
                      <a:pt x="266" y="7"/>
                      <a:pt x="318" y="67"/>
                    </a:cubicBezTo>
                    <a:lnTo>
                      <a:pt x="768" y="593"/>
                    </a:lnTo>
                    <a:cubicBezTo>
                      <a:pt x="815" y="648"/>
                      <a:pt x="813" y="730"/>
                      <a:pt x="765" y="783"/>
                    </a:cubicBezTo>
                    <a:cubicBezTo>
                      <a:pt x="765" y="784"/>
                      <a:pt x="764" y="785"/>
                      <a:pt x="763" y="785"/>
                    </a:cubicBezTo>
                    <a:lnTo>
                      <a:pt x="701" y="838"/>
                    </a:lnTo>
                    <a:close/>
                  </a:path>
                </a:pathLst>
              </a:custGeom>
              <a:solidFill>
                <a:srgbClr val="EEE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65" name="Freeform 341">
                <a:extLst>
                  <a:ext uri="{FF2B5EF4-FFF2-40B4-BE49-F238E27FC236}">
                    <a16:creationId xmlns:a16="http://schemas.microsoft.com/office/drawing/2014/main" id="{437CB837-B8DB-45EA-8E59-DE51C32C75EA}"/>
                  </a:ext>
                </a:extLst>
              </p:cNvPr>
              <p:cNvSpPr>
                <a:spLocks/>
              </p:cNvSpPr>
              <p:nvPr/>
            </p:nvSpPr>
            <p:spPr bwMode="auto">
              <a:xfrm>
                <a:off x="20981988" y="7372350"/>
                <a:ext cx="306388" cy="311150"/>
              </a:xfrm>
              <a:custGeom>
                <a:avLst/>
                <a:gdLst>
                  <a:gd name="T0" fmla="*/ 17 w 403"/>
                  <a:gd name="T1" fmla="*/ 202 h 409"/>
                  <a:gd name="T2" fmla="*/ 175 w 403"/>
                  <a:gd name="T3" fmla="*/ 387 h 409"/>
                  <a:gd name="T4" fmla="*/ 241 w 403"/>
                  <a:gd name="T5" fmla="*/ 392 h 409"/>
                  <a:gd name="T6" fmla="*/ 381 w 403"/>
                  <a:gd name="T7" fmla="*/ 272 h 409"/>
                  <a:gd name="T8" fmla="*/ 386 w 403"/>
                  <a:gd name="T9" fmla="*/ 206 h 409"/>
                  <a:gd name="T10" fmla="*/ 228 w 403"/>
                  <a:gd name="T11" fmla="*/ 22 h 409"/>
                  <a:gd name="T12" fmla="*/ 162 w 403"/>
                  <a:gd name="T13" fmla="*/ 17 h 409"/>
                  <a:gd name="T14" fmla="*/ 22 w 403"/>
                  <a:gd name="T15" fmla="*/ 136 h 409"/>
                  <a:gd name="T16" fmla="*/ 17 w 403"/>
                  <a:gd name="T17" fmla="*/ 20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3" h="409">
                    <a:moveTo>
                      <a:pt x="17" y="202"/>
                    </a:moveTo>
                    <a:lnTo>
                      <a:pt x="175" y="387"/>
                    </a:lnTo>
                    <a:cubicBezTo>
                      <a:pt x="192" y="407"/>
                      <a:pt x="222" y="409"/>
                      <a:pt x="241" y="392"/>
                    </a:cubicBezTo>
                    <a:lnTo>
                      <a:pt x="381" y="272"/>
                    </a:lnTo>
                    <a:cubicBezTo>
                      <a:pt x="401" y="255"/>
                      <a:pt x="403" y="226"/>
                      <a:pt x="386" y="206"/>
                    </a:cubicBezTo>
                    <a:lnTo>
                      <a:pt x="228" y="22"/>
                    </a:lnTo>
                    <a:cubicBezTo>
                      <a:pt x="211" y="2"/>
                      <a:pt x="182" y="0"/>
                      <a:pt x="162" y="17"/>
                    </a:cubicBezTo>
                    <a:lnTo>
                      <a:pt x="22" y="136"/>
                    </a:lnTo>
                    <a:cubicBezTo>
                      <a:pt x="3" y="153"/>
                      <a:pt x="0" y="183"/>
                      <a:pt x="17" y="202"/>
                    </a:cubicBezTo>
                    <a:close/>
                  </a:path>
                </a:pathLst>
              </a:custGeom>
              <a:solidFill>
                <a:srgbClr val="DFD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66" name="Freeform: Shape 265">
                <a:extLst>
                  <a:ext uri="{FF2B5EF4-FFF2-40B4-BE49-F238E27FC236}">
                    <a16:creationId xmlns:a16="http://schemas.microsoft.com/office/drawing/2014/main" id="{CEC2B74D-5BA2-4427-B3AE-CF416668D360}"/>
                  </a:ext>
                </a:extLst>
              </p:cNvPr>
              <p:cNvSpPr>
                <a:spLocks/>
              </p:cNvSpPr>
              <p:nvPr/>
            </p:nvSpPr>
            <p:spPr bwMode="auto">
              <a:xfrm>
                <a:off x="21009101" y="7401136"/>
                <a:ext cx="247313" cy="255252"/>
              </a:xfrm>
              <a:custGeom>
                <a:avLst/>
                <a:gdLst>
                  <a:gd name="connsiteX0" fmla="*/ 132653 w 247313"/>
                  <a:gd name="connsiteY0" fmla="*/ 226968 h 255252"/>
                  <a:gd name="connsiteX1" fmla="*/ 142343 w 247313"/>
                  <a:gd name="connsiteY1" fmla="*/ 231860 h 255252"/>
                  <a:gd name="connsiteX2" fmla="*/ 140867 w 247313"/>
                  <a:gd name="connsiteY2" fmla="*/ 251796 h 255252"/>
                  <a:gd name="connsiteX3" fmla="*/ 120931 w 247313"/>
                  <a:gd name="connsiteY3" fmla="*/ 250319 h 255252"/>
                  <a:gd name="connsiteX4" fmla="*/ 122407 w 247313"/>
                  <a:gd name="connsiteY4" fmla="*/ 230383 h 255252"/>
                  <a:gd name="connsiteX5" fmla="*/ 132653 w 247313"/>
                  <a:gd name="connsiteY5" fmla="*/ 226968 h 255252"/>
                  <a:gd name="connsiteX6" fmla="*/ 182685 w 247313"/>
                  <a:gd name="connsiteY6" fmla="*/ 182606 h 255252"/>
                  <a:gd name="connsiteX7" fmla="*/ 193009 w 247313"/>
                  <a:gd name="connsiteY7" fmla="*/ 187742 h 255252"/>
                  <a:gd name="connsiteX8" fmla="*/ 190735 w 247313"/>
                  <a:gd name="connsiteY8" fmla="*/ 208675 h 255252"/>
                  <a:gd name="connsiteX9" fmla="*/ 170277 w 247313"/>
                  <a:gd name="connsiteY9" fmla="*/ 207125 h 255252"/>
                  <a:gd name="connsiteX10" fmla="*/ 171793 w 247313"/>
                  <a:gd name="connsiteY10" fmla="*/ 186191 h 255252"/>
                  <a:gd name="connsiteX11" fmla="*/ 182685 w 247313"/>
                  <a:gd name="connsiteY11" fmla="*/ 182606 h 255252"/>
                  <a:gd name="connsiteX12" fmla="*/ 92513 w 247313"/>
                  <a:gd name="connsiteY12" fmla="*/ 180931 h 255252"/>
                  <a:gd name="connsiteX13" fmla="*/ 102397 w 247313"/>
                  <a:gd name="connsiteY13" fmla="*/ 185823 h 255252"/>
                  <a:gd name="connsiteX14" fmla="*/ 100847 w 247313"/>
                  <a:gd name="connsiteY14" fmla="*/ 205759 h 255252"/>
                  <a:gd name="connsiteX15" fmla="*/ 79915 w 247313"/>
                  <a:gd name="connsiteY15" fmla="*/ 204282 h 255252"/>
                  <a:gd name="connsiteX16" fmla="*/ 81465 w 247313"/>
                  <a:gd name="connsiteY16" fmla="*/ 184346 h 255252"/>
                  <a:gd name="connsiteX17" fmla="*/ 92513 w 247313"/>
                  <a:gd name="connsiteY17" fmla="*/ 180931 h 255252"/>
                  <a:gd name="connsiteX18" fmla="*/ 233509 w 247313"/>
                  <a:gd name="connsiteY18" fmla="*/ 139744 h 255252"/>
                  <a:gd name="connsiteX19" fmla="*/ 243685 w 247313"/>
                  <a:gd name="connsiteY19" fmla="*/ 144880 h 255252"/>
                  <a:gd name="connsiteX20" fmla="*/ 242135 w 247313"/>
                  <a:gd name="connsiteY20" fmla="*/ 165813 h 255252"/>
                  <a:gd name="connsiteX21" fmla="*/ 221201 w 247313"/>
                  <a:gd name="connsiteY21" fmla="*/ 164263 h 255252"/>
                  <a:gd name="connsiteX22" fmla="*/ 222751 w 247313"/>
                  <a:gd name="connsiteY22" fmla="*/ 143329 h 255252"/>
                  <a:gd name="connsiteX23" fmla="*/ 233509 w 247313"/>
                  <a:gd name="connsiteY23" fmla="*/ 139744 h 255252"/>
                  <a:gd name="connsiteX24" fmla="*/ 143021 w 247313"/>
                  <a:gd name="connsiteY24" fmla="*/ 136569 h 255252"/>
                  <a:gd name="connsiteX25" fmla="*/ 153197 w 247313"/>
                  <a:gd name="connsiteY25" fmla="*/ 141705 h 255252"/>
                  <a:gd name="connsiteX26" fmla="*/ 151647 w 247313"/>
                  <a:gd name="connsiteY26" fmla="*/ 162638 h 255252"/>
                  <a:gd name="connsiteX27" fmla="*/ 130715 w 247313"/>
                  <a:gd name="connsiteY27" fmla="*/ 161088 h 255252"/>
                  <a:gd name="connsiteX28" fmla="*/ 132265 w 247313"/>
                  <a:gd name="connsiteY28" fmla="*/ 140154 h 255252"/>
                  <a:gd name="connsiteX29" fmla="*/ 143021 w 247313"/>
                  <a:gd name="connsiteY29" fmla="*/ 136569 h 255252"/>
                  <a:gd name="connsiteX30" fmla="*/ 52535 w 247313"/>
                  <a:gd name="connsiteY30" fmla="*/ 133352 h 255252"/>
                  <a:gd name="connsiteX31" fmla="*/ 62709 w 247313"/>
                  <a:gd name="connsiteY31" fmla="*/ 138371 h 255252"/>
                  <a:gd name="connsiteX32" fmla="*/ 61159 w 247313"/>
                  <a:gd name="connsiteY32" fmla="*/ 159586 h 255252"/>
                  <a:gd name="connsiteX33" fmla="*/ 40227 w 247313"/>
                  <a:gd name="connsiteY33" fmla="*/ 158071 h 255252"/>
                  <a:gd name="connsiteX34" fmla="*/ 41777 w 247313"/>
                  <a:gd name="connsiteY34" fmla="*/ 136856 h 255252"/>
                  <a:gd name="connsiteX35" fmla="*/ 52535 w 247313"/>
                  <a:gd name="connsiteY35" fmla="*/ 133352 h 255252"/>
                  <a:gd name="connsiteX36" fmla="*/ 194081 w 247313"/>
                  <a:gd name="connsiteY36" fmla="*/ 93706 h 255252"/>
                  <a:gd name="connsiteX37" fmla="*/ 204121 w 247313"/>
                  <a:gd name="connsiteY37" fmla="*/ 98842 h 255252"/>
                  <a:gd name="connsiteX38" fmla="*/ 202605 w 247313"/>
                  <a:gd name="connsiteY38" fmla="*/ 119775 h 255252"/>
                  <a:gd name="connsiteX39" fmla="*/ 181391 w 247313"/>
                  <a:gd name="connsiteY39" fmla="*/ 118225 h 255252"/>
                  <a:gd name="connsiteX40" fmla="*/ 182907 w 247313"/>
                  <a:gd name="connsiteY40" fmla="*/ 97291 h 255252"/>
                  <a:gd name="connsiteX41" fmla="*/ 194081 w 247313"/>
                  <a:gd name="connsiteY41" fmla="*/ 93706 h 255252"/>
                  <a:gd name="connsiteX42" fmla="*/ 103309 w 247313"/>
                  <a:gd name="connsiteY42" fmla="*/ 90489 h 255252"/>
                  <a:gd name="connsiteX43" fmla="*/ 113633 w 247313"/>
                  <a:gd name="connsiteY43" fmla="*/ 95508 h 255252"/>
                  <a:gd name="connsiteX44" fmla="*/ 112117 w 247313"/>
                  <a:gd name="connsiteY44" fmla="*/ 116723 h 255252"/>
                  <a:gd name="connsiteX45" fmla="*/ 90903 w 247313"/>
                  <a:gd name="connsiteY45" fmla="*/ 115208 h 255252"/>
                  <a:gd name="connsiteX46" fmla="*/ 92419 w 247313"/>
                  <a:gd name="connsiteY46" fmla="*/ 93993 h 255252"/>
                  <a:gd name="connsiteX47" fmla="*/ 103309 w 247313"/>
                  <a:gd name="connsiteY47" fmla="*/ 90489 h 255252"/>
                  <a:gd name="connsiteX48" fmla="*/ 15177 w 247313"/>
                  <a:gd name="connsiteY48" fmla="*/ 87268 h 255252"/>
                  <a:gd name="connsiteX49" fmla="*/ 24869 w 247313"/>
                  <a:gd name="connsiteY49" fmla="*/ 92160 h 255252"/>
                  <a:gd name="connsiteX50" fmla="*/ 23391 w 247313"/>
                  <a:gd name="connsiteY50" fmla="*/ 112096 h 255252"/>
                  <a:gd name="connsiteX51" fmla="*/ 3455 w 247313"/>
                  <a:gd name="connsiteY51" fmla="*/ 110619 h 255252"/>
                  <a:gd name="connsiteX52" fmla="*/ 4933 w 247313"/>
                  <a:gd name="connsiteY52" fmla="*/ 90683 h 255252"/>
                  <a:gd name="connsiteX53" fmla="*/ 15177 w 247313"/>
                  <a:gd name="connsiteY53" fmla="*/ 87268 h 255252"/>
                  <a:gd name="connsiteX54" fmla="*/ 154135 w 247313"/>
                  <a:gd name="connsiteY54" fmla="*/ 46039 h 255252"/>
                  <a:gd name="connsiteX55" fmla="*/ 164309 w 247313"/>
                  <a:gd name="connsiteY55" fmla="*/ 51058 h 255252"/>
                  <a:gd name="connsiteX56" fmla="*/ 162759 w 247313"/>
                  <a:gd name="connsiteY56" fmla="*/ 72273 h 255252"/>
                  <a:gd name="connsiteX57" fmla="*/ 141827 w 247313"/>
                  <a:gd name="connsiteY57" fmla="*/ 70758 h 255252"/>
                  <a:gd name="connsiteX58" fmla="*/ 143377 w 247313"/>
                  <a:gd name="connsiteY58" fmla="*/ 49543 h 255252"/>
                  <a:gd name="connsiteX59" fmla="*/ 154135 w 247313"/>
                  <a:gd name="connsiteY59" fmla="*/ 46039 h 255252"/>
                  <a:gd name="connsiteX60" fmla="*/ 66449 w 247313"/>
                  <a:gd name="connsiteY60" fmla="*/ 42906 h 255252"/>
                  <a:gd name="connsiteX61" fmla="*/ 76867 w 247313"/>
                  <a:gd name="connsiteY61" fmla="*/ 48042 h 255252"/>
                  <a:gd name="connsiteX62" fmla="*/ 75281 w 247313"/>
                  <a:gd name="connsiteY62" fmla="*/ 68975 h 255252"/>
                  <a:gd name="connsiteX63" fmla="*/ 53055 w 247313"/>
                  <a:gd name="connsiteY63" fmla="*/ 67425 h 255252"/>
                  <a:gd name="connsiteX64" fmla="*/ 55437 w 247313"/>
                  <a:gd name="connsiteY64" fmla="*/ 46491 h 255252"/>
                  <a:gd name="connsiteX65" fmla="*/ 66449 w 247313"/>
                  <a:gd name="connsiteY65" fmla="*/ 42906 h 255252"/>
                  <a:gd name="connsiteX66" fmla="*/ 116777 w 247313"/>
                  <a:gd name="connsiteY66" fmla="*/ 44 h 255252"/>
                  <a:gd name="connsiteX67" fmla="*/ 126469 w 247313"/>
                  <a:gd name="connsiteY67" fmla="*/ 5180 h 255252"/>
                  <a:gd name="connsiteX68" fmla="*/ 124991 w 247313"/>
                  <a:gd name="connsiteY68" fmla="*/ 26113 h 255252"/>
                  <a:gd name="connsiteX69" fmla="*/ 105055 w 247313"/>
                  <a:gd name="connsiteY69" fmla="*/ 24563 h 255252"/>
                  <a:gd name="connsiteX70" fmla="*/ 106533 w 247313"/>
                  <a:gd name="connsiteY70" fmla="*/ 3629 h 255252"/>
                  <a:gd name="connsiteX71" fmla="*/ 116777 w 247313"/>
                  <a:gd name="connsiteY71" fmla="*/ 44 h 25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47313" h="255252">
                    <a:moveTo>
                      <a:pt x="132653" y="226968"/>
                    </a:moveTo>
                    <a:cubicBezTo>
                      <a:pt x="136251" y="227245"/>
                      <a:pt x="139759" y="228906"/>
                      <a:pt x="142343" y="231860"/>
                    </a:cubicBezTo>
                    <a:cubicBezTo>
                      <a:pt x="147511" y="237767"/>
                      <a:pt x="146773" y="246627"/>
                      <a:pt x="140867" y="251796"/>
                    </a:cubicBezTo>
                    <a:cubicBezTo>
                      <a:pt x="134959" y="256964"/>
                      <a:pt x="126099" y="256226"/>
                      <a:pt x="120931" y="250319"/>
                    </a:cubicBezTo>
                    <a:cubicBezTo>
                      <a:pt x="115763" y="244412"/>
                      <a:pt x="116501" y="235551"/>
                      <a:pt x="122407" y="230383"/>
                    </a:cubicBezTo>
                    <a:cubicBezTo>
                      <a:pt x="125361" y="227798"/>
                      <a:pt x="129053" y="226691"/>
                      <a:pt x="132653" y="226968"/>
                    </a:cubicBezTo>
                    <a:close/>
                    <a:moveTo>
                      <a:pt x="182685" y="182606"/>
                    </a:moveTo>
                    <a:cubicBezTo>
                      <a:pt x="186569" y="182896"/>
                      <a:pt x="190357" y="184641"/>
                      <a:pt x="193009" y="187742"/>
                    </a:cubicBezTo>
                    <a:cubicBezTo>
                      <a:pt x="198311" y="193944"/>
                      <a:pt x="197555" y="203248"/>
                      <a:pt x="190735" y="208675"/>
                    </a:cubicBezTo>
                    <a:cubicBezTo>
                      <a:pt x="184673" y="214102"/>
                      <a:pt x="175581" y="213327"/>
                      <a:pt x="170277" y="207125"/>
                    </a:cubicBezTo>
                    <a:cubicBezTo>
                      <a:pt x="164975" y="200922"/>
                      <a:pt x="165731" y="191618"/>
                      <a:pt x="171793" y="186191"/>
                    </a:cubicBezTo>
                    <a:cubicBezTo>
                      <a:pt x="174825" y="183478"/>
                      <a:pt x="178803" y="182315"/>
                      <a:pt x="182685" y="182606"/>
                    </a:cubicBezTo>
                    <a:close/>
                    <a:moveTo>
                      <a:pt x="92513" y="180931"/>
                    </a:moveTo>
                    <a:cubicBezTo>
                      <a:pt x="96389" y="181208"/>
                      <a:pt x="100071" y="182869"/>
                      <a:pt x="102397" y="185823"/>
                    </a:cubicBezTo>
                    <a:cubicBezTo>
                      <a:pt x="107825" y="191730"/>
                      <a:pt x="107049" y="200590"/>
                      <a:pt x="100847" y="205759"/>
                    </a:cubicBezTo>
                    <a:cubicBezTo>
                      <a:pt x="94645" y="210927"/>
                      <a:pt x="85341" y="210189"/>
                      <a:pt x="79915" y="204282"/>
                    </a:cubicBezTo>
                    <a:cubicBezTo>
                      <a:pt x="74487" y="198375"/>
                      <a:pt x="75263" y="189514"/>
                      <a:pt x="81465" y="184346"/>
                    </a:cubicBezTo>
                    <a:cubicBezTo>
                      <a:pt x="84567" y="181762"/>
                      <a:pt x="88637" y="180654"/>
                      <a:pt x="92513" y="180931"/>
                    </a:cubicBezTo>
                    <a:close/>
                    <a:moveTo>
                      <a:pt x="233509" y="139744"/>
                    </a:moveTo>
                    <a:cubicBezTo>
                      <a:pt x="237289" y="140034"/>
                      <a:pt x="240971" y="141779"/>
                      <a:pt x="243685" y="144880"/>
                    </a:cubicBezTo>
                    <a:cubicBezTo>
                      <a:pt x="249111" y="151082"/>
                      <a:pt x="248337" y="160386"/>
                      <a:pt x="242135" y="165813"/>
                    </a:cubicBezTo>
                    <a:cubicBezTo>
                      <a:pt x="235931" y="171240"/>
                      <a:pt x="226629" y="170465"/>
                      <a:pt x="221201" y="164263"/>
                    </a:cubicBezTo>
                    <a:cubicBezTo>
                      <a:pt x="215775" y="158060"/>
                      <a:pt x="216549" y="148756"/>
                      <a:pt x="222751" y="143329"/>
                    </a:cubicBezTo>
                    <a:cubicBezTo>
                      <a:pt x="225853" y="140616"/>
                      <a:pt x="229729" y="139453"/>
                      <a:pt x="233509" y="139744"/>
                    </a:cubicBezTo>
                    <a:close/>
                    <a:moveTo>
                      <a:pt x="143021" y="136569"/>
                    </a:moveTo>
                    <a:cubicBezTo>
                      <a:pt x="146801" y="136859"/>
                      <a:pt x="150485" y="138604"/>
                      <a:pt x="153197" y="141705"/>
                    </a:cubicBezTo>
                    <a:cubicBezTo>
                      <a:pt x="158625" y="147907"/>
                      <a:pt x="157849" y="157211"/>
                      <a:pt x="151647" y="162638"/>
                    </a:cubicBezTo>
                    <a:cubicBezTo>
                      <a:pt x="145445" y="168065"/>
                      <a:pt x="136141" y="167290"/>
                      <a:pt x="130715" y="161088"/>
                    </a:cubicBezTo>
                    <a:cubicBezTo>
                      <a:pt x="125287" y="154885"/>
                      <a:pt x="126063" y="145581"/>
                      <a:pt x="132265" y="140154"/>
                    </a:cubicBezTo>
                    <a:cubicBezTo>
                      <a:pt x="135365" y="137441"/>
                      <a:pt x="139243" y="136278"/>
                      <a:pt x="143021" y="136569"/>
                    </a:cubicBezTo>
                    <a:close/>
                    <a:moveTo>
                      <a:pt x="52535" y="133352"/>
                    </a:moveTo>
                    <a:cubicBezTo>
                      <a:pt x="56313" y="133636"/>
                      <a:pt x="59997" y="135340"/>
                      <a:pt x="62709" y="138371"/>
                    </a:cubicBezTo>
                    <a:cubicBezTo>
                      <a:pt x="68137" y="145191"/>
                      <a:pt x="67361" y="154283"/>
                      <a:pt x="61159" y="159586"/>
                    </a:cubicBezTo>
                    <a:cubicBezTo>
                      <a:pt x="54957" y="164890"/>
                      <a:pt x="45653" y="164133"/>
                      <a:pt x="40227" y="158071"/>
                    </a:cubicBezTo>
                    <a:cubicBezTo>
                      <a:pt x="34799" y="151252"/>
                      <a:pt x="35575" y="142160"/>
                      <a:pt x="41777" y="136856"/>
                    </a:cubicBezTo>
                    <a:cubicBezTo>
                      <a:pt x="44879" y="134204"/>
                      <a:pt x="48755" y="133068"/>
                      <a:pt x="52535" y="133352"/>
                    </a:cubicBezTo>
                    <a:close/>
                    <a:moveTo>
                      <a:pt x="194081" y="93706"/>
                    </a:moveTo>
                    <a:cubicBezTo>
                      <a:pt x="197871" y="93996"/>
                      <a:pt x="201469" y="95741"/>
                      <a:pt x="204121" y="98842"/>
                    </a:cubicBezTo>
                    <a:cubicBezTo>
                      <a:pt x="209425" y="105044"/>
                      <a:pt x="208667" y="114348"/>
                      <a:pt x="202605" y="119775"/>
                    </a:cubicBezTo>
                    <a:cubicBezTo>
                      <a:pt x="195787" y="125202"/>
                      <a:pt x="186695" y="124427"/>
                      <a:pt x="181391" y="118225"/>
                    </a:cubicBezTo>
                    <a:cubicBezTo>
                      <a:pt x="176087" y="112022"/>
                      <a:pt x="176845" y="101943"/>
                      <a:pt x="182907" y="97291"/>
                    </a:cubicBezTo>
                    <a:cubicBezTo>
                      <a:pt x="186315" y="94578"/>
                      <a:pt x="190293" y="93415"/>
                      <a:pt x="194081" y="93706"/>
                    </a:cubicBezTo>
                    <a:close/>
                    <a:moveTo>
                      <a:pt x="103309" y="90489"/>
                    </a:moveTo>
                    <a:cubicBezTo>
                      <a:pt x="107193" y="90773"/>
                      <a:pt x="110981" y="92478"/>
                      <a:pt x="113633" y="95508"/>
                    </a:cubicBezTo>
                    <a:cubicBezTo>
                      <a:pt x="118937" y="101570"/>
                      <a:pt x="118179" y="111420"/>
                      <a:pt x="112117" y="116723"/>
                    </a:cubicBezTo>
                    <a:cubicBezTo>
                      <a:pt x="105299" y="122027"/>
                      <a:pt x="96207" y="121270"/>
                      <a:pt x="90903" y="115208"/>
                    </a:cubicBezTo>
                    <a:cubicBezTo>
                      <a:pt x="85599" y="108389"/>
                      <a:pt x="86357" y="99297"/>
                      <a:pt x="92419" y="93993"/>
                    </a:cubicBezTo>
                    <a:cubicBezTo>
                      <a:pt x="95449" y="91341"/>
                      <a:pt x="99427" y="90205"/>
                      <a:pt x="103309" y="90489"/>
                    </a:cubicBezTo>
                    <a:close/>
                    <a:moveTo>
                      <a:pt x="15177" y="87268"/>
                    </a:moveTo>
                    <a:cubicBezTo>
                      <a:pt x="18777" y="87545"/>
                      <a:pt x="22285" y="89206"/>
                      <a:pt x="24869" y="92160"/>
                    </a:cubicBezTo>
                    <a:cubicBezTo>
                      <a:pt x="30037" y="98067"/>
                      <a:pt x="29299" y="106927"/>
                      <a:pt x="23391" y="112096"/>
                    </a:cubicBezTo>
                    <a:cubicBezTo>
                      <a:pt x="17485" y="117264"/>
                      <a:pt x="8625" y="116526"/>
                      <a:pt x="3455" y="110619"/>
                    </a:cubicBezTo>
                    <a:cubicBezTo>
                      <a:pt x="-1713" y="104712"/>
                      <a:pt x="-975" y="95851"/>
                      <a:pt x="4933" y="90683"/>
                    </a:cubicBezTo>
                    <a:cubicBezTo>
                      <a:pt x="7887" y="88098"/>
                      <a:pt x="11577" y="86991"/>
                      <a:pt x="15177" y="87268"/>
                    </a:cubicBezTo>
                    <a:close/>
                    <a:moveTo>
                      <a:pt x="154135" y="46039"/>
                    </a:moveTo>
                    <a:cubicBezTo>
                      <a:pt x="157913" y="46323"/>
                      <a:pt x="161597" y="48028"/>
                      <a:pt x="164309" y="51058"/>
                    </a:cubicBezTo>
                    <a:cubicBezTo>
                      <a:pt x="169737" y="57120"/>
                      <a:pt x="168961" y="66970"/>
                      <a:pt x="162759" y="72273"/>
                    </a:cubicBezTo>
                    <a:cubicBezTo>
                      <a:pt x="156557" y="77577"/>
                      <a:pt x="147253" y="76820"/>
                      <a:pt x="141827" y="70758"/>
                    </a:cubicBezTo>
                    <a:cubicBezTo>
                      <a:pt x="136399" y="63939"/>
                      <a:pt x="137175" y="54847"/>
                      <a:pt x="143377" y="49543"/>
                    </a:cubicBezTo>
                    <a:cubicBezTo>
                      <a:pt x="146477" y="46891"/>
                      <a:pt x="150355" y="45755"/>
                      <a:pt x="154135" y="46039"/>
                    </a:cubicBezTo>
                    <a:close/>
                    <a:moveTo>
                      <a:pt x="66449" y="42906"/>
                    </a:moveTo>
                    <a:cubicBezTo>
                      <a:pt x="70319" y="43196"/>
                      <a:pt x="74089" y="44941"/>
                      <a:pt x="76867" y="48042"/>
                    </a:cubicBezTo>
                    <a:cubicBezTo>
                      <a:pt x="82423" y="54244"/>
                      <a:pt x="81631" y="63548"/>
                      <a:pt x="75281" y="68975"/>
                    </a:cubicBezTo>
                    <a:cubicBezTo>
                      <a:pt x="68931" y="74402"/>
                      <a:pt x="58611" y="73627"/>
                      <a:pt x="53055" y="67425"/>
                    </a:cubicBezTo>
                    <a:cubicBezTo>
                      <a:pt x="47499" y="61222"/>
                      <a:pt x="48293" y="51918"/>
                      <a:pt x="55437" y="46491"/>
                    </a:cubicBezTo>
                    <a:cubicBezTo>
                      <a:pt x="58613" y="43778"/>
                      <a:pt x="62581" y="42615"/>
                      <a:pt x="66449" y="42906"/>
                    </a:cubicBezTo>
                    <a:close/>
                    <a:moveTo>
                      <a:pt x="116777" y="44"/>
                    </a:moveTo>
                    <a:cubicBezTo>
                      <a:pt x="120377" y="334"/>
                      <a:pt x="123883" y="2079"/>
                      <a:pt x="126469" y="5180"/>
                    </a:cubicBezTo>
                    <a:cubicBezTo>
                      <a:pt x="131637" y="11382"/>
                      <a:pt x="130899" y="20686"/>
                      <a:pt x="124991" y="26113"/>
                    </a:cubicBezTo>
                    <a:cubicBezTo>
                      <a:pt x="119085" y="31540"/>
                      <a:pt x="110225" y="30765"/>
                      <a:pt x="105055" y="24563"/>
                    </a:cubicBezTo>
                    <a:cubicBezTo>
                      <a:pt x="99887" y="18360"/>
                      <a:pt x="100625" y="9056"/>
                      <a:pt x="106533" y="3629"/>
                    </a:cubicBezTo>
                    <a:cubicBezTo>
                      <a:pt x="109487" y="916"/>
                      <a:pt x="113177" y="-247"/>
                      <a:pt x="116777" y="44"/>
                    </a:cubicBezTo>
                    <a:close/>
                  </a:path>
                </a:pathLst>
              </a:custGeom>
              <a:solidFill>
                <a:srgbClr val="C6B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67" name="Freeform 354">
                <a:extLst>
                  <a:ext uri="{FF2B5EF4-FFF2-40B4-BE49-F238E27FC236}">
                    <a16:creationId xmlns:a16="http://schemas.microsoft.com/office/drawing/2014/main" id="{694977A4-CCE6-4773-814B-B8D472336804}"/>
                  </a:ext>
                </a:extLst>
              </p:cNvPr>
              <p:cNvSpPr>
                <a:spLocks/>
              </p:cNvSpPr>
              <p:nvPr/>
            </p:nvSpPr>
            <p:spPr bwMode="auto">
              <a:xfrm>
                <a:off x="13914438" y="7137400"/>
                <a:ext cx="1671638" cy="1468438"/>
              </a:xfrm>
              <a:custGeom>
                <a:avLst/>
                <a:gdLst>
                  <a:gd name="T0" fmla="*/ 1967 w 2196"/>
                  <a:gd name="T1" fmla="*/ 235 h 1930"/>
                  <a:gd name="T2" fmla="*/ 1133 w 2196"/>
                  <a:gd name="T3" fmla="*/ 231 h 1930"/>
                  <a:gd name="T4" fmla="*/ 1099 w 2196"/>
                  <a:gd name="T5" fmla="*/ 264 h 1930"/>
                  <a:gd name="T6" fmla="*/ 1065 w 2196"/>
                  <a:gd name="T7" fmla="*/ 231 h 1930"/>
                  <a:gd name="T8" fmla="*/ 231 w 2196"/>
                  <a:gd name="T9" fmla="*/ 231 h 1930"/>
                  <a:gd name="T10" fmla="*/ 231 w 2196"/>
                  <a:gd name="T11" fmla="*/ 1065 h 1930"/>
                  <a:gd name="T12" fmla="*/ 1095 w 2196"/>
                  <a:gd name="T13" fmla="*/ 1930 h 1930"/>
                  <a:gd name="T14" fmla="*/ 1963 w 2196"/>
                  <a:gd name="T15" fmla="*/ 1069 h 1930"/>
                  <a:gd name="T16" fmla="*/ 1967 w 2196"/>
                  <a:gd name="T17" fmla="*/ 23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6" h="1930">
                    <a:moveTo>
                      <a:pt x="1967" y="235"/>
                    </a:moveTo>
                    <a:cubicBezTo>
                      <a:pt x="1737" y="3"/>
                      <a:pt x="1364" y="2"/>
                      <a:pt x="1133" y="231"/>
                    </a:cubicBezTo>
                    <a:lnTo>
                      <a:pt x="1099" y="264"/>
                    </a:lnTo>
                    <a:lnTo>
                      <a:pt x="1065" y="231"/>
                    </a:lnTo>
                    <a:cubicBezTo>
                      <a:pt x="835" y="0"/>
                      <a:pt x="461" y="0"/>
                      <a:pt x="231" y="231"/>
                    </a:cubicBezTo>
                    <a:cubicBezTo>
                      <a:pt x="0" y="461"/>
                      <a:pt x="0" y="835"/>
                      <a:pt x="231" y="1065"/>
                    </a:cubicBezTo>
                    <a:lnTo>
                      <a:pt x="1095" y="1930"/>
                    </a:lnTo>
                    <a:lnTo>
                      <a:pt x="1963" y="1069"/>
                    </a:lnTo>
                    <a:cubicBezTo>
                      <a:pt x="2195" y="840"/>
                      <a:pt x="2196" y="466"/>
                      <a:pt x="1967" y="235"/>
                    </a:cubicBezTo>
                    <a:close/>
                  </a:path>
                </a:pathLst>
              </a:custGeom>
              <a:solidFill>
                <a:srgbClr val="F66A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68" name="Freeform 355">
                <a:extLst>
                  <a:ext uri="{FF2B5EF4-FFF2-40B4-BE49-F238E27FC236}">
                    <a16:creationId xmlns:a16="http://schemas.microsoft.com/office/drawing/2014/main" id="{267F185A-D734-4AF9-96C3-4FAD349122D8}"/>
                  </a:ext>
                </a:extLst>
              </p:cNvPr>
              <p:cNvSpPr>
                <a:spLocks/>
              </p:cNvSpPr>
              <p:nvPr/>
            </p:nvSpPr>
            <p:spPr bwMode="auto">
              <a:xfrm>
                <a:off x="14123988" y="7281863"/>
                <a:ext cx="544513" cy="444500"/>
              </a:xfrm>
              <a:custGeom>
                <a:avLst/>
                <a:gdLst>
                  <a:gd name="T0" fmla="*/ 693 w 716"/>
                  <a:gd name="T1" fmla="*/ 317 h 585"/>
                  <a:gd name="T2" fmla="*/ 355 w 716"/>
                  <a:gd name="T3" fmla="*/ 340 h 585"/>
                  <a:gd name="T4" fmla="*/ 23 w 716"/>
                  <a:gd name="T5" fmla="*/ 399 h 585"/>
                  <a:gd name="T6" fmla="*/ 316 w 716"/>
                  <a:gd name="T7" fmla="*/ 23 h 585"/>
                  <a:gd name="T8" fmla="*/ 693 w 716"/>
                  <a:gd name="T9" fmla="*/ 317 h 585"/>
                </a:gdLst>
                <a:ahLst/>
                <a:cxnLst>
                  <a:cxn ang="0">
                    <a:pos x="T0" y="T1"/>
                  </a:cxn>
                  <a:cxn ang="0">
                    <a:pos x="T2" y="T3"/>
                  </a:cxn>
                  <a:cxn ang="0">
                    <a:pos x="T4" y="T5"/>
                  </a:cxn>
                  <a:cxn ang="0">
                    <a:pos x="T6" y="T7"/>
                  </a:cxn>
                  <a:cxn ang="0">
                    <a:pos x="T8" y="T9"/>
                  </a:cxn>
                </a:cxnLst>
                <a:rect l="0" t="0" r="r" b="b"/>
                <a:pathLst>
                  <a:path w="716" h="585">
                    <a:moveTo>
                      <a:pt x="693" y="317"/>
                    </a:moveTo>
                    <a:cubicBezTo>
                      <a:pt x="716" y="502"/>
                      <a:pt x="541" y="317"/>
                      <a:pt x="355" y="340"/>
                    </a:cubicBezTo>
                    <a:cubicBezTo>
                      <a:pt x="170" y="363"/>
                      <a:pt x="45" y="585"/>
                      <a:pt x="23" y="399"/>
                    </a:cubicBezTo>
                    <a:cubicBezTo>
                      <a:pt x="0" y="214"/>
                      <a:pt x="131" y="46"/>
                      <a:pt x="316" y="23"/>
                    </a:cubicBezTo>
                    <a:cubicBezTo>
                      <a:pt x="501" y="0"/>
                      <a:pt x="670" y="132"/>
                      <a:pt x="693" y="317"/>
                    </a:cubicBezTo>
                    <a:close/>
                  </a:path>
                </a:pathLst>
              </a:custGeom>
              <a:solidFill>
                <a:srgbClr val="FF80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69" name="Freeform 356">
                <a:extLst>
                  <a:ext uri="{FF2B5EF4-FFF2-40B4-BE49-F238E27FC236}">
                    <a16:creationId xmlns:a16="http://schemas.microsoft.com/office/drawing/2014/main" id="{2FC8E853-11FB-41E8-8AD0-7B160E77A4F7}"/>
                  </a:ext>
                </a:extLst>
              </p:cNvPr>
              <p:cNvSpPr>
                <a:spLocks/>
              </p:cNvSpPr>
              <p:nvPr/>
            </p:nvSpPr>
            <p:spPr bwMode="auto">
              <a:xfrm>
                <a:off x="13719175" y="7342188"/>
                <a:ext cx="2035175" cy="877888"/>
              </a:xfrm>
              <a:custGeom>
                <a:avLst/>
                <a:gdLst>
                  <a:gd name="T0" fmla="*/ 1676 w 2674"/>
                  <a:gd name="T1" fmla="*/ 1152 h 1152"/>
                  <a:gd name="T2" fmla="*/ 1667 w 2674"/>
                  <a:gd name="T3" fmla="*/ 1146 h 1152"/>
                  <a:gd name="T4" fmla="*/ 1430 w 2674"/>
                  <a:gd name="T5" fmla="*/ 522 h 1152"/>
                  <a:gd name="T6" fmla="*/ 1193 w 2674"/>
                  <a:gd name="T7" fmla="*/ 894 h 1152"/>
                  <a:gd name="T8" fmla="*/ 1184 w 2674"/>
                  <a:gd name="T9" fmla="*/ 899 h 1152"/>
                  <a:gd name="T10" fmla="*/ 1176 w 2674"/>
                  <a:gd name="T11" fmla="*/ 893 h 1152"/>
                  <a:gd name="T12" fmla="*/ 860 w 2674"/>
                  <a:gd name="T13" fmla="*/ 39 h 1152"/>
                  <a:gd name="T14" fmla="*/ 621 w 2674"/>
                  <a:gd name="T15" fmla="*/ 774 h 1152"/>
                  <a:gd name="T16" fmla="*/ 612 w 2674"/>
                  <a:gd name="T17" fmla="*/ 780 h 1152"/>
                  <a:gd name="T18" fmla="*/ 9 w 2674"/>
                  <a:gd name="T19" fmla="*/ 780 h 1152"/>
                  <a:gd name="T20" fmla="*/ 0 w 2674"/>
                  <a:gd name="T21" fmla="*/ 771 h 1152"/>
                  <a:gd name="T22" fmla="*/ 9 w 2674"/>
                  <a:gd name="T23" fmla="*/ 761 h 1152"/>
                  <a:gd name="T24" fmla="*/ 605 w 2674"/>
                  <a:gd name="T25" fmla="*/ 761 h 1152"/>
                  <a:gd name="T26" fmla="*/ 850 w 2674"/>
                  <a:gd name="T27" fmla="*/ 7 h 1152"/>
                  <a:gd name="T28" fmla="*/ 859 w 2674"/>
                  <a:gd name="T29" fmla="*/ 0 h 1152"/>
                  <a:gd name="T30" fmla="*/ 868 w 2674"/>
                  <a:gd name="T31" fmla="*/ 6 h 1152"/>
                  <a:gd name="T32" fmla="*/ 1187 w 2674"/>
                  <a:gd name="T33" fmla="*/ 868 h 1152"/>
                  <a:gd name="T34" fmla="*/ 1424 w 2674"/>
                  <a:gd name="T35" fmla="*/ 495 h 1152"/>
                  <a:gd name="T36" fmla="*/ 1433 w 2674"/>
                  <a:gd name="T37" fmla="*/ 491 h 1152"/>
                  <a:gd name="T38" fmla="*/ 1441 w 2674"/>
                  <a:gd name="T39" fmla="*/ 497 h 1152"/>
                  <a:gd name="T40" fmla="*/ 1675 w 2674"/>
                  <a:gd name="T41" fmla="*/ 1113 h 1152"/>
                  <a:gd name="T42" fmla="*/ 1947 w 2674"/>
                  <a:gd name="T43" fmla="*/ 224 h 1152"/>
                  <a:gd name="T44" fmla="*/ 1956 w 2674"/>
                  <a:gd name="T45" fmla="*/ 217 h 1152"/>
                  <a:gd name="T46" fmla="*/ 1965 w 2674"/>
                  <a:gd name="T47" fmla="*/ 225 h 1152"/>
                  <a:gd name="T48" fmla="*/ 2085 w 2674"/>
                  <a:gd name="T49" fmla="*/ 761 h 1152"/>
                  <a:gd name="T50" fmla="*/ 2664 w 2674"/>
                  <a:gd name="T51" fmla="*/ 761 h 1152"/>
                  <a:gd name="T52" fmla="*/ 2674 w 2674"/>
                  <a:gd name="T53" fmla="*/ 771 h 1152"/>
                  <a:gd name="T54" fmla="*/ 2664 w 2674"/>
                  <a:gd name="T55" fmla="*/ 780 h 1152"/>
                  <a:gd name="T56" fmla="*/ 2078 w 2674"/>
                  <a:gd name="T57" fmla="*/ 780 h 1152"/>
                  <a:gd name="T58" fmla="*/ 2068 w 2674"/>
                  <a:gd name="T59" fmla="*/ 773 h 1152"/>
                  <a:gd name="T60" fmla="*/ 1954 w 2674"/>
                  <a:gd name="T61" fmla="*/ 265 h 1152"/>
                  <a:gd name="T62" fmla="*/ 1685 w 2674"/>
                  <a:gd name="T63" fmla="*/ 1146 h 1152"/>
                  <a:gd name="T64" fmla="*/ 1676 w 2674"/>
                  <a:gd name="T65" fmla="*/ 1152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74" h="1152">
                    <a:moveTo>
                      <a:pt x="1676" y="1152"/>
                    </a:moveTo>
                    <a:cubicBezTo>
                      <a:pt x="1672" y="1152"/>
                      <a:pt x="1668" y="1150"/>
                      <a:pt x="1667" y="1146"/>
                    </a:cubicBezTo>
                    <a:lnTo>
                      <a:pt x="1430" y="522"/>
                    </a:lnTo>
                    <a:lnTo>
                      <a:pt x="1193" y="894"/>
                    </a:lnTo>
                    <a:cubicBezTo>
                      <a:pt x="1191" y="897"/>
                      <a:pt x="1188" y="899"/>
                      <a:pt x="1184" y="899"/>
                    </a:cubicBezTo>
                    <a:cubicBezTo>
                      <a:pt x="1180" y="898"/>
                      <a:pt x="1177" y="896"/>
                      <a:pt x="1176" y="893"/>
                    </a:cubicBezTo>
                    <a:lnTo>
                      <a:pt x="860" y="39"/>
                    </a:lnTo>
                    <a:lnTo>
                      <a:pt x="621" y="774"/>
                    </a:lnTo>
                    <a:cubicBezTo>
                      <a:pt x="620" y="778"/>
                      <a:pt x="616" y="780"/>
                      <a:pt x="612" y="780"/>
                    </a:cubicBezTo>
                    <a:lnTo>
                      <a:pt x="9" y="780"/>
                    </a:lnTo>
                    <a:cubicBezTo>
                      <a:pt x="4" y="780"/>
                      <a:pt x="0" y="776"/>
                      <a:pt x="0" y="771"/>
                    </a:cubicBezTo>
                    <a:cubicBezTo>
                      <a:pt x="0" y="765"/>
                      <a:pt x="4" y="761"/>
                      <a:pt x="9" y="761"/>
                    </a:cubicBezTo>
                    <a:lnTo>
                      <a:pt x="605" y="761"/>
                    </a:lnTo>
                    <a:lnTo>
                      <a:pt x="850" y="7"/>
                    </a:lnTo>
                    <a:cubicBezTo>
                      <a:pt x="851" y="3"/>
                      <a:pt x="855" y="0"/>
                      <a:pt x="859" y="0"/>
                    </a:cubicBezTo>
                    <a:cubicBezTo>
                      <a:pt x="863" y="0"/>
                      <a:pt x="867" y="3"/>
                      <a:pt x="868" y="6"/>
                    </a:cubicBezTo>
                    <a:lnTo>
                      <a:pt x="1187" y="868"/>
                    </a:lnTo>
                    <a:lnTo>
                      <a:pt x="1424" y="495"/>
                    </a:lnTo>
                    <a:cubicBezTo>
                      <a:pt x="1426" y="492"/>
                      <a:pt x="1429" y="490"/>
                      <a:pt x="1433" y="491"/>
                    </a:cubicBezTo>
                    <a:cubicBezTo>
                      <a:pt x="1437" y="491"/>
                      <a:pt x="1440" y="494"/>
                      <a:pt x="1441" y="497"/>
                    </a:cubicBezTo>
                    <a:lnTo>
                      <a:pt x="1675" y="1113"/>
                    </a:lnTo>
                    <a:lnTo>
                      <a:pt x="1947" y="224"/>
                    </a:lnTo>
                    <a:cubicBezTo>
                      <a:pt x="1948" y="220"/>
                      <a:pt x="1952" y="217"/>
                      <a:pt x="1956" y="217"/>
                    </a:cubicBezTo>
                    <a:cubicBezTo>
                      <a:pt x="1961" y="218"/>
                      <a:pt x="1964" y="221"/>
                      <a:pt x="1965" y="225"/>
                    </a:cubicBezTo>
                    <a:lnTo>
                      <a:pt x="2085" y="761"/>
                    </a:lnTo>
                    <a:lnTo>
                      <a:pt x="2664" y="761"/>
                    </a:lnTo>
                    <a:cubicBezTo>
                      <a:pt x="2669" y="761"/>
                      <a:pt x="2674" y="765"/>
                      <a:pt x="2674" y="771"/>
                    </a:cubicBezTo>
                    <a:cubicBezTo>
                      <a:pt x="2674" y="776"/>
                      <a:pt x="2669" y="780"/>
                      <a:pt x="2664" y="780"/>
                    </a:cubicBezTo>
                    <a:lnTo>
                      <a:pt x="2078" y="780"/>
                    </a:lnTo>
                    <a:cubicBezTo>
                      <a:pt x="2073" y="780"/>
                      <a:pt x="2069" y="777"/>
                      <a:pt x="2068" y="773"/>
                    </a:cubicBezTo>
                    <a:lnTo>
                      <a:pt x="1954" y="265"/>
                    </a:lnTo>
                    <a:lnTo>
                      <a:pt x="1685" y="1146"/>
                    </a:lnTo>
                    <a:cubicBezTo>
                      <a:pt x="1684" y="1150"/>
                      <a:pt x="1680" y="1152"/>
                      <a:pt x="1676" y="1152"/>
                    </a:cubicBezTo>
                    <a:close/>
                  </a:path>
                </a:pathLst>
              </a:custGeom>
              <a:solidFill>
                <a:srgbClr val="8522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70" name="Freeform 357">
                <a:extLst>
                  <a:ext uri="{FF2B5EF4-FFF2-40B4-BE49-F238E27FC236}">
                    <a16:creationId xmlns:a16="http://schemas.microsoft.com/office/drawing/2014/main" id="{672FF734-FB17-43AE-BFE7-C62F332C0B68}"/>
                  </a:ext>
                </a:extLst>
              </p:cNvPr>
              <p:cNvSpPr>
                <a:spLocks/>
              </p:cNvSpPr>
              <p:nvPr/>
            </p:nvSpPr>
            <p:spPr bwMode="auto">
              <a:xfrm>
                <a:off x="18670588" y="8980488"/>
                <a:ext cx="2478088" cy="2146300"/>
              </a:xfrm>
              <a:custGeom>
                <a:avLst/>
                <a:gdLst>
                  <a:gd name="T0" fmla="*/ 2973 w 3256"/>
                  <a:gd name="T1" fmla="*/ 0 h 2820"/>
                  <a:gd name="T2" fmla="*/ 2979 w 3256"/>
                  <a:gd name="T3" fmla="*/ 67 h 2820"/>
                  <a:gd name="T4" fmla="*/ 2979 w 3256"/>
                  <a:gd name="T5" fmla="*/ 2196 h 2820"/>
                  <a:gd name="T6" fmla="*/ 2631 w 3256"/>
                  <a:gd name="T7" fmla="*/ 2545 h 2820"/>
                  <a:gd name="T8" fmla="*/ 0 w 3256"/>
                  <a:gd name="T9" fmla="*/ 2545 h 2820"/>
                  <a:gd name="T10" fmla="*/ 0 w 3256"/>
                  <a:gd name="T11" fmla="*/ 2820 h 2820"/>
                  <a:gd name="T12" fmla="*/ 2908 w 3256"/>
                  <a:gd name="T13" fmla="*/ 2820 h 2820"/>
                  <a:gd name="T14" fmla="*/ 3256 w 3256"/>
                  <a:gd name="T15" fmla="*/ 2471 h 2820"/>
                  <a:gd name="T16" fmla="*/ 3256 w 3256"/>
                  <a:gd name="T17" fmla="*/ 342 h 2820"/>
                  <a:gd name="T18" fmla="*/ 2973 w 3256"/>
                  <a:gd name="T19"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6" h="2820">
                    <a:moveTo>
                      <a:pt x="2973" y="0"/>
                    </a:moveTo>
                    <a:cubicBezTo>
                      <a:pt x="2977" y="22"/>
                      <a:pt x="2979" y="44"/>
                      <a:pt x="2979" y="67"/>
                    </a:cubicBezTo>
                    <a:lnTo>
                      <a:pt x="2979" y="2196"/>
                    </a:lnTo>
                    <a:cubicBezTo>
                      <a:pt x="2979" y="2389"/>
                      <a:pt x="2823" y="2545"/>
                      <a:pt x="2631" y="2545"/>
                    </a:cubicBezTo>
                    <a:lnTo>
                      <a:pt x="0" y="2545"/>
                    </a:lnTo>
                    <a:lnTo>
                      <a:pt x="0" y="2820"/>
                    </a:lnTo>
                    <a:lnTo>
                      <a:pt x="2908" y="2820"/>
                    </a:lnTo>
                    <a:cubicBezTo>
                      <a:pt x="3100" y="2820"/>
                      <a:pt x="3256" y="2664"/>
                      <a:pt x="3256" y="2471"/>
                    </a:cubicBezTo>
                    <a:lnTo>
                      <a:pt x="3256" y="342"/>
                    </a:lnTo>
                    <a:cubicBezTo>
                      <a:pt x="3256" y="172"/>
                      <a:pt x="3134" y="30"/>
                      <a:pt x="2973" y="0"/>
                    </a:cubicBezTo>
                    <a:close/>
                  </a:path>
                </a:pathLst>
              </a:custGeom>
              <a:solidFill>
                <a:srgbClr val="F66A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71" name="Freeform 358">
                <a:extLst>
                  <a:ext uri="{FF2B5EF4-FFF2-40B4-BE49-F238E27FC236}">
                    <a16:creationId xmlns:a16="http://schemas.microsoft.com/office/drawing/2014/main" id="{13C6D12E-FE62-4B72-8CD1-D01DEEBC8D4F}"/>
                  </a:ext>
                </a:extLst>
              </p:cNvPr>
              <p:cNvSpPr>
                <a:spLocks/>
              </p:cNvSpPr>
              <p:nvPr/>
            </p:nvSpPr>
            <p:spPr bwMode="auto">
              <a:xfrm>
                <a:off x="18670588" y="8975725"/>
                <a:ext cx="2266950" cy="1941513"/>
              </a:xfrm>
              <a:custGeom>
                <a:avLst/>
                <a:gdLst>
                  <a:gd name="T0" fmla="*/ 2979 w 2979"/>
                  <a:gd name="T1" fmla="*/ 2202 h 2551"/>
                  <a:gd name="T2" fmla="*/ 2979 w 2979"/>
                  <a:gd name="T3" fmla="*/ 73 h 2551"/>
                  <a:gd name="T4" fmla="*/ 2973 w 2979"/>
                  <a:gd name="T5" fmla="*/ 6 h 2551"/>
                  <a:gd name="T6" fmla="*/ 2908 w 2979"/>
                  <a:gd name="T7" fmla="*/ 0 h 2551"/>
                  <a:gd name="T8" fmla="*/ 0 w 2979"/>
                  <a:gd name="T9" fmla="*/ 0 h 2551"/>
                  <a:gd name="T10" fmla="*/ 0 w 2979"/>
                  <a:gd name="T11" fmla="*/ 2551 h 2551"/>
                  <a:gd name="T12" fmla="*/ 2631 w 2979"/>
                  <a:gd name="T13" fmla="*/ 2551 h 2551"/>
                  <a:gd name="T14" fmla="*/ 2979 w 2979"/>
                  <a:gd name="T15" fmla="*/ 2202 h 25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79" h="2551">
                    <a:moveTo>
                      <a:pt x="2979" y="2202"/>
                    </a:moveTo>
                    <a:lnTo>
                      <a:pt x="2979" y="73"/>
                    </a:lnTo>
                    <a:cubicBezTo>
                      <a:pt x="2979" y="50"/>
                      <a:pt x="2977" y="28"/>
                      <a:pt x="2973" y="6"/>
                    </a:cubicBezTo>
                    <a:cubicBezTo>
                      <a:pt x="2952" y="2"/>
                      <a:pt x="2930" y="0"/>
                      <a:pt x="2908" y="0"/>
                    </a:cubicBezTo>
                    <a:lnTo>
                      <a:pt x="0" y="0"/>
                    </a:lnTo>
                    <a:lnTo>
                      <a:pt x="0" y="2551"/>
                    </a:lnTo>
                    <a:lnTo>
                      <a:pt x="2631" y="2551"/>
                    </a:lnTo>
                    <a:cubicBezTo>
                      <a:pt x="2823" y="2551"/>
                      <a:pt x="2979" y="2395"/>
                      <a:pt x="2979" y="2202"/>
                    </a:cubicBezTo>
                    <a:close/>
                  </a:path>
                </a:pathLst>
              </a:custGeom>
              <a:solidFill>
                <a:srgbClr val="FF80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74" name="Freeform 359">
                <a:extLst>
                  <a:ext uri="{FF2B5EF4-FFF2-40B4-BE49-F238E27FC236}">
                    <a16:creationId xmlns:a16="http://schemas.microsoft.com/office/drawing/2014/main" id="{D5770F8A-F05A-44A1-BDD1-59A485E008AD}"/>
                  </a:ext>
                </a:extLst>
              </p:cNvPr>
              <p:cNvSpPr>
                <a:spLocks/>
              </p:cNvSpPr>
              <p:nvPr/>
            </p:nvSpPr>
            <p:spPr bwMode="auto">
              <a:xfrm>
                <a:off x="19067463" y="8380413"/>
                <a:ext cx="1216025" cy="593725"/>
              </a:xfrm>
              <a:custGeom>
                <a:avLst/>
                <a:gdLst>
                  <a:gd name="T0" fmla="*/ 1598 w 1598"/>
                  <a:gd name="T1" fmla="*/ 781 h 781"/>
                  <a:gd name="T2" fmla="*/ 1347 w 1598"/>
                  <a:gd name="T3" fmla="*/ 781 h 781"/>
                  <a:gd name="T4" fmla="*/ 1347 w 1598"/>
                  <a:gd name="T5" fmla="*/ 605 h 781"/>
                  <a:gd name="T6" fmla="*/ 993 w 1598"/>
                  <a:gd name="T7" fmla="*/ 251 h 781"/>
                  <a:gd name="T8" fmla="*/ 605 w 1598"/>
                  <a:gd name="T9" fmla="*/ 251 h 781"/>
                  <a:gd name="T10" fmla="*/ 251 w 1598"/>
                  <a:gd name="T11" fmla="*/ 605 h 781"/>
                  <a:gd name="T12" fmla="*/ 251 w 1598"/>
                  <a:gd name="T13" fmla="*/ 781 h 781"/>
                  <a:gd name="T14" fmla="*/ 0 w 1598"/>
                  <a:gd name="T15" fmla="*/ 781 h 781"/>
                  <a:gd name="T16" fmla="*/ 0 w 1598"/>
                  <a:gd name="T17" fmla="*/ 605 h 781"/>
                  <a:gd name="T18" fmla="*/ 605 w 1598"/>
                  <a:gd name="T19" fmla="*/ 0 h 781"/>
                  <a:gd name="T20" fmla="*/ 993 w 1598"/>
                  <a:gd name="T21" fmla="*/ 0 h 781"/>
                  <a:gd name="T22" fmla="*/ 1598 w 1598"/>
                  <a:gd name="T23" fmla="*/ 605 h 781"/>
                  <a:gd name="T24" fmla="*/ 1598 w 1598"/>
                  <a:gd name="T25" fmla="*/ 781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8" h="781">
                    <a:moveTo>
                      <a:pt x="1598" y="781"/>
                    </a:moveTo>
                    <a:lnTo>
                      <a:pt x="1347" y="781"/>
                    </a:lnTo>
                    <a:lnTo>
                      <a:pt x="1347" y="605"/>
                    </a:lnTo>
                    <a:cubicBezTo>
                      <a:pt x="1347" y="410"/>
                      <a:pt x="1188" y="251"/>
                      <a:pt x="993" y="251"/>
                    </a:cubicBezTo>
                    <a:lnTo>
                      <a:pt x="605" y="251"/>
                    </a:lnTo>
                    <a:cubicBezTo>
                      <a:pt x="410" y="251"/>
                      <a:pt x="251" y="410"/>
                      <a:pt x="251" y="605"/>
                    </a:cubicBezTo>
                    <a:lnTo>
                      <a:pt x="251" y="781"/>
                    </a:lnTo>
                    <a:lnTo>
                      <a:pt x="0" y="781"/>
                    </a:lnTo>
                    <a:lnTo>
                      <a:pt x="0" y="605"/>
                    </a:lnTo>
                    <a:cubicBezTo>
                      <a:pt x="0" y="271"/>
                      <a:pt x="271" y="0"/>
                      <a:pt x="605" y="0"/>
                    </a:cubicBezTo>
                    <a:lnTo>
                      <a:pt x="993" y="0"/>
                    </a:lnTo>
                    <a:cubicBezTo>
                      <a:pt x="1327" y="0"/>
                      <a:pt x="1598" y="271"/>
                      <a:pt x="1598" y="605"/>
                    </a:cubicBezTo>
                    <a:lnTo>
                      <a:pt x="1598" y="781"/>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75" name="Oval 360">
                <a:extLst>
                  <a:ext uri="{FF2B5EF4-FFF2-40B4-BE49-F238E27FC236}">
                    <a16:creationId xmlns:a16="http://schemas.microsoft.com/office/drawing/2014/main" id="{68FBC467-3866-4FCD-887D-E76BB3625587}"/>
                  </a:ext>
                </a:extLst>
              </p:cNvPr>
              <p:cNvSpPr>
                <a:spLocks noChangeArrowheads="1"/>
              </p:cNvSpPr>
              <p:nvPr/>
            </p:nvSpPr>
            <p:spPr bwMode="auto">
              <a:xfrm>
                <a:off x="18918238" y="9283700"/>
                <a:ext cx="1490663" cy="1490663"/>
              </a:xfrm>
              <a:prstGeom prst="ellipse">
                <a:avLst/>
              </a:prstGeom>
              <a:solidFill>
                <a:srgbClr val="EEE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76" name="Freeform 361">
                <a:extLst>
                  <a:ext uri="{FF2B5EF4-FFF2-40B4-BE49-F238E27FC236}">
                    <a16:creationId xmlns:a16="http://schemas.microsoft.com/office/drawing/2014/main" id="{ED10F15C-CFF7-4EA5-A6BA-1E3E7BA7A033}"/>
                  </a:ext>
                </a:extLst>
              </p:cNvPr>
              <p:cNvSpPr>
                <a:spLocks/>
              </p:cNvSpPr>
              <p:nvPr/>
            </p:nvSpPr>
            <p:spPr bwMode="auto">
              <a:xfrm>
                <a:off x="19275425" y="9642475"/>
                <a:ext cx="776288" cy="776288"/>
              </a:xfrm>
              <a:custGeom>
                <a:avLst/>
                <a:gdLst>
                  <a:gd name="T0" fmla="*/ 1020 w 1020"/>
                  <a:gd name="T1" fmla="*/ 340 h 1020"/>
                  <a:gd name="T2" fmla="*/ 679 w 1020"/>
                  <a:gd name="T3" fmla="*/ 340 h 1020"/>
                  <a:gd name="T4" fmla="*/ 679 w 1020"/>
                  <a:gd name="T5" fmla="*/ 0 h 1020"/>
                  <a:gd name="T6" fmla="*/ 340 w 1020"/>
                  <a:gd name="T7" fmla="*/ 0 h 1020"/>
                  <a:gd name="T8" fmla="*/ 340 w 1020"/>
                  <a:gd name="T9" fmla="*/ 340 h 1020"/>
                  <a:gd name="T10" fmla="*/ 0 w 1020"/>
                  <a:gd name="T11" fmla="*/ 340 h 1020"/>
                  <a:gd name="T12" fmla="*/ 0 w 1020"/>
                  <a:gd name="T13" fmla="*/ 679 h 1020"/>
                  <a:gd name="T14" fmla="*/ 340 w 1020"/>
                  <a:gd name="T15" fmla="*/ 679 h 1020"/>
                  <a:gd name="T16" fmla="*/ 340 w 1020"/>
                  <a:gd name="T17" fmla="*/ 1020 h 1020"/>
                  <a:gd name="T18" fmla="*/ 679 w 1020"/>
                  <a:gd name="T19" fmla="*/ 1020 h 1020"/>
                  <a:gd name="T20" fmla="*/ 679 w 1020"/>
                  <a:gd name="T21" fmla="*/ 679 h 1020"/>
                  <a:gd name="T22" fmla="*/ 1020 w 1020"/>
                  <a:gd name="T23" fmla="*/ 679 h 1020"/>
                  <a:gd name="T24" fmla="*/ 1020 w 1020"/>
                  <a:gd name="T25" fmla="*/ 340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0" h="1020">
                    <a:moveTo>
                      <a:pt x="1020" y="340"/>
                    </a:moveTo>
                    <a:lnTo>
                      <a:pt x="679" y="340"/>
                    </a:lnTo>
                    <a:lnTo>
                      <a:pt x="679" y="0"/>
                    </a:lnTo>
                    <a:lnTo>
                      <a:pt x="340" y="0"/>
                    </a:lnTo>
                    <a:lnTo>
                      <a:pt x="340" y="340"/>
                    </a:lnTo>
                    <a:lnTo>
                      <a:pt x="0" y="340"/>
                    </a:lnTo>
                    <a:lnTo>
                      <a:pt x="0" y="679"/>
                    </a:lnTo>
                    <a:lnTo>
                      <a:pt x="340" y="679"/>
                    </a:lnTo>
                    <a:lnTo>
                      <a:pt x="340" y="1020"/>
                    </a:lnTo>
                    <a:lnTo>
                      <a:pt x="679" y="1020"/>
                    </a:lnTo>
                    <a:lnTo>
                      <a:pt x="679" y="679"/>
                    </a:lnTo>
                    <a:lnTo>
                      <a:pt x="1020" y="679"/>
                    </a:lnTo>
                    <a:lnTo>
                      <a:pt x="1020" y="340"/>
                    </a:lnTo>
                    <a:close/>
                  </a:path>
                </a:pathLst>
              </a:custGeom>
              <a:solidFill>
                <a:srgbClr val="F05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77" name="Freeform 362">
                <a:extLst>
                  <a:ext uri="{FF2B5EF4-FFF2-40B4-BE49-F238E27FC236}">
                    <a16:creationId xmlns:a16="http://schemas.microsoft.com/office/drawing/2014/main" id="{B4230DD3-6616-458D-B83F-B18E0CA59DF1}"/>
                  </a:ext>
                </a:extLst>
              </p:cNvPr>
              <p:cNvSpPr>
                <a:spLocks/>
              </p:cNvSpPr>
              <p:nvPr/>
            </p:nvSpPr>
            <p:spPr bwMode="auto">
              <a:xfrm>
                <a:off x="16117888" y="7526338"/>
                <a:ext cx="2622550" cy="3592513"/>
              </a:xfrm>
              <a:custGeom>
                <a:avLst/>
                <a:gdLst>
                  <a:gd name="T0" fmla="*/ 3392 w 3447"/>
                  <a:gd name="T1" fmla="*/ 4721 h 4721"/>
                  <a:gd name="T2" fmla="*/ 55 w 3447"/>
                  <a:gd name="T3" fmla="*/ 4721 h 4721"/>
                  <a:gd name="T4" fmla="*/ 0 w 3447"/>
                  <a:gd name="T5" fmla="*/ 4667 h 4721"/>
                  <a:gd name="T6" fmla="*/ 0 w 3447"/>
                  <a:gd name="T7" fmla="*/ 54 h 4721"/>
                  <a:gd name="T8" fmla="*/ 55 w 3447"/>
                  <a:gd name="T9" fmla="*/ 0 h 4721"/>
                  <a:gd name="T10" fmla="*/ 3392 w 3447"/>
                  <a:gd name="T11" fmla="*/ 0 h 4721"/>
                  <a:gd name="T12" fmla="*/ 3447 w 3447"/>
                  <a:gd name="T13" fmla="*/ 54 h 4721"/>
                  <a:gd name="T14" fmla="*/ 3447 w 3447"/>
                  <a:gd name="T15" fmla="*/ 4667 h 4721"/>
                  <a:gd name="T16" fmla="*/ 3392 w 3447"/>
                  <a:gd name="T17" fmla="*/ 4721 h 4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47" h="4721">
                    <a:moveTo>
                      <a:pt x="3392" y="4721"/>
                    </a:moveTo>
                    <a:lnTo>
                      <a:pt x="55" y="4721"/>
                    </a:lnTo>
                    <a:cubicBezTo>
                      <a:pt x="25" y="4721"/>
                      <a:pt x="0" y="4697"/>
                      <a:pt x="0" y="4667"/>
                    </a:cubicBezTo>
                    <a:lnTo>
                      <a:pt x="0" y="54"/>
                    </a:lnTo>
                    <a:cubicBezTo>
                      <a:pt x="0" y="24"/>
                      <a:pt x="25" y="0"/>
                      <a:pt x="55" y="0"/>
                    </a:cubicBezTo>
                    <a:lnTo>
                      <a:pt x="3392" y="0"/>
                    </a:lnTo>
                    <a:cubicBezTo>
                      <a:pt x="3422" y="0"/>
                      <a:pt x="3447" y="24"/>
                      <a:pt x="3447" y="54"/>
                    </a:cubicBezTo>
                    <a:lnTo>
                      <a:pt x="3447" y="4667"/>
                    </a:lnTo>
                    <a:cubicBezTo>
                      <a:pt x="3447" y="4697"/>
                      <a:pt x="3422" y="4721"/>
                      <a:pt x="3392" y="4721"/>
                    </a:cubicBezTo>
                    <a:close/>
                  </a:path>
                </a:pathLst>
              </a:custGeom>
              <a:solidFill>
                <a:srgbClr val="8522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78" name="Rectangle 363">
                <a:extLst>
                  <a:ext uri="{FF2B5EF4-FFF2-40B4-BE49-F238E27FC236}">
                    <a16:creationId xmlns:a16="http://schemas.microsoft.com/office/drawing/2014/main" id="{747CD9CE-D376-41D4-9FEA-B53B0C3E335F}"/>
                  </a:ext>
                </a:extLst>
              </p:cNvPr>
              <p:cNvSpPr>
                <a:spLocks noChangeArrowheads="1"/>
              </p:cNvSpPr>
              <p:nvPr/>
            </p:nvSpPr>
            <p:spPr bwMode="auto">
              <a:xfrm>
                <a:off x="16298863" y="7740650"/>
                <a:ext cx="2260600" cy="3219450"/>
              </a:xfrm>
              <a:prstGeom prst="rect">
                <a:avLst/>
              </a:prstGeom>
              <a:solidFill>
                <a:srgbClr val="DFD9B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79" name="Freeform 364">
                <a:extLst>
                  <a:ext uri="{FF2B5EF4-FFF2-40B4-BE49-F238E27FC236}">
                    <a16:creationId xmlns:a16="http://schemas.microsoft.com/office/drawing/2014/main" id="{15DC45D6-3B8B-45B4-B39E-6DF4E00E0177}"/>
                  </a:ext>
                </a:extLst>
              </p:cNvPr>
              <p:cNvSpPr>
                <a:spLocks/>
              </p:cNvSpPr>
              <p:nvPr/>
            </p:nvSpPr>
            <p:spPr bwMode="auto">
              <a:xfrm>
                <a:off x="16825913" y="7199313"/>
                <a:ext cx="1204913" cy="601663"/>
              </a:xfrm>
              <a:custGeom>
                <a:avLst/>
                <a:gdLst>
                  <a:gd name="T0" fmla="*/ 1119 w 1583"/>
                  <a:gd name="T1" fmla="*/ 290 h 791"/>
                  <a:gd name="T2" fmla="*/ 1102 w 1583"/>
                  <a:gd name="T3" fmla="*/ 202 h 791"/>
                  <a:gd name="T4" fmla="*/ 861 w 1583"/>
                  <a:gd name="T5" fmla="*/ 0 h 791"/>
                  <a:gd name="T6" fmla="*/ 722 w 1583"/>
                  <a:gd name="T7" fmla="*/ 0 h 791"/>
                  <a:gd name="T8" fmla="*/ 481 w 1583"/>
                  <a:gd name="T9" fmla="*/ 202 h 791"/>
                  <a:gd name="T10" fmla="*/ 464 w 1583"/>
                  <a:gd name="T11" fmla="*/ 290 h 791"/>
                  <a:gd name="T12" fmla="*/ 399 w 1583"/>
                  <a:gd name="T13" fmla="*/ 290 h 791"/>
                  <a:gd name="T14" fmla="*/ 0 w 1583"/>
                  <a:gd name="T15" fmla="*/ 689 h 791"/>
                  <a:gd name="T16" fmla="*/ 0 w 1583"/>
                  <a:gd name="T17" fmla="*/ 791 h 791"/>
                  <a:gd name="T18" fmla="*/ 1583 w 1583"/>
                  <a:gd name="T19" fmla="*/ 791 h 791"/>
                  <a:gd name="T20" fmla="*/ 1583 w 1583"/>
                  <a:gd name="T21" fmla="*/ 689 h 791"/>
                  <a:gd name="T22" fmla="*/ 1184 w 1583"/>
                  <a:gd name="T23" fmla="*/ 290 h 791"/>
                  <a:gd name="T24" fmla="*/ 1119 w 1583"/>
                  <a:gd name="T25" fmla="*/ 290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3" h="791">
                    <a:moveTo>
                      <a:pt x="1119" y="290"/>
                    </a:moveTo>
                    <a:lnTo>
                      <a:pt x="1102" y="202"/>
                    </a:lnTo>
                    <a:cubicBezTo>
                      <a:pt x="1081" y="85"/>
                      <a:pt x="979" y="0"/>
                      <a:pt x="861" y="0"/>
                    </a:cubicBezTo>
                    <a:lnTo>
                      <a:pt x="722" y="0"/>
                    </a:lnTo>
                    <a:cubicBezTo>
                      <a:pt x="604" y="0"/>
                      <a:pt x="502" y="85"/>
                      <a:pt x="481" y="202"/>
                    </a:cubicBezTo>
                    <a:lnTo>
                      <a:pt x="464" y="290"/>
                    </a:lnTo>
                    <a:lnTo>
                      <a:pt x="399" y="290"/>
                    </a:lnTo>
                    <a:cubicBezTo>
                      <a:pt x="178" y="290"/>
                      <a:pt x="0" y="469"/>
                      <a:pt x="0" y="689"/>
                    </a:cubicBezTo>
                    <a:lnTo>
                      <a:pt x="0" y="791"/>
                    </a:lnTo>
                    <a:lnTo>
                      <a:pt x="1583" y="791"/>
                    </a:lnTo>
                    <a:lnTo>
                      <a:pt x="1583" y="689"/>
                    </a:lnTo>
                    <a:cubicBezTo>
                      <a:pt x="1583" y="469"/>
                      <a:pt x="1405" y="290"/>
                      <a:pt x="1184" y="290"/>
                    </a:cubicBezTo>
                    <a:lnTo>
                      <a:pt x="1119" y="290"/>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80" name="Freeform 365">
                <a:extLst>
                  <a:ext uri="{FF2B5EF4-FFF2-40B4-BE49-F238E27FC236}">
                    <a16:creationId xmlns:a16="http://schemas.microsoft.com/office/drawing/2014/main" id="{63A802BC-8DDE-45D8-987B-EE5F7A931F3A}"/>
                  </a:ext>
                </a:extLst>
              </p:cNvPr>
              <p:cNvSpPr>
                <a:spLocks/>
              </p:cNvSpPr>
              <p:nvPr/>
            </p:nvSpPr>
            <p:spPr bwMode="auto">
              <a:xfrm>
                <a:off x="16530638" y="7978775"/>
                <a:ext cx="1797050" cy="2782888"/>
              </a:xfrm>
              <a:custGeom>
                <a:avLst/>
                <a:gdLst>
                  <a:gd name="T0" fmla="*/ 1062 w 2361"/>
                  <a:gd name="T1" fmla="*/ 0 h 3657"/>
                  <a:gd name="T2" fmla="*/ 140 w 2361"/>
                  <a:gd name="T3" fmla="*/ 0 h 3657"/>
                  <a:gd name="T4" fmla="*/ 0 w 2361"/>
                  <a:gd name="T5" fmla="*/ 140 h 3657"/>
                  <a:gd name="T6" fmla="*/ 0 w 2361"/>
                  <a:gd name="T7" fmla="*/ 3517 h 3657"/>
                  <a:gd name="T8" fmla="*/ 140 w 2361"/>
                  <a:gd name="T9" fmla="*/ 3657 h 3657"/>
                  <a:gd name="T10" fmla="*/ 2221 w 2361"/>
                  <a:gd name="T11" fmla="*/ 3657 h 3657"/>
                  <a:gd name="T12" fmla="*/ 2361 w 2361"/>
                  <a:gd name="T13" fmla="*/ 3517 h 3657"/>
                  <a:gd name="T14" fmla="*/ 2361 w 2361"/>
                  <a:gd name="T15" fmla="*/ 1272 h 3657"/>
                  <a:gd name="T16" fmla="*/ 2221 w 2361"/>
                  <a:gd name="T17" fmla="*/ 1132 h 3657"/>
                  <a:gd name="T18" fmla="*/ 1341 w 2361"/>
                  <a:gd name="T19" fmla="*/ 1132 h 3657"/>
                  <a:gd name="T20" fmla="*/ 1202 w 2361"/>
                  <a:gd name="T21" fmla="*/ 992 h 3657"/>
                  <a:gd name="T22" fmla="*/ 1202 w 2361"/>
                  <a:gd name="T23" fmla="*/ 140 h 3657"/>
                  <a:gd name="T24" fmla="*/ 1062 w 2361"/>
                  <a:gd name="T25" fmla="*/ 0 h 3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61" h="3657">
                    <a:moveTo>
                      <a:pt x="1062" y="0"/>
                    </a:moveTo>
                    <a:lnTo>
                      <a:pt x="140" y="0"/>
                    </a:lnTo>
                    <a:cubicBezTo>
                      <a:pt x="63" y="0"/>
                      <a:pt x="0" y="63"/>
                      <a:pt x="0" y="140"/>
                    </a:cubicBezTo>
                    <a:lnTo>
                      <a:pt x="0" y="3517"/>
                    </a:lnTo>
                    <a:cubicBezTo>
                      <a:pt x="0" y="3594"/>
                      <a:pt x="63" y="3657"/>
                      <a:pt x="140" y="3657"/>
                    </a:cubicBezTo>
                    <a:lnTo>
                      <a:pt x="2221" y="3657"/>
                    </a:lnTo>
                    <a:cubicBezTo>
                      <a:pt x="2298" y="3657"/>
                      <a:pt x="2361" y="3594"/>
                      <a:pt x="2361" y="3517"/>
                    </a:cubicBezTo>
                    <a:lnTo>
                      <a:pt x="2361" y="1272"/>
                    </a:lnTo>
                    <a:cubicBezTo>
                      <a:pt x="2361" y="1195"/>
                      <a:pt x="2298" y="1132"/>
                      <a:pt x="2221" y="1132"/>
                    </a:cubicBezTo>
                    <a:lnTo>
                      <a:pt x="1341" y="1132"/>
                    </a:lnTo>
                    <a:cubicBezTo>
                      <a:pt x="1264" y="1132"/>
                      <a:pt x="1202" y="1069"/>
                      <a:pt x="1202" y="992"/>
                    </a:cubicBezTo>
                    <a:lnTo>
                      <a:pt x="1202" y="140"/>
                    </a:lnTo>
                    <a:cubicBezTo>
                      <a:pt x="1202" y="63"/>
                      <a:pt x="1139" y="0"/>
                      <a:pt x="1062" y="0"/>
                    </a:cubicBezTo>
                    <a:close/>
                  </a:path>
                </a:pathLst>
              </a:custGeom>
              <a:solidFill>
                <a:srgbClr val="C6B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81" name="Oval 366">
                <a:extLst>
                  <a:ext uri="{FF2B5EF4-FFF2-40B4-BE49-F238E27FC236}">
                    <a16:creationId xmlns:a16="http://schemas.microsoft.com/office/drawing/2014/main" id="{8DD07001-EE64-4A40-99B3-C3C77B464554}"/>
                  </a:ext>
                </a:extLst>
              </p:cNvPr>
              <p:cNvSpPr>
                <a:spLocks noChangeArrowheads="1"/>
              </p:cNvSpPr>
              <p:nvPr/>
            </p:nvSpPr>
            <p:spPr bwMode="auto">
              <a:xfrm>
                <a:off x="17521238" y="8002588"/>
                <a:ext cx="758825" cy="757238"/>
              </a:xfrm>
              <a:prstGeom prst="ellipse">
                <a:avLst/>
              </a:prstGeom>
              <a:solidFill>
                <a:srgbClr val="FF80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82" name="Freeform 367">
                <a:extLst>
                  <a:ext uri="{FF2B5EF4-FFF2-40B4-BE49-F238E27FC236}">
                    <a16:creationId xmlns:a16="http://schemas.microsoft.com/office/drawing/2014/main" id="{8CDC546A-AF40-4D33-BFFB-F5C7773B95A8}"/>
                  </a:ext>
                </a:extLst>
              </p:cNvPr>
              <p:cNvSpPr>
                <a:spLocks/>
              </p:cNvSpPr>
              <p:nvPr/>
            </p:nvSpPr>
            <p:spPr bwMode="auto">
              <a:xfrm>
                <a:off x="17703800" y="8183563"/>
                <a:ext cx="395288" cy="393700"/>
              </a:xfrm>
              <a:custGeom>
                <a:avLst/>
                <a:gdLst>
                  <a:gd name="T0" fmla="*/ 519 w 519"/>
                  <a:gd name="T1" fmla="*/ 173 h 518"/>
                  <a:gd name="T2" fmla="*/ 346 w 519"/>
                  <a:gd name="T3" fmla="*/ 173 h 518"/>
                  <a:gd name="T4" fmla="*/ 346 w 519"/>
                  <a:gd name="T5" fmla="*/ 0 h 518"/>
                  <a:gd name="T6" fmla="*/ 173 w 519"/>
                  <a:gd name="T7" fmla="*/ 0 h 518"/>
                  <a:gd name="T8" fmla="*/ 173 w 519"/>
                  <a:gd name="T9" fmla="*/ 173 h 518"/>
                  <a:gd name="T10" fmla="*/ 0 w 519"/>
                  <a:gd name="T11" fmla="*/ 173 h 518"/>
                  <a:gd name="T12" fmla="*/ 0 w 519"/>
                  <a:gd name="T13" fmla="*/ 345 h 518"/>
                  <a:gd name="T14" fmla="*/ 173 w 519"/>
                  <a:gd name="T15" fmla="*/ 345 h 518"/>
                  <a:gd name="T16" fmla="*/ 173 w 519"/>
                  <a:gd name="T17" fmla="*/ 518 h 518"/>
                  <a:gd name="T18" fmla="*/ 346 w 519"/>
                  <a:gd name="T19" fmla="*/ 518 h 518"/>
                  <a:gd name="T20" fmla="*/ 346 w 519"/>
                  <a:gd name="T21" fmla="*/ 345 h 518"/>
                  <a:gd name="T22" fmla="*/ 519 w 519"/>
                  <a:gd name="T23" fmla="*/ 345 h 518"/>
                  <a:gd name="T24" fmla="*/ 519 w 519"/>
                  <a:gd name="T25" fmla="*/ 173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9" h="518">
                    <a:moveTo>
                      <a:pt x="519" y="173"/>
                    </a:moveTo>
                    <a:lnTo>
                      <a:pt x="346" y="173"/>
                    </a:lnTo>
                    <a:lnTo>
                      <a:pt x="346" y="0"/>
                    </a:lnTo>
                    <a:lnTo>
                      <a:pt x="173" y="0"/>
                    </a:lnTo>
                    <a:lnTo>
                      <a:pt x="173" y="173"/>
                    </a:lnTo>
                    <a:lnTo>
                      <a:pt x="0" y="173"/>
                    </a:lnTo>
                    <a:lnTo>
                      <a:pt x="0" y="345"/>
                    </a:lnTo>
                    <a:lnTo>
                      <a:pt x="173" y="345"/>
                    </a:lnTo>
                    <a:lnTo>
                      <a:pt x="173" y="518"/>
                    </a:lnTo>
                    <a:lnTo>
                      <a:pt x="346" y="518"/>
                    </a:lnTo>
                    <a:lnTo>
                      <a:pt x="346" y="345"/>
                    </a:lnTo>
                    <a:lnTo>
                      <a:pt x="519" y="345"/>
                    </a:lnTo>
                    <a:lnTo>
                      <a:pt x="519"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83" name="Freeform: Shape 282">
                <a:extLst>
                  <a:ext uri="{FF2B5EF4-FFF2-40B4-BE49-F238E27FC236}">
                    <a16:creationId xmlns:a16="http://schemas.microsoft.com/office/drawing/2014/main" id="{2C01AB69-6D9E-4550-8FD4-336F41F9DA2F}"/>
                  </a:ext>
                </a:extLst>
              </p:cNvPr>
              <p:cNvSpPr>
                <a:spLocks/>
              </p:cNvSpPr>
              <p:nvPr/>
            </p:nvSpPr>
            <p:spPr bwMode="auto">
              <a:xfrm>
                <a:off x="16790988" y="9220200"/>
                <a:ext cx="1387476" cy="1376363"/>
              </a:xfrm>
              <a:custGeom>
                <a:avLst/>
                <a:gdLst>
                  <a:gd name="connsiteX0" fmla="*/ 40400 w 1387476"/>
                  <a:gd name="connsiteY0" fmla="*/ 1296988 h 1376363"/>
                  <a:gd name="connsiteX1" fmla="*/ 1347900 w 1387476"/>
                  <a:gd name="connsiteY1" fmla="*/ 1296988 h 1376363"/>
                  <a:gd name="connsiteX2" fmla="*/ 1387476 w 1387476"/>
                  <a:gd name="connsiteY2" fmla="*/ 1336676 h 1376363"/>
                  <a:gd name="connsiteX3" fmla="*/ 1347900 w 1387476"/>
                  <a:gd name="connsiteY3" fmla="*/ 1376363 h 1376363"/>
                  <a:gd name="connsiteX4" fmla="*/ 40400 w 1387476"/>
                  <a:gd name="connsiteY4" fmla="*/ 1376363 h 1376363"/>
                  <a:gd name="connsiteX5" fmla="*/ 1588 w 1387476"/>
                  <a:gd name="connsiteY5" fmla="*/ 1336676 h 1376363"/>
                  <a:gd name="connsiteX6" fmla="*/ 40400 w 1387476"/>
                  <a:gd name="connsiteY6" fmla="*/ 1296988 h 1376363"/>
                  <a:gd name="connsiteX7" fmla="*/ 40400 w 1387476"/>
                  <a:gd name="connsiteY7" fmla="*/ 1038225 h 1376363"/>
                  <a:gd name="connsiteX8" fmla="*/ 1347900 w 1387476"/>
                  <a:gd name="connsiteY8" fmla="*/ 1038225 h 1376363"/>
                  <a:gd name="connsiteX9" fmla="*/ 1387476 w 1387476"/>
                  <a:gd name="connsiteY9" fmla="*/ 1076741 h 1376363"/>
                  <a:gd name="connsiteX10" fmla="*/ 1347900 w 1387476"/>
                  <a:gd name="connsiteY10" fmla="*/ 1116013 h 1376363"/>
                  <a:gd name="connsiteX11" fmla="*/ 40400 w 1387476"/>
                  <a:gd name="connsiteY11" fmla="*/ 1116013 h 1376363"/>
                  <a:gd name="connsiteX12" fmla="*/ 1588 w 1387476"/>
                  <a:gd name="connsiteY12" fmla="*/ 1076741 h 1376363"/>
                  <a:gd name="connsiteX13" fmla="*/ 40400 w 1387476"/>
                  <a:gd name="connsiteY13" fmla="*/ 1038225 h 1376363"/>
                  <a:gd name="connsiteX14" fmla="*/ 40400 w 1387476"/>
                  <a:gd name="connsiteY14" fmla="*/ 777875 h 1376363"/>
                  <a:gd name="connsiteX15" fmla="*/ 1347900 w 1387476"/>
                  <a:gd name="connsiteY15" fmla="*/ 777875 h 1376363"/>
                  <a:gd name="connsiteX16" fmla="*/ 1387476 w 1387476"/>
                  <a:gd name="connsiteY16" fmla="*/ 817177 h 1376363"/>
                  <a:gd name="connsiteX17" fmla="*/ 1347900 w 1387476"/>
                  <a:gd name="connsiteY17" fmla="*/ 857250 h 1376363"/>
                  <a:gd name="connsiteX18" fmla="*/ 40400 w 1387476"/>
                  <a:gd name="connsiteY18" fmla="*/ 857250 h 1376363"/>
                  <a:gd name="connsiteX19" fmla="*/ 1588 w 1387476"/>
                  <a:gd name="connsiteY19" fmla="*/ 817177 h 1376363"/>
                  <a:gd name="connsiteX20" fmla="*/ 40400 w 1387476"/>
                  <a:gd name="connsiteY20" fmla="*/ 777875 h 1376363"/>
                  <a:gd name="connsiteX21" fmla="*/ 40400 w 1387476"/>
                  <a:gd name="connsiteY21" fmla="*/ 519113 h 1376363"/>
                  <a:gd name="connsiteX22" fmla="*/ 1347900 w 1387476"/>
                  <a:gd name="connsiteY22" fmla="*/ 519113 h 1376363"/>
                  <a:gd name="connsiteX23" fmla="*/ 1387476 w 1387476"/>
                  <a:gd name="connsiteY23" fmla="*/ 558385 h 1376363"/>
                  <a:gd name="connsiteX24" fmla="*/ 1347900 w 1387476"/>
                  <a:gd name="connsiteY24" fmla="*/ 596901 h 1376363"/>
                  <a:gd name="connsiteX25" fmla="*/ 40400 w 1387476"/>
                  <a:gd name="connsiteY25" fmla="*/ 596901 h 1376363"/>
                  <a:gd name="connsiteX26" fmla="*/ 1588 w 1387476"/>
                  <a:gd name="connsiteY26" fmla="*/ 558385 h 1376363"/>
                  <a:gd name="connsiteX27" fmla="*/ 40400 w 1387476"/>
                  <a:gd name="connsiteY27" fmla="*/ 519113 h 1376363"/>
                  <a:gd name="connsiteX28" fmla="*/ 39546 w 1387476"/>
                  <a:gd name="connsiteY28" fmla="*/ 260350 h 1376363"/>
                  <a:gd name="connsiteX29" fmla="*/ 1032016 w 1387476"/>
                  <a:gd name="connsiteY29" fmla="*/ 260350 h 1376363"/>
                  <a:gd name="connsiteX30" fmla="*/ 1071564 w 1387476"/>
                  <a:gd name="connsiteY30" fmla="*/ 299244 h 1376363"/>
                  <a:gd name="connsiteX31" fmla="*/ 1032016 w 1387476"/>
                  <a:gd name="connsiteY31" fmla="*/ 338138 h 1376363"/>
                  <a:gd name="connsiteX32" fmla="*/ 39546 w 1387476"/>
                  <a:gd name="connsiteY32" fmla="*/ 338138 h 1376363"/>
                  <a:gd name="connsiteX33" fmla="*/ 0 w 1387476"/>
                  <a:gd name="connsiteY33" fmla="*/ 299244 h 1376363"/>
                  <a:gd name="connsiteX34" fmla="*/ 39546 w 1387476"/>
                  <a:gd name="connsiteY34" fmla="*/ 260350 h 1376363"/>
                  <a:gd name="connsiteX35" fmla="*/ 39518 w 1387476"/>
                  <a:gd name="connsiteY35" fmla="*/ 0 h 1376363"/>
                  <a:gd name="connsiteX36" fmla="*/ 532742 w 1387476"/>
                  <a:gd name="connsiteY36" fmla="*/ 0 h 1376363"/>
                  <a:gd name="connsiteX37" fmla="*/ 571500 w 1387476"/>
                  <a:gd name="connsiteY37" fmla="*/ 39688 h 1376363"/>
                  <a:gd name="connsiteX38" fmla="*/ 532742 w 1387476"/>
                  <a:gd name="connsiteY38" fmla="*/ 79375 h 1376363"/>
                  <a:gd name="connsiteX39" fmla="*/ 39518 w 1387476"/>
                  <a:gd name="connsiteY39" fmla="*/ 79375 h 1376363"/>
                  <a:gd name="connsiteX40" fmla="*/ 0 w 1387476"/>
                  <a:gd name="connsiteY40" fmla="*/ 39688 h 1376363"/>
                  <a:gd name="connsiteX41" fmla="*/ 39518 w 1387476"/>
                  <a:gd name="connsiteY41" fmla="*/ 0 h 1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387476" h="1376363">
                    <a:moveTo>
                      <a:pt x="40400" y="1296988"/>
                    </a:moveTo>
                    <a:lnTo>
                      <a:pt x="1347900" y="1296988"/>
                    </a:lnTo>
                    <a:cubicBezTo>
                      <a:pt x="1369970" y="1296988"/>
                      <a:pt x="1387476" y="1315305"/>
                      <a:pt x="1387476" y="1336676"/>
                    </a:cubicBezTo>
                    <a:cubicBezTo>
                      <a:pt x="1387476" y="1358809"/>
                      <a:pt x="1369970" y="1376363"/>
                      <a:pt x="1347900" y="1376363"/>
                    </a:cubicBezTo>
                    <a:lnTo>
                      <a:pt x="40400" y="1376363"/>
                    </a:lnTo>
                    <a:cubicBezTo>
                      <a:pt x="19092" y="1376363"/>
                      <a:pt x="1588" y="1358809"/>
                      <a:pt x="1588" y="1336676"/>
                    </a:cubicBezTo>
                    <a:cubicBezTo>
                      <a:pt x="1588" y="1315305"/>
                      <a:pt x="19092" y="1296988"/>
                      <a:pt x="40400" y="1296988"/>
                    </a:cubicBezTo>
                    <a:close/>
                    <a:moveTo>
                      <a:pt x="40400" y="1038225"/>
                    </a:moveTo>
                    <a:lnTo>
                      <a:pt x="1347900" y="1038225"/>
                    </a:lnTo>
                    <a:cubicBezTo>
                      <a:pt x="1369970" y="1038225"/>
                      <a:pt x="1387476" y="1055595"/>
                      <a:pt x="1387476" y="1076741"/>
                    </a:cubicBezTo>
                    <a:cubicBezTo>
                      <a:pt x="1387476" y="1098643"/>
                      <a:pt x="1369970" y="1116013"/>
                      <a:pt x="1347900" y="1116013"/>
                    </a:cubicBezTo>
                    <a:lnTo>
                      <a:pt x="40400" y="1116013"/>
                    </a:lnTo>
                    <a:cubicBezTo>
                      <a:pt x="19092" y="1116013"/>
                      <a:pt x="1588" y="1098643"/>
                      <a:pt x="1588" y="1076741"/>
                    </a:cubicBezTo>
                    <a:cubicBezTo>
                      <a:pt x="1588" y="1055595"/>
                      <a:pt x="19092" y="1038225"/>
                      <a:pt x="40400" y="1038225"/>
                    </a:cubicBezTo>
                    <a:close/>
                    <a:moveTo>
                      <a:pt x="40400" y="777875"/>
                    </a:moveTo>
                    <a:lnTo>
                      <a:pt x="1347900" y="777875"/>
                    </a:lnTo>
                    <a:cubicBezTo>
                      <a:pt x="1369970" y="777875"/>
                      <a:pt x="1387476" y="795600"/>
                      <a:pt x="1387476" y="817177"/>
                    </a:cubicBezTo>
                    <a:cubicBezTo>
                      <a:pt x="1387476" y="839525"/>
                      <a:pt x="1369970" y="857250"/>
                      <a:pt x="1347900" y="857250"/>
                    </a:cubicBezTo>
                    <a:lnTo>
                      <a:pt x="40400" y="857250"/>
                    </a:lnTo>
                    <a:cubicBezTo>
                      <a:pt x="19092" y="857250"/>
                      <a:pt x="1588" y="839525"/>
                      <a:pt x="1588" y="817177"/>
                    </a:cubicBezTo>
                    <a:cubicBezTo>
                      <a:pt x="1588" y="795600"/>
                      <a:pt x="19092" y="777875"/>
                      <a:pt x="40400" y="777875"/>
                    </a:cubicBezTo>
                    <a:close/>
                    <a:moveTo>
                      <a:pt x="40400" y="519113"/>
                    </a:moveTo>
                    <a:lnTo>
                      <a:pt x="1347900" y="519113"/>
                    </a:lnTo>
                    <a:cubicBezTo>
                      <a:pt x="1369970" y="519113"/>
                      <a:pt x="1387476" y="536483"/>
                      <a:pt x="1387476" y="558385"/>
                    </a:cubicBezTo>
                    <a:cubicBezTo>
                      <a:pt x="1387476" y="579531"/>
                      <a:pt x="1369970" y="596901"/>
                      <a:pt x="1347900" y="596901"/>
                    </a:cubicBezTo>
                    <a:lnTo>
                      <a:pt x="40400" y="596901"/>
                    </a:lnTo>
                    <a:cubicBezTo>
                      <a:pt x="19092" y="596901"/>
                      <a:pt x="1588" y="579531"/>
                      <a:pt x="1588" y="558385"/>
                    </a:cubicBezTo>
                    <a:cubicBezTo>
                      <a:pt x="1588" y="536483"/>
                      <a:pt x="19092" y="519113"/>
                      <a:pt x="40400" y="519113"/>
                    </a:cubicBezTo>
                    <a:close/>
                    <a:moveTo>
                      <a:pt x="39546" y="260350"/>
                    </a:moveTo>
                    <a:lnTo>
                      <a:pt x="1032016" y="260350"/>
                    </a:lnTo>
                    <a:cubicBezTo>
                      <a:pt x="1054072" y="260350"/>
                      <a:pt x="1071564" y="277553"/>
                      <a:pt x="1071564" y="299244"/>
                    </a:cubicBezTo>
                    <a:cubicBezTo>
                      <a:pt x="1071564" y="320187"/>
                      <a:pt x="1054072" y="338138"/>
                      <a:pt x="1032016" y="338138"/>
                    </a:cubicBezTo>
                    <a:lnTo>
                      <a:pt x="39546" y="338138"/>
                    </a:lnTo>
                    <a:cubicBezTo>
                      <a:pt x="18252" y="338138"/>
                      <a:pt x="0" y="320187"/>
                      <a:pt x="0" y="299244"/>
                    </a:cubicBezTo>
                    <a:cubicBezTo>
                      <a:pt x="0" y="277553"/>
                      <a:pt x="18252" y="260350"/>
                      <a:pt x="39546" y="260350"/>
                    </a:cubicBezTo>
                    <a:close/>
                    <a:moveTo>
                      <a:pt x="39518" y="0"/>
                    </a:moveTo>
                    <a:lnTo>
                      <a:pt x="532742" y="0"/>
                    </a:lnTo>
                    <a:cubicBezTo>
                      <a:pt x="554020" y="0"/>
                      <a:pt x="571500" y="17554"/>
                      <a:pt x="571500" y="39688"/>
                    </a:cubicBezTo>
                    <a:cubicBezTo>
                      <a:pt x="571500" y="61058"/>
                      <a:pt x="554020" y="79375"/>
                      <a:pt x="532742" y="79375"/>
                    </a:cubicBezTo>
                    <a:lnTo>
                      <a:pt x="39518" y="79375"/>
                    </a:lnTo>
                    <a:cubicBezTo>
                      <a:pt x="18240" y="79375"/>
                      <a:pt x="0" y="61058"/>
                      <a:pt x="0" y="39688"/>
                    </a:cubicBezTo>
                    <a:cubicBezTo>
                      <a:pt x="0" y="17554"/>
                      <a:pt x="18240" y="0"/>
                      <a:pt x="39518" y="0"/>
                    </a:cubicBezTo>
                    <a:close/>
                  </a:path>
                </a:pathLst>
              </a:custGeom>
              <a:solidFill>
                <a:srgbClr val="EEE9D5">
                  <a:alpha val="5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84" name="Freeform: Shape 283">
                <a:extLst>
                  <a:ext uri="{FF2B5EF4-FFF2-40B4-BE49-F238E27FC236}">
                    <a16:creationId xmlns:a16="http://schemas.microsoft.com/office/drawing/2014/main" id="{2AD41600-9EB4-4A1A-89F5-920E9930DC44}"/>
                  </a:ext>
                </a:extLst>
              </p:cNvPr>
              <p:cNvSpPr>
                <a:spLocks/>
              </p:cNvSpPr>
              <p:nvPr/>
            </p:nvSpPr>
            <p:spPr bwMode="auto">
              <a:xfrm>
                <a:off x="17727105" y="9528447"/>
                <a:ext cx="817618" cy="285115"/>
              </a:xfrm>
              <a:custGeom>
                <a:avLst/>
                <a:gdLst>
                  <a:gd name="connsiteX0" fmla="*/ 29465 w 817618"/>
                  <a:gd name="connsiteY0" fmla="*/ 111557 h 285115"/>
                  <a:gd name="connsiteX1" fmla="*/ 133513 w 817618"/>
                  <a:gd name="connsiteY1" fmla="*/ 124538 h 285115"/>
                  <a:gd name="connsiteX2" fmla="*/ 184007 w 817618"/>
                  <a:gd name="connsiteY2" fmla="*/ 174173 h 285115"/>
                  <a:gd name="connsiteX3" fmla="*/ 184007 w 817618"/>
                  <a:gd name="connsiteY3" fmla="*/ 177991 h 285115"/>
                  <a:gd name="connsiteX4" fmla="*/ 150345 w 817618"/>
                  <a:gd name="connsiteY4" fmla="*/ 239843 h 285115"/>
                  <a:gd name="connsiteX5" fmla="*/ 55477 w 817618"/>
                  <a:gd name="connsiteY5" fmla="*/ 282605 h 285115"/>
                  <a:gd name="connsiteX6" fmla="*/ 17989 w 817618"/>
                  <a:gd name="connsiteY6" fmla="*/ 262751 h 285115"/>
                  <a:gd name="connsiteX7" fmla="*/ 393 w 817618"/>
                  <a:gd name="connsiteY7" fmla="*/ 141338 h 285115"/>
                  <a:gd name="connsiteX8" fmla="*/ 29465 w 817618"/>
                  <a:gd name="connsiteY8" fmla="*/ 111557 h 285115"/>
                  <a:gd name="connsiteX9" fmla="*/ 762757 w 817618"/>
                  <a:gd name="connsiteY9" fmla="*/ 2602 h 285115"/>
                  <a:gd name="connsiteX10" fmla="*/ 799173 w 817618"/>
                  <a:gd name="connsiteY10" fmla="*/ 22456 h 285115"/>
                  <a:gd name="connsiteX11" fmla="*/ 817381 w 817618"/>
                  <a:gd name="connsiteY11" fmla="*/ 143869 h 285115"/>
                  <a:gd name="connsiteX12" fmla="*/ 787793 w 817618"/>
                  <a:gd name="connsiteY12" fmla="*/ 173650 h 285115"/>
                  <a:gd name="connsiteX13" fmla="*/ 685371 w 817618"/>
                  <a:gd name="connsiteY13" fmla="*/ 159905 h 285115"/>
                  <a:gd name="connsiteX14" fmla="*/ 635297 w 817618"/>
                  <a:gd name="connsiteY14" fmla="*/ 111034 h 285115"/>
                  <a:gd name="connsiteX15" fmla="*/ 634539 w 817618"/>
                  <a:gd name="connsiteY15" fmla="*/ 107216 h 285115"/>
                  <a:gd name="connsiteX16" fmla="*/ 667921 w 817618"/>
                  <a:gd name="connsiteY16" fmla="*/ 45364 h 28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7618" h="285115">
                    <a:moveTo>
                      <a:pt x="29465" y="111557"/>
                    </a:moveTo>
                    <a:lnTo>
                      <a:pt x="133513" y="124538"/>
                    </a:lnTo>
                    <a:cubicBezTo>
                      <a:pt x="159525" y="128356"/>
                      <a:pt x="180183" y="148210"/>
                      <a:pt x="184007" y="174173"/>
                    </a:cubicBezTo>
                    <a:lnTo>
                      <a:pt x="184007" y="177991"/>
                    </a:lnTo>
                    <a:cubicBezTo>
                      <a:pt x="187833" y="203953"/>
                      <a:pt x="174061" y="229152"/>
                      <a:pt x="150345" y="239843"/>
                    </a:cubicBezTo>
                    <a:lnTo>
                      <a:pt x="55477" y="282605"/>
                    </a:lnTo>
                    <a:cubicBezTo>
                      <a:pt x="39411" y="290241"/>
                      <a:pt x="21049" y="279551"/>
                      <a:pt x="17989" y="262751"/>
                    </a:cubicBezTo>
                    <a:lnTo>
                      <a:pt x="393" y="141338"/>
                    </a:lnTo>
                    <a:cubicBezTo>
                      <a:pt x="-2667" y="123775"/>
                      <a:pt x="12635" y="109266"/>
                      <a:pt x="29465" y="111557"/>
                    </a:cubicBezTo>
                    <a:close/>
                    <a:moveTo>
                      <a:pt x="762757" y="2602"/>
                    </a:moveTo>
                    <a:cubicBezTo>
                      <a:pt x="778689" y="-5034"/>
                      <a:pt x="796897" y="4893"/>
                      <a:pt x="799173" y="22456"/>
                    </a:cubicBezTo>
                    <a:lnTo>
                      <a:pt x="817381" y="143869"/>
                    </a:lnTo>
                    <a:cubicBezTo>
                      <a:pt x="819659" y="161432"/>
                      <a:pt x="805243" y="175941"/>
                      <a:pt x="787793" y="173650"/>
                    </a:cubicBezTo>
                    <a:lnTo>
                      <a:pt x="685371" y="159905"/>
                    </a:lnTo>
                    <a:cubicBezTo>
                      <a:pt x="659575" y="156851"/>
                      <a:pt x="639091" y="136997"/>
                      <a:pt x="635297" y="111034"/>
                    </a:cubicBezTo>
                    <a:lnTo>
                      <a:pt x="634539" y="107216"/>
                    </a:lnTo>
                    <a:cubicBezTo>
                      <a:pt x="630745" y="81254"/>
                      <a:pt x="644401" y="56055"/>
                      <a:pt x="667921" y="453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85" name="Freeform 377">
                <a:extLst>
                  <a:ext uri="{FF2B5EF4-FFF2-40B4-BE49-F238E27FC236}">
                    <a16:creationId xmlns:a16="http://schemas.microsoft.com/office/drawing/2014/main" id="{25FDAA29-08CC-4BCC-8586-010853FCB792}"/>
                  </a:ext>
                </a:extLst>
              </p:cNvPr>
              <p:cNvSpPr>
                <a:spLocks/>
              </p:cNvSpPr>
              <p:nvPr/>
            </p:nvSpPr>
            <p:spPr bwMode="auto">
              <a:xfrm>
                <a:off x="16727488" y="7232650"/>
                <a:ext cx="1404938" cy="412750"/>
              </a:xfrm>
              <a:custGeom>
                <a:avLst/>
                <a:gdLst>
                  <a:gd name="T0" fmla="*/ 1169 w 1846"/>
                  <a:gd name="T1" fmla="*/ 237 h 543"/>
                  <a:gd name="T2" fmla="*/ 923 w 1846"/>
                  <a:gd name="T3" fmla="*/ 543 h 543"/>
                  <a:gd name="T4" fmla="*/ 677 w 1846"/>
                  <a:gd name="T5" fmla="*/ 237 h 543"/>
                  <a:gd name="T6" fmla="*/ 919 w 1846"/>
                  <a:gd name="T7" fmla="*/ 0 h 543"/>
                  <a:gd name="T8" fmla="*/ 1169 w 1846"/>
                  <a:gd name="T9" fmla="*/ 237 h 543"/>
                </a:gdLst>
                <a:ahLst/>
                <a:cxnLst>
                  <a:cxn ang="0">
                    <a:pos x="T0" y="T1"/>
                  </a:cxn>
                  <a:cxn ang="0">
                    <a:pos x="T2" y="T3"/>
                  </a:cxn>
                  <a:cxn ang="0">
                    <a:pos x="T4" y="T5"/>
                  </a:cxn>
                  <a:cxn ang="0">
                    <a:pos x="T6" y="T7"/>
                  </a:cxn>
                  <a:cxn ang="0">
                    <a:pos x="T8" y="T9"/>
                  </a:cxn>
                </a:cxnLst>
                <a:rect l="0" t="0" r="r" b="b"/>
                <a:pathLst>
                  <a:path w="1846" h="543">
                    <a:moveTo>
                      <a:pt x="1169" y="237"/>
                    </a:moveTo>
                    <a:cubicBezTo>
                      <a:pt x="1169" y="411"/>
                      <a:pt x="1846" y="543"/>
                      <a:pt x="923" y="543"/>
                    </a:cubicBezTo>
                    <a:cubicBezTo>
                      <a:pt x="0" y="543"/>
                      <a:pt x="677" y="411"/>
                      <a:pt x="677" y="237"/>
                    </a:cubicBezTo>
                    <a:cubicBezTo>
                      <a:pt x="677" y="63"/>
                      <a:pt x="798" y="0"/>
                      <a:pt x="919" y="0"/>
                    </a:cubicBezTo>
                    <a:cubicBezTo>
                      <a:pt x="1041" y="0"/>
                      <a:pt x="1169" y="63"/>
                      <a:pt x="1169" y="237"/>
                    </a:cubicBezTo>
                    <a:close/>
                  </a:path>
                </a:pathLst>
              </a:custGeom>
              <a:solidFill>
                <a:srgbClr val="DE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86" name="Oval 378">
                <a:extLst>
                  <a:ext uri="{FF2B5EF4-FFF2-40B4-BE49-F238E27FC236}">
                    <a16:creationId xmlns:a16="http://schemas.microsoft.com/office/drawing/2014/main" id="{E57E1CA4-4B30-436E-A7AD-3D72BD35920A}"/>
                  </a:ext>
                </a:extLst>
              </p:cNvPr>
              <p:cNvSpPr>
                <a:spLocks noChangeArrowheads="1"/>
              </p:cNvSpPr>
              <p:nvPr/>
            </p:nvSpPr>
            <p:spPr bwMode="auto">
              <a:xfrm>
                <a:off x="17314863" y="7278688"/>
                <a:ext cx="236538" cy="1270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87" name="Freeform: Shape 286">
                <a:extLst>
                  <a:ext uri="{FF2B5EF4-FFF2-40B4-BE49-F238E27FC236}">
                    <a16:creationId xmlns:a16="http://schemas.microsoft.com/office/drawing/2014/main" id="{30637184-8DF4-48FB-96BE-FCB9A43E7D12}"/>
                  </a:ext>
                </a:extLst>
              </p:cNvPr>
              <p:cNvSpPr>
                <a:spLocks/>
              </p:cNvSpPr>
              <p:nvPr/>
            </p:nvSpPr>
            <p:spPr bwMode="auto">
              <a:xfrm>
                <a:off x="17022163" y="7166181"/>
                <a:ext cx="1701087" cy="2636394"/>
              </a:xfrm>
              <a:custGeom>
                <a:avLst/>
                <a:gdLst>
                  <a:gd name="connsiteX0" fmla="*/ 1048243 w 1701087"/>
                  <a:gd name="connsiteY0" fmla="*/ 1391912 h 2636394"/>
                  <a:gd name="connsiteX1" fmla="*/ 1545829 w 1701087"/>
                  <a:gd name="connsiteY1" fmla="*/ 1790255 h 2636394"/>
                  <a:gd name="connsiteX2" fmla="*/ 1697207 w 1701087"/>
                  <a:gd name="connsiteY2" fmla="*/ 2359667 h 2636394"/>
                  <a:gd name="connsiteX3" fmla="*/ 1682753 w 1701087"/>
                  <a:gd name="connsiteY3" fmla="*/ 2447211 h 2636394"/>
                  <a:gd name="connsiteX4" fmla="*/ 1608205 w 1701087"/>
                  <a:gd name="connsiteY4" fmla="*/ 2495169 h 2636394"/>
                  <a:gd name="connsiteX5" fmla="*/ 1507033 w 1701087"/>
                  <a:gd name="connsiteY5" fmla="*/ 2510394 h 2636394"/>
                  <a:gd name="connsiteX6" fmla="*/ 1490297 w 1701087"/>
                  <a:gd name="connsiteY6" fmla="*/ 2393923 h 2636394"/>
                  <a:gd name="connsiteX7" fmla="*/ 1580821 w 1701087"/>
                  <a:gd name="connsiteY7" fmla="*/ 2380221 h 2636394"/>
                  <a:gd name="connsiteX8" fmla="*/ 1431723 w 1701087"/>
                  <a:gd name="connsiteY8" fmla="*/ 1820705 h 2636394"/>
                  <a:gd name="connsiteX9" fmla="*/ 965415 w 1701087"/>
                  <a:gd name="connsiteY9" fmla="*/ 1513923 h 2636394"/>
                  <a:gd name="connsiteX10" fmla="*/ 607887 w 1701087"/>
                  <a:gd name="connsiteY10" fmla="*/ 1942504 h 2636394"/>
                  <a:gd name="connsiteX11" fmla="*/ 627665 w 1701087"/>
                  <a:gd name="connsiteY11" fmla="*/ 2517245 h 2636394"/>
                  <a:gd name="connsiteX12" fmla="*/ 718189 w 1701087"/>
                  <a:gd name="connsiteY12" fmla="*/ 2503543 h 2636394"/>
                  <a:gd name="connsiteX13" fmla="*/ 735685 w 1701087"/>
                  <a:gd name="connsiteY13" fmla="*/ 2620014 h 2636394"/>
                  <a:gd name="connsiteX14" fmla="*/ 635273 w 1701087"/>
                  <a:gd name="connsiteY14" fmla="*/ 2635238 h 2636394"/>
                  <a:gd name="connsiteX15" fmla="*/ 549315 w 1701087"/>
                  <a:gd name="connsiteY15" fmla="*/ 2610879 h 2636394"/>
                  <a:gd name="connsiteX16" fmla="*/ 510519 w 1701087"/>
                  <a:gd name="connsiteY16" fmla="*/ 2530948 h 2636394"/>
                  <a:gd name="connsiteX17" fmla="*/ 490741 w 1701087"/>
                  <a:gd name="connsiteY17" fmla="*/ 1946311 h 2636394"/>
                  <a:gd name="connsiteX18" fmla="*/ 947919 w 1701087"/>
                  <a:gd name="connsiteY18" fmla="*/ 1397452 h 2636394"/>
                  <a:gd name="connsiteX19" fmla="*/ 1048243 w 1701087"/>
                  <a:gd name="connsiteY19" fmla="*/ 1391912 h 2636394"/>
                  <a:gd name="connsiteX20" fmla="*/ 433363 w 1701087"/>
                  <a:gd name="connsiteY20" fmla="*/ 1943 h 2636394"/>
                  <a:gd name="connsiteX21" fmla="*/ 620585 w 1701087"/>
                  <a:gd name="connsiteY21" fmla="*/ 74289 h 2636394"/>
                  <a:gd name="connsiteX22" fmla="*/ 1005487 w 1701087"/>
                  <a:gd name="connsiteY22" fmla="*/ 1351981 h 2636394"/>
                  <a:gd name="connsiteX23" fmla="*/ 888343 w 1701087"/>
                  <a:gd name="connsiteY23" fmla="*/ 1361868 h 2636394"/>
                  <a:gd name="connsiteX24" fmla="*/ 664703 w 1701087"/>
                  <a:gd name="connsiteY24" fmla="*/ 272787 h 2636394"/>
                  <a:gd name="connsiteX25" fmla="*/ 655575 w 1701087"/>
                  <a:gd name="connsiteY25" fmla="*/ 253774 h 2636394"/>
                  <a:gd name="connsiteX26" fmla="*/ 642645 w 1701087"/>
                  <a:gd name="connsiteY26" fmla="*/ 186847 h 2636394"/>
                  <a:gd name="connsiteX27" fmla="*/ 459321 w 1701087"/>
                  <a:gd name="connsiteY27" fmla="*/ 33220 h 2636394"/>
                  <a:gd name="connsiteX28" fmla="*/ 353587 w 1701087"/>
                  <a:gd name="connsiteY28" fmla="*/ 33220 h 2636394"/>
                  <a:gd name="connsiteX29" fmla="*/ 170263 w 1701087"/>
                  <a:gd name="connsiteY29" fmla="*/ 186847 h 2636394"/>
                  <a:gd name="connsiteX30" fmla="*/ 160375 w 1701087"/>
                  <a:gd name="connsiteY30" fmla="*/ 239324 h 2636394"/>
                  <a:gd name="connsiteX31" fmla="*/ 195365 w 1701087"/>
                  <a:gd name="connsiteY31" fmla="*/ 955744 h 2636394"/>
                  <a:gd name="connsiteX32" fmla="*/ 82785 w 1701087"/>
                  <a:gd name="connsiteY32" fmla="*/ 990729 h 2636394"/>
                  <a:gd name="connsiteX33" fmla="*/ 68333 w 1701087"/>
                  <a:gd name="connsiteY33" fmla="*/ 160989 h 2636394"/>
                  <a:gd name="connsiteX34" fmla="*/ 272955 w 1701087"/>
                  <a:gd name="connsiteY34" fmla="*/ 13446 h 2636394"/>
                  <a:gd name="connsiteX35" fmla="*/ 433363 w 1701087"/>
                  <a:gd name="connsiteY35" fmla="*/ 1943 h 2636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01087" h="2636394">
                    <a:moveTo>
                      <a:pt x="1048243" y="1391912"/>
                    </a:moveTo>
                    <a:cubicBezTo>
                      <a:pt x="1279333" y="1400842"/>
                      <a:pt x="1483927" y="1559122"/>
                      <a:pt x="1545829" y="1790255"/>
                    </a:cubicBezTo>
                    <a:lnTo>
                      <a:pt x="1697207" y="2359667"/>
                    </a:lnTo>
                    <a:cubicBezTo>
                      <a:pt x="1705575" y="2389356"/>
                      <a:pt x="1700251" y="2421328"/>
                      <a:pt x="1682753" y="2447211"/>
                    </a:cubicBezTo>
                    <a:cubicBezTo>
                      <a:pt x="1666019" y="2473854"/>
                      <a:pt x="1638633" y="2490602"/>
                      <a:pt x="1608205" y="2495169"/>
                    </a:cubicBezTo>
                    <a:lnTo>
                      <a:pt x="1507033" y="2510394"/>
                    </a:lnTo>
                    <a:lnTo>
                      <a:pt x="1490297" y="2393923"/>
                    </a:lnTo>
                    <a:lnTo>
                      <a:pt x="1580821" y="2380221"/>
                    </a:lnTo>
                    <a:lnTo>
                      <a:pt x="1431723" y="1820705"/>
                    </a:lnTo>
                    <a:cubicBezTo>
                      <a:pt x="1376953" y="1614407"/>
                      <a:pt x="1176129" y="1482712"/>
                      <a:pt x="965415" y="1513923"/>
                    </a:cubicBezTo>
                    <a:cubicBezTo>
                      <a:pt x="754703" y="1545134"/>
                      <a:pt x="601041" y="1729355"/>
                      <a:pt x="607887" y="1942504"/>
                    </a:cubicBezTo>
                    <a:lnTo>
                      <a:pt x="627665" y="2517245"/>
                    </a:lnTo>
                    <a:lnTo>
                      <a:pt x="718189" y="2503543"/>
                    </a:lnTo>
                    <a:lnTo>
                      <a:pt x="735685" y="2620014"/>
                    </a:lnTo>
                    <a:lnTo>
                      <a:pt x="635273" y="2635238"/>
                    </a:lnTo>
                    <a:cubicBezTo>
                      <a:pt x="604845" y="2639806"/>
                      <a:pt x="572895" y="2630671"/>
                      <a:pt x="549315" y="2610879"/>
                    </a:cubicBezTo>
                    <a:cubicBezTo>
                      <a:pt x="525733" y="2591086"/>
                      <a:pt x="511279" y="2562159"/>
                      <a:pt x="510519" y="2530948"/>
                    </a:cubicBezTo>
                    <a:lnTo>
                      <a:pt x="490741" y="1946311"/>
                    </a:lnTo>
                    <a:cubicBezTo>
                      <a:pt x="481613" y="1673784"/>
                      <a:pt x="677873" y="1437037"/>
                      <a:pt x="947919" y="1397452"/>
                    </a:cubicBezTo>
                    <a:cubicBezTo>
                      <a:pt x="981675" y="1392409"/>
                      <a:pt x="1015229" y="1390636"/>
                      <a:pt x="1048243" y="1391912"/>
                    </a:cubicBezTo>
                    <a:close/>
                    <a:moveTo>
                      <a:pt x="433363" y="1943"/>
                    </a:moveTo>
                    <a:cubicBezTo>
                      <a:pt x="493551" y="7742"/>
                      <a:pt x="558209" y="27516"/>
                      <a:pt x="620585" y="74289"/>
                    </a:cubicBezTo>
                    <a:cubicBezTo>
                      <a:pt x="825967" y="227916"/>
                      <a:pt x="948437" y="634040"/>
                      <a:pt x="1005487" y="1351981"/>
                    </a:cubicBezTo>
                    <a:lnTo>
                      <a:pt x="888343" y="1361868"/>
                    </a:lnTo>
                    <a:cubicBezTo>
                      <a:pt x="844985" y="816567"/>
                      <a:pt x="778805" y="475849"/>
                      <a:pt x="664703" y="272787"/>
                    </a:cubicBezTo>
                    <a:lnTo>
                      <a:pt x="655575" y="253774"/>
                    </a:lnTo>
                    <a:lnTo>
                      <a:pt x="642645" y="186847"/>
                    </a:lnTo>
                    <a:cubicBezTo>
                      <a:pt x="626669" y="97865"/>
                      <a:pt x="549081" y="33220"/>
                      <a:pt x="459321" y="33220"/>
                    </a:cubicBezTo>
                    <a:lnTo>
                      <a:pt x="353587" y="33220"/>
                    </a:lnTo>
                    <a:cubicBezTo>
                      <a:pt x="263827" y="33220"/>
                      <a:pt x="186237" y="97865"/>
                      <a:pt x="170263" y="186847"/>
                    </a:cubicBezTo>
                    <a:lnTo>
                      <a:pt x="160375" y="239324"/>
                    </a:lnTo>
                    <a:cubicBezTo>
                      <a:pt x="66811" y="432499"/>
                      <a:pt x="152767" y="818849"/>
                      <a:pt x="195365" y="955744"/>
                    </a:cubicBezTo>
                    <a:lnTo>
                      <a:pt x="82785" y="990729"/>
                    </a:lnTo>
                    <a:cubicBezTo>
                      <a:pt x="75179" y="967913"/>
                      <a:pt x="-89887" y="430217"/>
                      <a:pt x="68333" y="160989"/>
                    </a:cubicBezTo>
                    <a:cubicBezTo>
                      <a:pt x="114735" y="81894"/>
                      <a:pt x="183955" y="32459"/>
                      <a:pt x="272955" y="13446"/>
                    </a:cubicBezTo>
                    <a:cubicBezTo>
                      <a:pt x="317455" y="4320"/>
                      <a:pt x="373175" y="-3856"/>
                      <a:pt x="433363" y="1943"/>
                    </a:cubicBezTo>
                    <a:close/>
                  </a:path>
                </a:pathLst>
              </a:custGeom>
              <a:solidFill>
                <a:srgbClr val="BF4E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88" name="Freeform 380">
                <a:extLst>
                  <a:ext uri="{FF2B5EF4-FFF2-40B4-BE49-F238E27FC236}">
                    <a16:creationId xmlns:a16="http://schemas.microsoft.com/office/drawing/2014/main" id="{96DFC818-5ECF-43D1-A728-C3F9C1EBE4FE}"/>
                  </a:ext>
                </a:extLst>
              </p:cNvPr>
              <p:cNvSpPr>
                <a:spLocks/>
              </p:cNvSpPr>
              <p:nvPr/>
            </p:nvSpPr>
            <p:spPr bwMode="auto">
              <a:xfrm>
                <a:off x="17773650" y="8475663"/>
                <a:ext cx="417513" cy="279400"/>
              </a:xfrm>
              <a:custGeom>
                <a:avLst/>
                <a:gdLst>
                  <a:gd name="T0" fmla="*/ 536 w 549"/>
                  <a:gd name="T1" fmla="*/ 145 h 367"/>
                  <a:gd name="T2" fmla="*/ 299 w 549"/>
                  <a:gd name="T3" fmla="*/ 346 h 367"/>
                  <a:gd name="T4" fmla="*/ 13 w 549"/>
                  <a:gd name="T5" fmla="*/ 222 h 367"/>
                  <a:gd name="T6" fmla="*/ 250 w 549"/>
                  <a:gd name="T7" fmla="*/ 21 h 367"/>
                  <a:gd name="T8" fmla="*/ 536 w 549"/>
                  <a:gd name="T9" fmla="*/ 145 h 367"/>
                </a:gdLst>
                <a:ahLst/>
                <a:cxnLst>
                  <a:cxn ang="0">
                    <a:pos x="T0" y="T1"/>
                  </a:cxn>
                  <a:cxn ang="0">
                    <a:pos x="T2" y="T3"/>
                  </a:cxn>
                  <a:cxn ang="0">
                    <a:pos x="T4" y="T5"/>
                  </a:cxn>
                  <a:cxn ang="0">
                    <a:pos x="T6" y="T7"/>
                  </a:cxn>
                  <a:cxn ang="0">
                    <a:pos x="T8" y="T9"/>
                  </a:cxn>
                </a:cxnLst>
                <a:rect l="0" t="0" r="r" b="b"/>
                <a:pathLst>
                  <a:path w="549" h="367">
                    <a:moveTo>
                      <a:pt x="536" y="145"/>
                    </a:moveTo>
                    <a:cubicBezTo>
                      <a:pt x="549" y="234"/>
                      <a:pt x="443" y="325"/>
                      <a:pt x="299" y="346"/>
                    </a:cubicBezTo>
                    <a:cubicBezTo>
                      <a:pt x="154" y="367"/>
                      <a:pt x="26" y="312"/>
                      <a:pt x="13" y="222"/>
                    </a:cubicBezTo>
                    <a:cubicBezTo>
                      <a:pt x="0" y="133"/>
                      <a:pt x="106" y="42"/>
                      <a:pt x="250" y="21"/>
                    </a:cubicBezTo>
                    <a:cubicBezTo>
                      <a:pt x="395" y="0"/>
                      <a:pt x="523" y="55"/>
                      <a:pt x="536" y="145"/>
                    </a:cubicBezTo>
                    <a:close/>
                  </a:path>
                </a:pathLst>
              </a:custGeom>
              <a:solidFill>
                <a:srgbClr val="8522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89" name="Freeform 381">
                <a:extLst>
                  <a:ext uri="{FF2B5EF4-FFF2-40B4-BE49-F238E27FC236}">
                    <a16:creationId xmlns:a16="http://schemas.microsoft.com/office/drawing/2014/main" id="{8800B35E-1822-4436-B532-0AA56958FD22}"/>
                  </a:ext>
                </a:extLst>
              </p:cNvPr>
              <p:cNvSpPr>
                <a:spLocks/>
              </p:cNvSpPr>
              <p:nvPr/>
            </p:nvSpPr>
            <p:spPr bwMode="auto">
              <a:xfrm>
                <a:off x="16941800" y="8051800"/>
                <a:ext cx="490538" cy="490538"/>
              </a:xfrm>
              <a:custGeom>
                <a:avLst/>
                <a:gdLst>
                  <a:gd name="T0" fmla="*/ 625 w 645"/>
                  <a:gd name="T1" fmla="*/ 288 h 645"/>
                  <a:gd name="T2" fmla="*/ 357 w 645"/>
                  <a:gd name="T3" fmla="*/ 626 h 645"/>
                  <a:gd name="T4" fmla="*/ 19 w 645"/>
                  <a:gd name="T5" fmla="*/ 357 h 645"/>
                  <a:gd name="T6" fmla="*/ 287 w 645"/>
                  <a:gd name="T7" fmla="*/ 19 h 645"/>
                  <a:gd name="T8" fmla="*/ 625 w 645"/>
                  <a:gd name="T9" fmla="*/ 288 h 645"/>
                </a:gdLst>
                <a:ahLst/>
                <a:cxnLst>
                  <a:cxn ang="0">
                    <a:pos x="T0" y="T1"/>
                  </a:cxn>
                  <a:cxn ang="0">
                    <a:pos x="T2" y="T3"/>
                  </a:cxn>
                  <a:cxn ang="0">
                    <a:pos x="T4" y="T5"/>
                  </a:cxn>
                  <a:cxn ang="0">
                    <a:pos x="T6" y="T7"/>
                  </a:cxn>
                  <a:cxn ang="0">
                    <a:pos x="T8" y="T9"/>
                  </a:cxn>
                </a:cxnLst>
                <a:rect l="0" t="0" r="r" b="b"/>
                <a:pathLst>
                  <a:path w="645" h="645">
                    <a:moveTo>
                      <a:pt x="625" y="288"/>
                    </a:moveTo>
                    <a:cubicBezTo>
                      <a:pt x="645" y="455"/>
                      <a:pt x="524" y="606"/>
                      <a:pt x="357" y="626"/>
                    </a:cubicBezTo>
                    <a:cubicBezTo>
                      <a:pt x="190" y="645"/>
                      <a:pt x="38" y="525"/>
                      <a:pt x="19" y="357"/>
                    </a:cubicBezTo>
                    <a:cubicBezTo>
                      <a:pt x="0" y="190"/>
                      <a:pt x="120" y="39"/>
                      <a:pt x="287" y="19"/>
                    </a:cubicBezTo>
                    <a:cubicBezTo>
                      <a:pt x="455" y="0"/>
                      <a:pt x="606" y="120"/>
                      <a:pt x="625" y="288"/>
                    </a:cubicBezTo>
                    <a:close/>
                  </a:path>
                </a:pathLst>
              </a:custGeom>
              <a:solidFill>
                <a:srgbClr val="8522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90" name="Freeform 382">
                <a:extLst>
                  <a:ext uri="{FF2B5EF4-FFF2-40B4-BE49-F238E27FC236}">
                    <a16:creationId xmlns:a16="http://schemas.microsoft.com/office/drawing/2014/main" id="{54609670-6A5F-43BE-862C-3C3185622135}"/>
                  </a:ext>
                </a:extLst>
              </p:cNvPr>
              <p:cNvSpPr>
                <a:spLocks/>
              </p:cNvSpPr>
              <p:nvPr/>
            </p:nvSpPr>
            <p:spPr bwMode="auto">
              <a:xfrm>
                <a:off x="17057688" y="8169275"/>
                <a:ext cx="258763" cy="257175"/>
              </a:xfrm>
              <a:custGeom>
                <a:avLst/>
                <a:gdLst>
                  <a:gd name="T0" fmla="*/ 328 w 339"/>
                  <a:gd name="T1" fmla="*/ 151 h 339"/>
                  <a:gd name="T2" fmla="*/ 187 w 339"/>
                  <a:gd name="T3" fmla="*/ 329 h 339"/>
                  <a:gd name="T4" fmla="*/ 10 w 339"/>
                  <a:gd name="T5" fmla="*/ 188 h 339"/>
                  <a:gd name="T6" fmla="*/ 151 w 339"/>
                  <a:gd name="T7" fmla="*/ 10 h 339"/>
                  <a:gd name="T8" fmla="*/ 328 w 339"/>
                  <a:gd name="T9" fmla="*/ 151 h 339"/>
                </a:gdLst>
                <a:ahLst/>
                <a:cxnLst>
                  <a:cxn ang="0">
                    <a:pos x="T0" y="T1"/>
                  </a:cxn>
                  <a:cxn ang="0">
                    <a:pos x="T2" y="T3"/>
                  </a:cxn>
                  <a:cxn ang="0">
                    <a:pos x="T4" y="T5"/>
                  </a:cxn>
                  <a:cxn ang="0">
                    <a:pos x="T6" y="T7"/>
                  </a:cxn>
                  <a:cxn ang="0">
                    <a:pos x="T8" y="T9"/>
                  </a:cxn>
                </a:cxnLst>
                <a:rect l="0" t="0" r="r" b="b"/>
                <a:pathLst>
                  <a:path w="339" h="339">
                    <a:moveTo>
                      <a:pt x="328" y="151"/>
                    </a:moveTo>
                    <a:cubicBezTo>
                      <a:pt x="339" y="239"/>
                      <a:pt x="275" y="319"/>
                      <a:pt x="187" y="329"/>
                    </a:cubicBezTo>
                    <a:cubicBezTo>
                      <a:pt x="100" y="339"/>
                      <a:pt x="20" y="276"/>
                      <a:pt x="10" y="188"/>
                    </a:cubicBezTo>
                    <a:cubicBezTo>
                      <a:pt x="0" y="100"/>
                      <a:pt x="63" y="20"/>
                      <a:pt x="151" y="10"/>
                    </a:cubicBezTo>
                    <a:cubicBezTo>
                      <a:pt x="239" y="0"/>
                      <a:pt x="318" y="63"/>
                      <a:pt x="328" y="15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91" name="Freeform: Shape 290">
                <a:extLst>
                  <a:ext uri="{FF2B5EF4-FFF2-40B4-BE49-F238E27FC236}">
                    <a16:creationId xmlns:a16="http://schemas.microsoft.com/office/drawing/2014/main" id="{B133F1E4-45CC-45BD-B691-5C67BE1DDD9F}"/>
                  </a:ext>
                </a:extLst>
              </p:cNvPr>
              <p:cNvSpPr>
                <a:spLocks/>
              </p:cNvSpPr>
              <p:nvPr/>
            </p:nvSpPr>
            <p:spPr bwMode="auto">
              <a:xfrm>
                <a:off x="20589876" y="9361488"/>
                <a:ext cx="1945327" cy="1568450"/>
              </a:xfrm>
              <a:custGeom>
                <a:avLst/>
                <a:gdLst>
                  <a:gd name="connsiteX0" fmla="*/ 0 w 1945327"/>
                  <a:gd name="connsiteY0" fmla="*/ 1257300 h 1568450"/>
                  <a:gd name="connsiteX1" fmla="*/ 671512 w 1945327"/>
                  <a:gd name="connsiteY1" fmla="*/ 1257300 h 1568450"/>
                  <a:gd name="connsiteX2" fmla="*/ 671512 w 1945327"/>
                  <a:gd name="connsiteY2" fmla="*/ 1373188 h 1568450"/>
                  <a:gd name="connsiteX3" fmla="*/ 0 w 1945327"/>
                  <a:gd name="connsiteY3" fmla="*/ 1373188 h 1568450"/>
                  <a:gd name="connsiteX4" fmla="*/ 1229550 w 1945327"/>
                  <a:gd name="connsiteY4" fmla="*/ 0 h 1568450"/>
                  <a:gd name="connsiteX5" fmla="*/ 1643272 w 1945327"/>
                  <a:gd name="connsiteY5" fmla="*/ 379746 h 1568450"/>
                  <a:gd name="connsiteX6" fmla="*/ 1923142 w 1945327"/>
                  <a:gd name="connsiteY6" fmla="*/ 1568450 h 1568450"/>
                  <a:gd name="connsiteX7" fmla="*/ 1596120 w 1945327"/>
                  <a:gd name="connsiteY7" fmla="*/ 1516701 h 1568450"/>
                  <a:gd name="connsiteX8" fmla="*/ 1386976 w 1945327"/>
                  <a:gd name="connsiteY8" fmla="*/ 589786 h 1568450"/>
                  <a:gd name="connsiteX9" fmla="*/ 1066800 w 1945327"/>
                  <a:gd name="connsiteY9" fmla="*/ 288424 h 1568450"/>
                  <a:gd name="connsiteX10" fmla="*/ 1067560 w 1945327"/>
                  <a:gd name="connsiteY10" fmla="*/ 288424 h 156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5327" h="1568450">
                    <a:moveTo>
                      <a:pt x="0" y="1257300"/>
                    </a:moveTo>
                    <a:lnTo>
                      <a:pt x="671512" y="1257300"/>
                    </a:lnTo>
                    <a:lnTo>
                      <a:pt x="671512" y="1373188"/>
                    </a:lnTo>
                    <a:lnTo>
                      <a:pt x="0" y="1373188"/>
                    </a:lnTo>
                    <a:close/>
                    <a:moveTo>
                      <a:pt x="1229550" y="0"/>
                    </a:moveTo>
                    <a:cubicBezTo>
                      <a:pt x="1237916" y="4566"/>
                      <a:pt x="1453142" y="127089"/>
                      <a:pt x="1643272" y="379746"/>
                    </a:cubicBezTo>
                    <a:cubicBezTo>
                      <a:pt x="1819712" y="614138"/>
                      <a:pt x="2011362" y="1009866"/>
                      <a:pt x="1923142" y="1568450"/>
                    </a:cubicBezTo>
                    <a:lnTo>
                      <a:pt x="1596120" y="1516701"/>
                    </a:lnTo>
                    <a:cubicBezTo>
                      <a:pt x="1651638" y="1165874"/>
                      <a:pt x="1580908" y="853858"/>
                      <a:pt x="1386976" y="589786"/>
                    </a:cubicBezTo>
                    <a:cubicBezTo>
                      <a:pt x="1237916" y="388117"/>
                      <a:pt x="1068320" y="289185"/>
                      <a:pt x="1066800" y="288424"/>
                    </a:cubicBezTo>
                    <a:lnTo>
                      <a:pt x="1067560" y="288424"/>
                    </a:lnTo>
                    <a:close/>
                  </a:path>
                </a:pathLst>
              </a:custGeom>
              <a:solidFill>
                <a:srgbClr val="DFD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92" name="Freeform: Shape 291">
                <a:extLst>
                  <a:ext uri="{FF2B5EF4-FFF2-40B4-BE49-F238E27FC236}">
                    <a16:creationId xmlns:a16="http://schemas.microsoft.com/office/drawing/2014/main" id="{6D73615D-EDB2-41ED-8E55-CC88091B76EB}"/>
                  </a:ext>
                </a:extLst>
              </p:cNvPr>
              <p:cNvSpPr>
                <a:spLocks/>
              </p:cNvSpPr>
              <p:nvPr/>
            </p:nvSpPr>
            <p:spPr bwMode="auto">
              <a:xfrm>
                <a:off x="20480337" y="8801100"/>
                <a:ext cx="2157414" cy="2320925"/>
              </a:xfrm>
              <a:custGeom>
                <a:avLst/>
                <a:gdLst>
                  <a:gd name="connsiteX0" fmla="*/ 106502 w 2157414"/>
                  <a:gd name="connsiteY0" fmla="*/ 1933575 h 2320925"/>
                  <a:gd name="connsiteX1" fmla="*/ 2050150 w 2157414"/>
                  <a:gd name="connsiteY1" fmla="*/ 1933575 h 2320925"/>
                  <a:gd name="connsiteX2" fmla="*/ 2157414 w 2157414"/>
                  <a:gd name="connsiteY2" fmla="*/ 2040876 h 2320925"/>
                  <a:gd name="connsiteX3" fmla="*/ 2157414 w 2157414"/>
                  <a:gd name="connsiteY3" fmla="*/ 2213624 h 2320925"/>
                  <a:gd name="connsiteX4" fmla="*/ 2050150 w 2157414"/>
                  <a:gd name="connsiteY4" fmla="*/ 2320925 h 2320925"/>
                  <a:gd name="connsiteX5" fmla="*/ 106502 w 2157414"/>
                  <a:gd name="connsiteY5" fmla="*/ 2320925 h 2320925"/>
                  <a:gd name="connsiteX6" fmla="*/ 0 w 2157414"/>
                  <a:gd name="connsiteY6" fmla="*/ 2213624 h 2320925"/>
                  <a:gd name="connsiteX7" fmla="*/ 0 w 2157414"/>
                  <a:gd name="connsiteY7" fmla="*/ 2040876 h 2320925"/>
                  <a:gd name="connsiteX8" fmla="*/ 106502 w 2157414"/>
                  <a:gd name="connsiteY8" fmla="*/ 1933575 h 2320925"/>
                  <a:gd name="connsiteX9" fmla="*/ 1117470 w 2157414"/>
                  <a:gd name="connsiteY9" fmla="*/ 0 h 2320925"/>
                  <a:gd name="connsiteX10" fmla="*/ 1597026 w 2157414"/>
                  <a:gd name="connsiteY10" fmla="*/ 344814 h 2320925"/>
                  <a:gd name="connsiteX11" fmla="*/ 869318 w 2157414"/>
                  <a:gd name="connsiteY11" fmla="*/ 1354138 h 2320925"/>
                  <a:gd name="connsiteX12" fmla="*/ 390526 w 2157414"/>
                  <a:gd name="connsiteY12" fmla="*/ 1009324 h 232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7414" h="2320925">
                    <a:moveTo>
                      <a:pt x="106502" y="1933575"/>
                    </a:moveTo>
                    <a:lnTo>
                      <a:pt x="2050150" y="1933575"/>
                    </a:lnTo>
                    <a:cubicBezTo>
                      <a:pt x="2109488" y="1933575"/>
                      <a:pt x="2157414" y="1981518"/>
                      <a:pt x="2157414" y="2040876"/>
                    </a:cubicBezTo>
                    <a:lnTo>
                      <a:pt x="2157414" y="2213624"/>
                    </a:lnTo>
                    <a:cubicBezTo>
                      <a:pt x="2157414" y="2272982"/>
                      <a:pt x="2109488" y="2320925"/>
                      <a:pt x="2050150" y="2320925"/>
                    </a:cubicBezTo>
                    <a:lnTo>
                      <a:pt x="106502" y="2320925"/>
                    </a:lnTo>
                    <a:cubicBezTo>
                      <a:pt x="47926" y="2320925"/>
                      <a:pt x="0" y="2272982"/>
                      <a:pt x="0" y="2213624"/>
                    </a:cubicBezTo>
                    <a:lnTo>
                      <a:pt x="0" y="2040876"/>
                    </a:lnTo>
                    <a:cubicBezTo>
                      <a:pt x="0" y="1981518"/>
                      <a:pt x="47926" y="1933575"/>
                      <a:pt x="106502" y="1933575"/>
                    </a:cubicBezTo>
                    <a:close/>
                    <a:moveTo>
                      <a:pt x="1117470" y="0"/>
                    </a:moveTo>
                    <a:lnTo>
                      <a:pt x="1597026" y="344814"/>
                    </a:lnTo>
                    <a:lnTo>
                      <a:pt x="869318" y="1354138"/>
                    </a:lnTo>
                    <a:lnTo>
                      <a:pt x="390526" y="1009324"/>
                    </a:lnTo>
                    <a:close/>
                  </a:path>
                </a:pathLst>
              </a:custGeom>
              <a:solidFill>
                <a:srgbClr val="AD2E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93" name="Freeform: Shape 292">
                <a:extLst>
                  <a:ext uri="{FF2B5EF4-FFF2-40B4-BE49-F238E27FC236}">
                    <a16:creationId xmlns:a16="http://schemas.microsoft.com/office/drawing/2014/main" id="{BC249580-D817-492C-9B65-A0079BAA0829}"/>
                  </a:ext>
                </a:extLst>
              </p:cNvPr>
              <p:cNvSpPr>
                <a:spLocks/>
              </p:cNvSpPr>
              <p:nvPr/>
            </p:nvSpPr>
            <p:spPr bwMode="auto">
              <a:xfrm>
                <a:off x="20713700" y="8572543"/>
                <a:ext cx="1479279" cy="1847806"/>
              </a:xfrm>
              <a:custGeom>
                <a:avLst/>
                <a:gdLst>
                  <a:gd name="connsiteX0" fmla="*/ 81412 w 1479279"/>
                  <a:gd name="connsiteY0" fmla="*/ 1489031 h 1847806"/>
                  <a:gd name="connsiteX1" fmla="*/ 422276 w 1479279"/>
                  <a:gd name="connsiteY1" fmla="*/ 1734308 h 1847806"/>
                  <a:gd name="connsiteX2" fmla="*/ 340102 w 1479279"/>
                  <a:gd name="connsiteY2" fmla="*/ 1847806 h 1847806"/>
                  <a:gd name="connsiteX3" fmla="*/ 0 w 1479279"/>
                  <a:gd name="connsiteY3" fmla="*/ 1602529 h 1847806"/>
                  <a:gd name="connsiteX4" fmla="*/ 1199068 w 1479279"/>
                  <a:gd name="connsiteY4" fmla="*/ 501 h 1847806"/>
                  <a:gd name="connsiteX5" fmla="*/ 1225950 w 1479279"/>
                  <a:gd name="connsiteY5" fmla="*/ 6567 h 1847806"/>
                  <a:gd name="connsiteX6" fmla="*/ 1463796 w 1479279"/>
                  <a:gd name="connsiteY6" fmla="*/ 177922 h 1847806"/>
                  <a:gd name="connsiteX7" fmla="*/ 1472154 w 1479279"/>
                  <a:gd name="connsiteY7" fmla="*/ 228722 h 1847806"/>
                  <a:gd name="connsiteX8" fmla="*/ 1421242 w 1479279"/>
                  <a:gd name="connsiteY8" fmla="*/ 237063 h 1847806"/>
                  <a:gd name="connsiteX9" fmla="*/ 1183396 w 1479279"/>
                  <a:gd name="connsiteY9" fmla="*/ 66466 h 1847806"/>
                  <a:gd name="connsiteX10" fmla="*/ 1175036 w 1479279"/>
                  <a:gd name="connsiteY10" fmla="*/ 14907 h 1847806"/>
                  <a:gd name="connsiteX11" fmla="*/ 1199068 w 1479279"/>
                  <a:gd name="connsiteY11" fmla="*/ 501 h 1847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9279" h="1847806">
                    <a:moveTo>
                      <a:pt x="81412" y="1489031"/>
                    </a:moveTo>
                    <a:lnTo>
                      <a:pt x="422276" y="1734308"/>
                    </a:lnTo>
                    <a:lnTo>
                      <a:pt x="340102" y="1847806"/>
                    </a:lnTo>
                    <a:lnTo>
                      <a:pt x="0" y="1602529"/>
                    </a:lnTo>
                    <a:close/>
                    <a:moveTo>
                      <a:pt x="1199068" y="501"/>
                    </a:moveTo>
                    <a:cubicBezTo>
                      <a:pt x="1208282" y="-1015"/>
                      <a:pt x="1217972" y="881"/>
                      <a:pt x="1225950" y="6567"/>
                    </a:cubicBezTo>
                    <a:lnTo>
                      <a:pt x="1463796" y="177922"/>
                    </a:lnTo>
                    <a:cubicBezTo>
                      <a:pt x="1480514" y="189296"/>
                      <a:pt x="1484312" y="212800"/>
                      <a:pt x="1472154" y="228722"/>
                    </a:cubicBezTo>
                    <a:cubicBezTo>
                      <a:pt x="1460756" y="245403"/>
                      <a:pt x="1437960" y="249194"/>
                      <a:pt x="1421242" y="237063"/>
                    </a:cubicBezTo>
                    <a:lnTo>
                      <a:pt x="1183396" y="66466"/>
                    </a:lnTo>
                    <a:cubicBezTo>
                      <a:pt x="1166678" y="54334"/>
                      <a:pt x="1163638" y="31588"/>
                      <a:pt x="1175036" y="14907"/>
                    </a:cubicBezTo>
                    <a:cubicBezTo>
                      <a:pt x="1181116" y="6946"/>
                      <a:pt x="1189854" y="2018"/>
                      <a:pt x="1199068" y="501"/>
                    </a:cubicBezTo>
                    <a:close/>
                  </a:path>
                </a:pathLst>
              </a:custGeom>
              <a:solidFill>
                <a:srgbClr val="DFD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94" name="Freeform: Shape 293">
                <a:extLst>
                  <a:ext uri="{FF2B5EF4-FFF2-40B4-BE49-F238E27FC236}">
                    <a16:creationId xmlns:a16="http://schemas.microsoft.com/office/drawing/2014/main" id="{E68025A2-9E64-4AE1-B38F-4545D011EE3B}"/>
                  </a:ext>
                </a:extLst>
              </p:cNvPr>
              <p:cNvSpPr>
                <a:spLocks/>
              </p:cNvSpPr>
              <p:nvPr/>
            </p:nvSpPr>
            <p:spPr bwMode="auto">
              <a:xfrm>
                <a:off x="20708937" y="9810750"/>
                <a:ext cx="641350" cy="657226"/>
              </a:xfrm>
              <a:custGeom>
                <a:avLst/>
                <a:gdLst>
                  <a:gd name="connsiteX0" fmla="*/ 66086 w 641350"/>
                  <a:gd name="connsiteY0" fmla="*/ 407988 h 657226"/>
                  <a:gd name="connsiteX1" fmla="*/ 282574 w 641350"/>
                  <a:gd name="connsiteY1" fmla="*/ 565000 h 657226"/>
                  <a:gd name="connsiteX2" fmla="*/ 216488 w 641350"/>
                  <a:gd name="connsiteY2" fmla="*/ 657226 h 657226"/>
                  <a:gd name="connsiteX3" fmla="*/ 0 w 641350"/>
                  <a:gd name="connsiteY3" fmla="*/ 500976 h 657226"/>
                  <a:gd name="connsiteX4" fmla="*/ 161942 w 641350"/>
                  <a:gd name="connsiteY4" fmla="*/ 0 h 657226"/>
                  <a:gd name="connsiteX5" fmla="*/ 641350 w 641350"/>
                  <a:gd name="connsiteY5" fmla="*/ 344127 h 657226"/>
                  <a:gd name="connsiteX6" fmla="*/ 427180 w 641350"/>
                  <a:gd name="connsiteY6" fmla="*/ 495300 h 657226"/>
                  <a:gd name="connsiteX7" fmla="*/ 85726 w 641350"/>
                  <a:gd name="connsiteY7" fmla="*/ 250689 h 65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1350" h="657226">
                    <a:moveTo>
                      <a:pt x="66086" y="407988"/>
                    </a:moveTo>
                    <a:lnTo>
                      <a:pt x="282574" y="565000"/>
                    </a:lnTo>
                    <a:lnTo>
                      <a:pt x="216488" y="657226"/>
                    </a:lnTo>
                    <a:lnTo>
                      <a:pt x="0" y="500976"/>
                    </a:lnTo>
                    <a:close/>
                    <a:moveTo>
                      <a:pt x="161942" y="0"/>
                    </a:moveTo>
                    <a:lnTo>
                      <a:pt x="641350" y="344127"/>
                    </a:lnTo>
                    <a:lnTo>
                      <a:pt x="427180" y="495300"/>
                    </a:lnTo>
                    <a:lnTo>
                      <a:pt x="85726" y="250689"/>
                    </a:lnTo>
                    <a:close/>
                  </a:path>
                </a:pathLst>
              </a:custGeom>
              <a:solidFill>
                <a:srgbClr val="C6B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95" name="Freeform: Shape 294">
                <a:extLst>
                  <a:ext uri="{FF2B5EF4-FFF2-40B4-BE49-F238E27FC236}">
                    <a16:creationId xmlns:a16="http://schemas.microsoft.com/office/drawing/2014/main" id="{6E3B9C67-328A-454A-9C08-7B2B0E3B0EEB}"/>
                  </a:ext>
                </a:extLst>
              </p:cNvPr>
              <p:cNvSpPr>
                <a:spLocks/>
              </p:cNvSpPr>
              <p:nvPr/>
            </p:nvSpPr>
            <p:spPr bwMode="auto">
              <a:xfrm>
                <a:off x="21459824" y="8713788"/>
                <a:ext cx="641352" cy="1069976"/>
              </a:xfrm>
              <a:custGeom>
                <a:avLst/>
                <a:gdLst>
                  <a:gd name="connsiteX0" fmla="*/ 269084 w 641352"/>
                  <a:gd name="connsiteY0" fmla="*/ 531812 h 1069976"/>
                  <a:gd name="connsiteX1" fmla="*/ 538164 w 641352"/>
                  <a:gd name="connsiteY1" fmla="*/ 800894 h 1069976"/>
                  <a:gd name="connsiteX2" fmla="*/ 269084 w 641352"/>
                  <a:gd name="connsiteY2" fmla="*/ 1069976 h 1069976"/>
                  <a:gd name="connsiteX3" fmla="*/ 0 w 641352"/>
                  <a:gd name="connsiteY3" fmla="*/ 800894 h 1069976"/>
                  <a:gd name="connsiteX4" fmla="*/ 269084 w 641352"/>
                  <a:gd name="connsiteY4" fmla="*/ 531812 h 1069976"/>
                  <a:gd name="connsiteX5" fmla="*/ 323878 w 641352"/>
                  <a:gd name="connsiteY5" fmla="*/ 0 h 1069976"/>
                  <a:gd name="connsiteX6" fmla="*/ 641352 w 641352"/>
                  <a:gd name="connsiteY6" fmla="*/ 228063 h 1069976"/>
                  <a:gd name="connsiteX7" fmla="*/ 617750 w 641352"/>
                  <a:gd name="connsiteY7" fmla="*/ 431800 h 1069976"/>
                  <a:gd name="connsiteX8" fmla="*/ 138114 w 641352"/>
                  <a:gd name="connsiteY8" fmla="*/ 87424 h 106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1352" h="1069976">
                    <a:moveTo>
                      <a:pt x="269084" y="531812"/>
                    </a:moveTo>
                    <a:cubicBezTo>
                      <a:pt x="417692" y="531812"/>
                      <a:pt x="538164" y="652284"/>
                      <a:pt x="538164" y="800894"/>
                    </a:cubicBezTo>
                    <a:cubicBezTo>
                      <a:pt x="538164" y="949504"/>
                      <a:pt x="417692" y="1069976"/>
                      <a:pt x="269084" y="1069976"/>
                    </a:cubicBezTo>
                    <a:cubicBezTo>
                      <a:pt x="120472" y="1069976"/>
                      <a:pt x="0" y="949504"/>
                      <a:pt x="0" y="800894"/>
                    </a:cubicBezTo>
                    <a:cubicBezTo>
                      <a:pt x="0" y="652284"/>
                      <a:pt x="120472" y="531812"/>
                      <a:pt x="269084" y="531812"/>
                    </a:cubicBezTo>
                    <a:close/>
                    <a:moveTo>
                      <a:pt x="323878" y="0"/>
                    </a:moveTo>
                    <a:lnTo>
                      <a:pt x="641352" y="228063"/>
                    </a:lnTo>
                    <a:lnTo>
                      <a:pt x="617750" y="431800"/>
                    </a:lnTo>
                    <a:lnTo>
                      <a:pt x="138114" y="87424"/>
                    </a:lnTo>
                    <a:close/>
                  </a:path>
                </a:pathLst>
              </a:custGeom>
              <a:solidFill>
                <a:srgbClr val="8522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296" name="Freeform 391">
                <a:extLst>
                  <a:ext uri="{FF2B5EF4-FFF2-40B4-BE49-F238E27FC236}">
                    <a16:creationId xmlns:a16="http://schemas.microsoft.com/office/drawing/2014/main" id="{09E4F4F6-8969-4553-B05B-5A7956FAF7EC}"/>
                  </a:ext>
                </a:extLst>
              </p:cNvPr>
              <p:cNvSpPr>
                <a:spLocks/>
              </p:cNvSpPr>
              <p:nvPr/>
            </p:nvSpPr>
            <p:spPr bwMode="auto">
              <a:xfrm>
                <a:off x="21874163" y="8643938"/>
                <a:ext cx="254000" cy="231775"/>
              </a:xfrm>
              <a:custGeom>
                <a:avLst/>
                <a:gdLst>
                  <a:gd name="T0" fmla="*/ 177 w 334"/>
                  <a:gd name="T1" fmla="*/ 305 h 305"/>
                  <a:gd name="T2" fmla="*/ 0 w 334"/>
                  <a:gd name="T3" fmla="*/ 178 h 305"/>
                  <a:gd name="T4" fmla="*/ 37 w 334"/>
                  <a:gd name="T5" fmla="*/ 0 h 305"/>
                  <a:gd name="T6" fmla="*/ 334 w 334"/>
                  <a:gd name="T7" fmla="*/ 213 h 305"/>
                  <a:gd name="T8" fmla="*/ 177 w 334"/>
                  <a:gd name="T9" fmla="*/ 305 h 305"/>
                </a:gdLst>
                <a:ahLst/>
                <a:cxnLst>
                  <a:cxn ang="0">
                    <a:pos x="T0" y="T1"/>
                  </a:cxn>
                  <a:cxn ang="0">
                    <a:pos x="T2" y="T3"/>
                  </a:cxn>
                  <a:cxn ang="0">
                    <a:pos x="T4" y="T5"/>
                  </a:cxn>
                  <a:cxn ang="0">
                    <a:pos x="T6" y="T7"/>
                  </a:cxn>
                  <a:cxn ang="0">
                    <a:pos x="T8" y="T9"/>
                  </a:cxn>
                </a:cxnLst>
                <a:rect l="0" t="0" r="r" b="b"/>
                <a:pathLst>
                  <a:path w="334" h="305">
                    <a:moveTo>
                      <a:pt x="177" y="305"/>
                    </a:moveTo>
                    <a:lnTo>
                      <a:pt x="0" y="178"/>
                    </a:lnTo>
                    <a:lnTo>
                      <a:pt x="37" y="0"/>
                    </a:lnTo>
                    <a:lnTo>
                      <a:pt x="334" y="213"/>
                    </a:lnTo>
                    <a:lnTo>
                      <a:pt x="177" y="305"/>
                    </a:lnTo>
                    <a:close/>
                  </a:path>
                </a:pathLst>
              </a:custGeom>
              <a:solidFill>
                <a:srgbClr val="BF4E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97" name="Freeform 394">
                <a:extLst>
                  <a:ext uri="{FF2B5EF4-FFF2-40B4-BE49-F238E27FC236}">
                    <a16:creationId xmlns:a16="http://schemas.microsoft.com/office/drawing/2014/main" id="{BC8FB943-37F3-4CDB-95F8-7C9DABC06181}"/>
                  </a:ext>
                </a:extLst>
              </p:cNvPr>
              <p:cNvSpPr>
                <a:spLocks/>
              </p:cNvSpPr>
              <p:nvPr/>
            </p:nvSpPr>
            <p:spPr bwMode="auto">
              <a:xfrm>
                <a:off x="20720050" y="10355263"/>
                <a:ext cx="147638" cy="138113"/>
              </a:xfrm>
              <a:custGeom>
                <a:avLst/>
                <a:gdLst>
                  <a:gd name="T0" fmla="*/ 193 w 193"/>
                  <a:gd name="T1" fmla="*/ 93 h 182"/>
                  <a:gd name="T2" fmla="*/ 65 w 193"/>
                  <a:gd name="T3" fmla="*/ 0 h 182"/>
                  <a:gd name="T4" fmla="*/ 0 w 193"/>
                  <a:gd name="T5" fmla="*/ 90 h 182"/>
                  <a:gd name="T6" fmla="*/ 128 w 193"/>
                  <a:gd name="T7" fmla="*/ 182 h 182"/>
                  <a:gd name="T8" fmla="*/ 193 w 193"/>
                  <a:gd name="T9" fmla="*/ 93 h 182"/>
                </a:gdLst>
                <a:ahLst/>
                <a:cxnLst>
                  <a:cxn ang="0">
                    <a:pos x="T0" y="T1"/>
                  </a:cxn>
                  <a:cxn ang="0">
                    <a:pos x="T2" y="T3"/>
                  </a:cxn>
                  <a:cxn ang="0">
                    <a:pos x="T4" y="T5"/>
                  </a:cxn>
                  <a:cxn ang="0">
                    <a:pos x="T6" y="T7"/>
                  </a:cxn>
                  <a:cxn ang="0">
                    <a:pos x="T8" y="T9"/>
                  </a:cxn>
                </a:cxnLst>
                <a:rect l="0" t="0" r="r" b="b"/>
                <a:pathLst>
                  <a:path w="193" h="182">
                    <a:moveTo>
                      <a:pt x="193" y="93"/>
                    </a:moveTo>
                    <a:lnTo>
                      <a:pt x="65" y="0"/>
                    </a:lnTo>
                    <a:lnTo>
                      <a:pt x="0" y="90"/>
                    </a:lnTo>
                    <a:lnTo>
                      <a:pt x="128" y="182"/>
                    </a:lnTo>
                    <a:lnTo>
                      <a:pt x="193" y="93"/>
                    </a:lnTo>
                    <a:close/>
                  </a:path>
                </a:pathLst>
              </a:custGeom>
              <a:solidFill>
                <a:srgbClr val="EEE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98" name="Oval 395">
                <a:extLst>
                  <a:ext uri="{FF2B5EF4-FFF2-40B4-BE49-F238E27FC236}">
                    <a16:creationId xmlns:a16="http://schemas.microsoft.com/office/drawing/2014/main" id="{3F6A47B3-BAF4-4D5E-BE57-753AE33CA050}"/>
                  </a:ext>
                </a:extLst>
              </p:cNvPr>
              <p:cNvSpPr>
                <a:spLocks noChangeArrowheads="1"/>
              </p:cNvSpPr>
              <p:nvPr/>
            </p:nvSpPr>
            <p:spPr bwMode="auto">
              <a:xfrm>
                <a:off x="21616988" y="9402763"/>
                <a:ext cx="223838" cy="223838"/>
              </a:xfrm>
              <a:prstGeom prst="ellipse">
                <a:avLst/>
              </a:prstGeom>
              <a:solidFill>
                <a:srgbClr val="BF4E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299" name="Freeform 396">
                <a:extLst>
                  <a:ext uri="{FF2B5EF4-FFF2-40B4-BE49-F238E27FC236}">
                    <a16:creationId xmlns:a16="http://schemas.microsoft.com/office/drawing/2014/main" id="{9EE88ADE-E17B-48DB-A2CE-C424E0D1A5BA}"/>
                  </a:ext>
                </a:extLst>
              </p:cNvPr>
              <p:cNvSpPr>
                <a:spLocks/>
              </p:cNvSpPr>
              <p:nvPr/>
            </p:nvSpPr>
            <p:spPr bwMode="auto">
              <a:xfrm>
                <a:off x="13001625" y="8777288"/>
                <a:ext cx="3665538" cy="1962150"/>
              </a:xfrm>
              <a:custGeom>
                <a:avLst/>
                <a:gdLst>
                  <a:gd name="T0" fmla="*/ 4817 w 4817"/>
                  <a:gd name="T1" fmla="*/ 1566 h 2579"/>
                  <a:gd name="T2" fmla="*/ 4817 w 4817"/>
                  <a:gd name="T3" fmla="*/ 0 h 2579"/>
                  <a:gd name="T4" fmla="*/ 1016 w 4817"/>
                  <a:gd name="T5" fmla="*/ 0 h 2579"/>
                  <a:gd name="T6" fmla="*/ 568 w 4817"/>
                  <a:gd name="T7" fmla="*/ 1324 h 2579"/>
                  <a:gd name="T8" fmla="*/ 119 w 4817"/>
                  <a:gd name="T9" fmla="*/ 1515 h 2579"/>
                  <a:gd name="T10" fmla="*/ 0 w 4817"/>
                  <a:gd name="T11" fmla="*/ 1696 h 2579"/>
                  <a:gd name="T12" fmla="*/ 0 w 4817"/>
                  <a:gd name="T13" fmla="*/ 2579 h 2579"/>
                  <a:gd name="T14" fmla="*/ 4817 w 4817"/>
                  <a:gd name="T15" fmla="*/ 2579 h 2579"/>
                  <a:gd name="T16" fmla="*/ 4817 w 4817"/>
                  <a:gd name="T17" fmla="*/ 1566 h 2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17" h="2579">
                    <a:moveTo>
                      <a:pt x="4817" y="1566"/>
                    </a:moveTo>
                    <a:lnTo>
                      <a:pt x="4817" y="0"/>
                    </a:lnTo>
                    <a:lnTo>
                      <a:pt x="1016" y="0"/>
                    </a:lnTo>
                    <a:lnTo>
                      <a:pt x="568" y="1324"/>
                    </a:lnTo>
                    <a:lnTo>
                      <a:pt x="119" y="1515"/>
                    </a:lnTo>
                    <a:cubicBezTo>
                      <a:pt x="47" y="1546"/>
                      <a:pt x="0" y="1617"/>
                      <a:pt x="0" y="1696"/>
                    </a:cubicBezTo>
                    <a:lnTo>
                      <a:pt x="0" y="2579"/>
                    </a:lnTo>
                    <a:lnTo>
                      <a:pt x="4817" y="2579"/>
                    </a:lnTo>
                    <a:lnTo>
                      <a:pt x="4817" y="1566"/>
                    </a:lnTo>
                    <a:close/>
                  </a:path>
                </a:pathLst>
              </a:custGeom>
              <a:solidFill>
                <a:srgbClr val="EEE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00" name="Freeform 397">
                <a:extLst>
                  <a:ext uri="{FF2B5EF4-FFF2-40B4-BE49-F238E27FC236}">
                    <a16:creationId xmlns:a16="http://schemas.microsoft.com/office/drawing/2014/main" id="{3CCCBFF5-3F04-442F-AC85-68B6500B719B}"/>
                  </a:ext>
                </a:extLst>
              </p:cNvPr>
              <p:cNvSpPr>
                <a:spLocks/>
              </p:cNvSpPr>
              <p:nvPr/>
            </p:nvSpPr>
            <p:spPr bwMode="auto">
              <a:xfrm>
                <a:off x="13001625" y="10739438"/>
                <a:ext cx="3665538" cy="90488"/>
              </a:xfrm>
              <a:custGeom>
                <a:avLst/>
                <a:gdLst>
                  <a:gd name="T0" fmla="*/ 0 w 4817"/>
                  <a:gd name="T1" fmla="*/ 0 h 119"/>
                  <a:gd name="T2" fmla="*/ 0 w 4817"/>
                  <a:gd name="T3" fmla="*/ 0 h 119"/>
                  <a:gd name="T4" fmla="*/ 119 w 4817"/>
                  <a:gd name="T5" fmla="*/ 119 h 119"/>
                  <a:gd name="T6" fmla="*/ 948 w 4817"/>
                  <a:gd name="T7" fmla="*/ 119 h 119"/>
                  <a:gd name="T8" fmla="*/ 4698 w 4817"/>
                  <a:gd name="T9" fmla="*/ 119 h 119"/>
                  <a:gd name="T10" fmla="*/ 4817 w 4817"/>
                  <a:gd name="T11" fmla="*/ 0 h 119"/>
                  <a:gd name="T12" fmla="*/ 0 w 4817"/>
                  <a:gd name="T13" fmla="*/ 0 h 119"/>
                </a:gdLst>
                <a:ahLst/>
                <a:cxnLst>
                  <a:cxn ang="0">
                    <a:pos x="T0" y="T1"/>
                  </a:cxn>
                  <a:cxn ang="0">
                    <a:pos x="T2" y="T3"/>
                  </a:cxn>
                  <a:cxn ang="0">
                    <a:pos x="T4" y="T5"/>
                  </a:cxn>
                  <a:cxn ang="0">
                    <a:pos x="T6" y="T7"/>
                  </a:cxn>
                  <a:cxn ang="0">
                    <a:pos x="T8" y="T9"/>
                  </a:cxn>
                  <a:cxn ang="0">
                    <a:pos x="T10" y="T11"/>
                  </a:cxn>
                  <a:cxn ang="0">
                    <a:pos x="T12" y="T13"/>
                  </a:cxn>
                </a:cxnLst>
                <a:rect l="0" t="0" r="r" b="b"/>
                <a:pathLst>
                  <a:path w="4817" h="119">
                    <a:moveTo>
                      <a:pt x="0" y="0"/>
                    </a:moveTo>
                    <a:lnTo>
                      <a:pt x="0" y="0"/>
                    </a:lnTo>
                    <a:cubicBezTo>
                      <a:pt x="0" y="65"/>
                      <a:pt x="53" y="119"/>
                      <a:pt x="119" y="119"/>
                    </a:cubicBezTo>
                    <a:lnTo>
                      <a:pt x="948" y="119"/>
                    </a:lnTo>
                    <a:lnTo>
                      <a:pt x="4698" y="119"/>
                    </a:lnTo>
                    <a:cubicBezTo>
                      <a:pt x="4764" y="119"/>
                      <a:pt x="4817" y="65"/>
                      <a:pt x="4817" y="0"/>
                    </a:cubicBezTo>
                    <a:lnTo>
                      <a:pt x="0" y="0"/>
                    </a:lnTo>
                    <a:close/>
                  </a:path>
                </a:pathLst>
              </a:custGeom>
              <a:solidFill>
                <a:srgbClr val="DFD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01" name="Freeform: Shape 300">
                <a:extLst>
                  <a:ext uri="{FF2B5EF4-FFF2-40B4-BE49-F238E27FC236}">
                    <a16:creationId xmlns:a16="http://schemas.microsoft.com/office/drawing/2014/main" id="{E24D0F1E-B3F7-4FF6-BA79-81B6F8E20520}"/>
                  </a:ext>
                </a:extLst>
              </p:cNvPr>
              <p:cNvSpPr>
                <a:spLocks/>
              </p:cNvSpPr>
              <p:nvPr/>
            </p:nvSpPr>
            <p:spPr bwMode="auto">
              <a:xfrm>
                <a:off x="13325949" y="10476456"/>
                <a:ext cx="2716783" cy="697222"/>
              </a:xfrm>
              <a:custGeom>
                <a:avLst/>
                <a:gdLst>
                  <a:gd name="connsiteX0" fmla="*/ 2368457 w 2716783"/>
                  <a:gd name="connsiteY0" fmla="*/ 0 h 697222"/>
                  <a:gd name="connsiteX1" fmla="*/ 2615140 w 2716783"/>
                  <a:gd name="connsiteY1" fmla="*/ 101643 h 697222"/>
                  <a:gd name="connsiteX2" fmla="*/ 2615140 w 2716783"/>
                  <a:gd name="connsiteY2" fmla="*/ 595009 h 697222"/>
                  <a:gd name="connsiteX3" fmla="*/ 2121774 w 2716783"/>
                  <a:gd name="connsiteY3" fmla="*/ 595009 h 697222"/>
                  <a:gd name="connsiteX4" fmla="*/ 2121774 w 2716783"/>
                  <a:gd name="connsiteY4" fmla="*/ 101643 h 697222"/>
                  <a:gd name="connsiteX5" fmla="*/ 2368457 w 2716783"/>
                  <a:gd name="connsiteY5" fmla="*/ 0 h 697222"/>
                  <a:gd name="connsiteX6" fmla="*/ 347603 w 2716783"/>
                  <a:gd name="connsiteY6" fmla="*/ 0 h 697222"/>
                  <a:gd name="connsiteX7" fmla="*/ 593775 w 2716783"/>
                  <a:gd name="connsiteY7" fmla="*/ 101643 h 697222"/>
                  <a:gd name="connsiteX8" fmla="*/ 593775 w 2716783"/>
                  <a:gd name="connsiteY8" fmla="*/ 595009 h 697222"/>
                  <a:gd name="connsiteX9" fmla="*/ 101431 w 2716783"/>
                  <a:gd name="connsiteY9" fmla="*/ 595009 h 697222"/>
                  <a:gd name="connsiteX10" fmla="*/ 101431 w 2716783"/>
                  <a:gd name="connsiteY10" fmla="*/ 101643 h 697222"/>
                  <a:gd name="connsiteX11" fmla="*/ 347603 w 2716783"/>
                  <a:gd name="connsiteY11" fmla="*/ 0 h 697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6783" h="697222">
                    <a:moveTo>
                      <a:pt x="2368457" y="0"/>
                    </a:moveTo>
                    <a:cubicBezTo>
                      <a:pt x="2457728" y="0"/>
                      <a:pt x="2546998" y="33881"/>
                      <a:pt x="2615140" y="101643"/>
                    </a:cubicBezTo>
                    <a:cubicBezTo>
                      <a:pt x="2750664" y="237927"/>
                      <a:pt x="2750664" y="458724"/>
                      <a:pt x="2615140" y="595009"/>
                    </a:cubicBezTo>
                    <a:cubicBezTo>
                      <a:pt x="2478856" y="731294"/>
                      <a:pt x="2258059" y="731294"/>
                      <a:pt x="2121774" y="595009"/>
                    </a:cubicBezTo>
                    <a:cubicBezTo>
                      <a:pt x="1985489" y="458724"/>
                      <a:pt x="1985489" y="237927"/>
                      <a:pt x="2121774" y="101643"/>
                    </a:cubicBezTo>
                    <a:cubicBezTo>
                      <a:pt x="2189917" y="33881"/>
                      <a:pt x="2279187" y="0"/>
                      <a:pt x="2368457" y="0"/>
                    </a:cubicBezTo>
                    <a:close/>
                    <a:moveTo>
                      <a:pt x="347603" y="0"/>
                    </a:moveTo>
                    <a:cubicBezTo>
                      <a:pt x="436689" y="0"/>
                      <a:pt x="525774" y="33881"/>
                      <a:pt x="593775" y="101643"/>
                    </a:cubicBezTo>
                    <a:cubicBezTo>
                      <a:pt x="729777" y="237927"/>
                      <a:pt x="729777" y="458724"/>
                      <a:pt x="593775" y="595009"/>
                    </a:cubicBezTo>
                    <a:cubicBezTo>
                      <a:pt x="457773" y="731294"/>
                      <a:pt x="237434" y="731294"/>
                      <a:pt x="101431" y="595009"/>
                    </a:cubicBezTo>
                    <a:cubicBezTo>
                      <a:pt x="-33811" y="458724"/>
                      <a:pt x="-33811" y="237927"/>
                      <a:pt x="101431" y="101643"/>
                    </a:cubicBezTo>
                    <a:cubicBezTo>
                      <a:pt x="169433" y="33881"/>
                      <a:pt x="258518" y="0"/>
                      <a:pt x="347603" y="0"/>
                    </a:cubicBezTo>
                    <a:close/>
                  </a:path>
                </a:pathLst>
              </a:custGeom>
              <a:solidFill>
                <a:srgbClr val="BF4E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02" name="Freeform 400">
                <a:extLst>
                  <a:ext uri="{FF2B5EF4-FFF2-40B4-BE49-F238E27FC236}">
                    <a16:creationId xmlns:a16="http://schemas.microsoft.com/office/drawing/2014/main" id="{1611BE23-8CF8-4044-A9C7-3D009337565E}"/>
                  </a:ext>
                </a:extLst>
              </p:cNvPr>
              <p:cNvSpPr>
                <a:spLocks/>
              </p:cNvSpPr>
              <p:nvPr/>
            </p:nvSpPr>
            <p:spPr bwMode="auto">
              <a:xfrm>
                <a:off x="13589000" y="8915400"/>
                <a:ext cx="731838" cy="788988"/>
              </a:xfrm>
              <a:custGeom>
                <a:avLst/>
                <a:gdLst>
                  <a:gd name="T0" fmla="*/ 935 w 961"/>
                  <a:gd name="T1" fmla="*/ 1037 h 1037"/>
                  <a:gd name="T2" fmla="*/ 30 w 961"/>
                  <a:gd name="T3" fmla="*/ 1037 h 1037"/>
                  <a:gd name="T4" fmla="*/ 5 w 961"/>
                  <a:gd name="T5" fmla="*/ 1003 h 1037"/>
                  <a:gd name="T6" fmla="*/ 323 w 961"/>
                  <a:gd name="T7" fmla="*/ 18 h 1037"/>
                  <a:gd name="T8" fmla="*/ 348 w 961"/>
                  <a:gd name="T9" fmla="*/ 0 h 1037"/>
                  <a:gd name="T10" fmla="*/ 935 w 961"/>
                  <a:gd name="T11" fmla="*/ 0 h 1037"/>
                  <a:gd name="T12" fmla="*/ 961 w 961"/>
                  <a:gd name="T13" fmla="*/ 26 h 1037"/>
                  <a:gd name="T14" fmla="*/ 961 w 961"/>
                  <a:gd name="T15" fmla="*/ 1011 h 1037"/>
                  <a:gd name="T16" fmla="*/ 935 w 961"/>
                  <a:gd name="T17" fmla="*/ 1037 h 1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1" h="1037">
                    <a:moveTo>
                      <a:pt x="935" y="1037"/>
                    </a:moveTo>
                    <a:lnTo>
                      <a:pt x="30" y="1037"/>
                    </a:lnTo>
                    <a:cubicBezTo>
                      <a:pt x="12" y="1037"/>
                      <a:pt x="0" y="1020"/>
                      <a:pt x="5" y="1003"/>
                    </a:cubicBezTo>
                    <a:lnTo>
                      <a:pt x="323" y="18"/>
                    </a:lnTo>
                    <a:cubicBezTo>
                      <a:pt x="326" y="7"/>
                      <a:pt x="336" y="0"/>
                      <a:pt x="348" y="0"/>
                    </a:cubicBezTo>
                    <a:lnTo>
                      <a:pt x="935" y="0"/>
                    </a:lnTo>
                    <a:cubicBezTo>
                      <a:pt x="949" y="0"/>
                      <a:pt x="961" y="12"/>
                      <a:pt x="961" y="26"/>
                    </a:cubicBezTo>
                    <a:lnTo>
                      <a:pt x="961" y="1011"/>
                    </a:lnTo>
                    <a:cubicBezTo>
                      <a:pt x="961" y="1025"/>
                      <a:pt x="949" y="1037"/>
                      <a:pt x="935" y="10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03" name="Rectangle 401">
                <a:extLst>
                  <a:ext uri="{FF2B5EF4-FFF2-40B4-BE49-F238E27FC236}">
                    <a16:creationId xmlns:a16="http://schemas.microsoft.com/office/drawing/2014/main" id="{1D65C588-5939-4F34-BC94-8EBAC9EFAA33}"/>
                  </a:ext>
                </a:extLst>
              </p:cNvPr>
              <p:cNvSpPr>
                <a:spLocks noChangeArrowheads="1"/>
              </p:cNvSpPr>
              <p:nvPr/>
            </p:nvSpPr>
            <p:spPr bwMode="auto">
              <a:xfrm>
                <a:off x="13001625" y="10171113"/>
                <a:ext cx="3665538" cy="112713"/>
              </a:xfrm>
              <a:prstGeom prst="rect">
                <a:avLst/>
              </a:prstGeom>
              <a:solidFill>
                <a:srgbClr val="FF80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04" name="Oval 402">
                <a:extLst>
                  <a:ext uri="{FF2B5EF4-FFF2-40B4-BE49-F238E27FC236}">
                    <a16:creationId xmlns:a16="http://schemas.microsoft.com/office/drawing/2014/main" id="{8B32CC68-F703-46C5-B65C-7845D5574124}"/>
                  </a:ext>
                </a:extLst>
              </p:cNvPr>
              <p:cNvSpPr>
                <a:spLocks noChangeArrowheads="1"/>
              </p:cNvSpPr>
              <p:nvPr/>
            </p:nvSpPr>
            <p:spPr bwMode="auto">
              <a:xfrm>
                <a:off x="15033625" y="8980488"/>
                <a:ext cx="935038" cy="933450"/>
              </a:xfrm>
              <a:prstGeom prst="ellipse">
                <a:avLst/>
              </a:prstGeom>
              <a:solidFill>
                <a:srgbClr val="FF80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05" name="Freeform 403">
                <a:extLst>
                  <a:ext uri="{FF2B5EF4-FFF2-40B4-BE49-F238E27FC236}">
                    <a16:creationId xmlns:a16="http://schemas.microsoft.com/office/drawing/2014/main" id="{A9AEB382-54D2-48B5-A097-207983BD55C5}"/>
                  </a:ext>
                </a:extLst>
              </p:cNvPr>
              <p:cNvSpPr>
                <a:spLocks/>
              </p:cNvSpPr>
              <p:nvPr/>
            </p:nvSpPr>
            <p:spPr bwMode="auto">
              <a:xfrm>
                <a:off x="15257463" y="9204325"/>
                <a:ext cx="487363" cy="485775"/>
              </a:xfrm>
              <a:custGeom>
                <a:avLst/>
                <a:gdLst>
                  <a:gd name="T0" fmla="*/ 639 w 639"/>
                  <a:gd name="T1" fmla="*/ 213 h 639"/>
                  <a:gd name="T2" fmla="*/ 426 w 639"/>
                  <a:gd name="T3" fmla="*/ 213 h 639"/>
                  <a:gd name="T4" fmla="*/ 426 w 639"/>
                  <a:gd name="T5" fmla="*/ 0 h 639"/>
                  <a:gd name="T6" fmla="*/ 214 w 639"/>
                  <a:gd name="T7" fmla="*/ 0 h 639"/>
                  <a:gd name="T8" fmla="*/ 214 w 639"/>
                  <a:gd name="T9" fmla="*/ 213 h 639"/>
                  <a:gd name="T10" fmla="*/ 0 w 639"/>
                  <a:gd name="T11" fmla="*/ 213 h 639"/>
                  <a:gd name="T12" fmla="*/ 0 w 639"/>
                  <a:gd name="T13" fmla="*/ 426 h 639"/>
                  <a:gd name="T14" fmla="*/ 214 w 639"/>
                  <a:gd name="T15" fmla="*/ 426 h 639"/>
                  <a:gd name="T16" fmla="*/ 214 w 639"/>
                  <a:gd name="T17" fmla="*/ 639 h 639"/>
                  <a:gd name="T18" fmla="*/ 426 w 639"/>
                  <a:gd name="T19" fmla="*/ 639 h 639"/>
                  <a:gd name="T20" fmla="*/ 426 w 639"/>
                  <a:gd name="T21" fmla="*/ 426 h 639"/>
                  <a:gd name="T22" fmla="*/ 639 w 639"/>
                  <a:gd name="T23" fmla="*/ 426 h 639"/>
                  <a:gd name="T24" fmla="*/ 639 w 639"/>
                  <a:gd name="T25" fmla="*/ 213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39">
                    <a:moveTo>
                      <a:pt x="639" y="213"/>
                    </a:moveTo>
                    <a:lnTo>
                      <a:pt x="426" y="213"/>
                    </a:lnTo>
                    <a:lnTo>
                      <a:pt x="426" y="0"/>
                    </a:lnTo>
                    <a:lnTo>
                      <a:pt x="214" y="0"/>
                    </a:lnTo>
                    <a:lnTo>
                      <a:pt x="214" y="213"/>
                    </a:lnTo>
                    <a:lnTo>
                      <a:pt x="0" y="213"/>
                    </a:lnTo>
                    <a:lnTo>
                      <a:pt x="0" y="426"/>
                    </a:lnTo>
                    <a:lnTo>
                      <a:pt x="214" y="426"/>
                    </a:lnTo>
                    <a:lnTo>
                      <a:pt x="214" y="639"/>
                    </a:lnTo>
                    <a:lnTo>
                      <a:pt x="426" y="639"/>
                    </a:lnTo>
                    <a:lnTo>
                      <a:pt x="426" y="426"/>
                    </a:lnTo>
                    <a:lnTo>
                      <a:pt x="639" y="426"/>
                    </a:lnTo>
                    <a:lnTo>
                      <a:pt x="639" y="2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06" name="Rectangle 404">
                <a:extLst>
                  <a:ext uri="{FF2B5EF4-FFF2-40B4-BE49-F238E27FC236}">
                    <a16:creationId xmlns:a16="http://schemas.microsoft.com/office/drawing/2014/main" id="{0E9E5C12-AC3B-41CE-B397-B514579929BA}"/>
                  </a:ext>
                </a:extLst>
              </p:cNvPr>
              <p:cNvSpPr>
                <a:spLocks noChangeArrowheads="1"/>
              </p:cNvSpPr>
              <p:nvPr/>
            </p:nvSpPr>
            <p:spPr bwMode="auto">
              <a:xfrm>
                <a:off x="14000163" y="8724900"/>
                <a:ext cx="219075" cy="52388"/>
              </a:xfrm>
              <a:prstGeom prst="rect">
                <a:avLst/>
              </a:prstGeom>
              <a:solidFill>
                <a:srgbClr val="F056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07" name="Freeform 405">
                <a:extLst>
                  <a:ext uri="{FF2B5EF4-FFF2-40B4-BE49-F238E27FC236}">
                    <a16:creationId xmlns:a16="http://schemas.microsoft.com/office/drawing/2014/main" id="{77E6E051-BF27-438E-88B9-C2E65B90D3EB}"/>
                  </a:ext>
                </a:extLst>
              </p:cNvPr>
              <p:cNvSpPr>
                <a:spLocks/>
              </p:cNvSpPr>
              <p:nvPr/>
            </p:nvSpPr>
            <p:spPr bwMode="auto">
              <a:xfrm>
                <a:off x="14000163" y="8620125"/>
                <a:ext cx="219075" cy="104775"/>
              </a:xfrm>
              <a:custGeom>
                <a:avLst/>
                <a:gdLst>
                  <a:gd name="T0" fmla="*/ 239 w 288"/>
                  <a:gd name="T1" fmla="*/ 0 h 139"/>
                  <a:gd name="T2" fmla="*/ 49 w 288"/>
                  <a:gd name="T3" fmla="*/ 0 h 139"/>
                  <a:gd name="T4" fmla="*/ 0 w 288"/>
                  <a:gd name="T5" fmla="*/ 139 h 139"/>
                  <a:gd name="T6" fmla="*/ 288 w 288"/>
                  <a:gd name="T7" fmla="*/ 139 h 139"/>
                  <a:gd name="T8" fmla="*/ 239 w 288"/>
                  <a:gd name="T9" fmla="*/ 0 h 139"/>
                </a:gdLst>
                <a:ahLst/>
                <a:cxnLst>
                  <a:cxn ang="0">
                    <a:pos x="T0" y="T1"/>
                  </a:cxn>
                  <a:cxn ang="0">
                    <a:pos x="T2" y="T3"/>
                  </a:cxn>
                  <a:cxn ang="0">
                    <a:pos x="T4" y="T5"/>
                  </a:cxn>
                  <a:cxn ang="0">
                    <a:pos x="T6" y="T7"/>
                  </a:cxn>
                  <a:cxn ang="0">
                    <a:pos x="T8" y="T9"/>
                  </a:cxn>
                </a:cxnLst>
                <a:rect l="0" t="0" r="r" b="b"/>
                <a:pathLst>
                  <a:path w="288" h="139">
                    <a:moveTo>
                      <a:pt x="239" y="0"/>
                    </a:moveTo>
                    <a:lnTo>
                      <a:pt x="49" y="0"/>
                    </a:lnTo>
                    <a:lnTo>
                      <a:pt x="0" y="139"/>
                    </a:lnTo>
                    <a:lnTo>
                      <a:pt x="288" y="139"/>
                    </a:lnTo>
                    <a:lnTo>
                      <a:pt x="239" y="0"/>
                    </a:lnTo>
                    <a:close/>
                  </a:path>
                </a:pathLst>
              </a:custGeom>
              <a:solidFill>
                <a:srgbClr val="FF80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08" name="Freeform: Shape 307">
                <a:extLst>
                  <a:ext uri="{FF2B5EF4-FFF2-40B4-BE49-F238E27FC236}">
                    <a16:creationId xmlns:a16="http://schemas.microsoft.com/office/drawing/2014/main" id="{B30DC78A-D34A-4515-8E83-33058DA903F6}"/>
                  </a:ext>
                </a:extLst>
              </p:cNvPr>
              <p:cNvSpPr>
                <a:spLocks/>
              </p:cNvSpPr>
              <p:nvPr/>
            </p:nvSpPr>
            <p:spPr bwMode="auto">
              <a:xfrm>
                <a:off x="16667163" y="8802688"/>
                <a:ext cx="80963" cy="1881187"/>
              </a:xfrm>
              <a:custGeom>
                <a:avLst/>
                <a:gdLst>
                  <a:gd name="connsiteX0" fmla="*/ 0 w 80963"/>
                  <a:gd name="connsiteY0" fmla="*/ 1624012 h 1881187"/>
                  <a:gd name="connsiteX1" fmla="*/ 42409 w 80963"/>
                  <a:gd name="connsiteY1" fmla="*/ 1624012 h 1881187"/>
                  <a:gd name="connsiteX2" fmla="*/ 80963 w 80963"/>
                  <a:gd name="connsiteY2" fmla="*/ 1661943 h 1881187"/>
                  <a:gd name="connsiteX3" fmla="*/ 80963 w 80963"/>
                  <a:gd name="connsiteY3" fmla="*/ 1843256 h 1881187"/>
                  <a:gd name="connsiteX4" fmla="*/ 42409 w 80963"/>
                  <a:gd name="connsiteY4" fmla="*/ 1881187 h 1881187"/>
                  <a:gd name="connsiteX5" fmla="*/ 0 w 80963"/>
                  <a:gd name="connsiteY5" fmla="*/ 1881187 h 1881187"/>
                  <a:gd name="connsiteX6" fmla="*/ 0 w 80963"/>
                  <a:gd name="connsiteY6" fmla="*/ 0 h 1881187"/>
                  <a:gd name="connsiteX7" fmla="*/ 48578 w 80963"/>
                  <a:gd name="connsiteY7" fmla="*/ 0 h 1881187"/>
                  <a:gd name="connsiteX8" fmla="*/ 80963 w 80963"/>
                  <a:gd name="connsiteY8" fmla="*/ 32726 h 1881187"/>
                  <a:gd name="connsiteX9" fmla="*/ 80963 w 80963"/>
                  <a:gd name="connsiteY9" fmla="*/ 226798 h 1881187"/>
                  <a:gd name="connsiteX10" fmla="*/ 48578 w 80963"/>
                  <a:gd name="connsiteY10" fmla="*/ 258763 h 1881187"/>
                  <a:gd name="connsiteX11" fmla="*/ 0 w 80963"/>
                  <a:gd name="connsiteY11" fmla="*/ 258763 h 1881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63" h="1881187">
                    <a:moveTo>
                      <a:pt x="0" y="1624012"/>
                    </a:moveTo>
                    <a:lnTo>
                      <a:pt x="42409" y="1624012"/>
                    </a:lnTo>
                    <a:cubicBezTo>
                      <a:pt x="63999" y="1624012"/>
                      <a:pt x="80963" y="1640702"/>
                      <a:pt x="80963" y="1661943"/>
                    </a:cubicBezTo>
                    <a:lnTo>
                      <a:pt x="80963" y="1843256"/>
                    </a:lnTo>
                    <a:cubicBezTo>
                      <a:pt x="80963" y="1864497"/>
                      <a:pt x="63999" y="1881187"/>
                      <a:pt x="42409" y="1881187"/>
                    </a:cubicBezTo>
                    <a:lnTo>
                      <a:pt x="0" y="1881187"/>
                    </a:lnTo>
                    <a:close/>
                    <a:moveTo>
                      <a:pt x="0" y="0"/>
                    </a:moveTo>
                    <a:lnTo>
                      <a:pt x="48578" y="0"/>
                    </a:lnTo>
                    <a:cubicBezTo>
                      <a:pt x="66313" y="0"/>
                      <a:pt x="80963" y="14460"/>
                      <a:pt x="80963" y="32726"/>
                    </a:cubicBezTo>
                    <a:lnTo>
                      <a:pt x="80963" y="226798"/>
                    </a:lnTo>
                    <a:cubicBezTo>
                      <a:pt x="80963" y="244303"/>
                      <a:pt x="66313" y="258763"/>
                      <a:pt x="48578" y="258763"/>
                    </a:cubicBezTo>
                    <a:lnTo>
                      <a:pt x="0" y="258763"/>
                    </a:lnTo>
                    <a:close/>
                  </a:path>
                </a:pathLst>
              </a:custGeom>
              <a:solidFill>
                <a:srgbClr val="FF80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09" name="Freeform: Shape 308">
                <a:extLst>
                  <a:ext uri="{FF2B5EF4-FFF2-40B4-BE49-F238E27FC236}">
                    <a16:creationId xmlns:a16="http://schemas.microsoft.com/office/drawing/2014/main" id="{AB69FD63-21DE-454C-851E-556B675559C4}"/>
                  </a:ext>
                </a:extLst>
              </p:cNvPr>
              <p:cNvSpPr>
                <a:spLocks/>
              </p:cNvSpPr>
              <p:nvPr/>
            </p:nvSpPr>
            <p:spPr bwMode="auto">
              <a:xfrm>
                <a:off x="16667163" y="8937624"/>
                <a:ext cx="80963" cy="1746250"/>
              </a:xfrm>
              <a:custGeom>
                <a:avLst/>
                <a:gdLst>
                  <a:gd name="connsiteX0" fmla="*/ 0 w 80963"/>
                  <a:gd name="connsiteY0" fmla="*/ 1628775 h 1746250"/>
                  <a:gd name="connsiteX1" fmla="*/ 42409 w 80963"/>
                  <a:gd name="connsiteY1" fmla="*/ 1628775 h 1746250"/>
                  <a:gd name="connsiteX2" fmla="*/ 80963 w 80963"/>
                  <a:gd name="connsiteY2" fmla="*/ 1666670 h 1746250"/>
                  <a:gd name="connsiteX3" fmla="*/ 80963 w 80963"/>
                  <a:gd name="connsiteY3" fmla="*/ 1708355 h 1746250"/>
                  <a:gd name="connsiteX4" fmla="*/ 42409 w 80963"/>
                  <a:gd name="connsiteY4" fmla="*/ 1746250 h 1746250"/>
                  <a:gd name="connsiteX5" fmla="*/ 0 w 80963"/>
                  <a:gd name="connsiteY5" fmla="*/ 1746250 h 1746250"/>
                  <a:gd name="connsiteX6" fmla="*/ 0 w 80963"/>
                  <a:gd name="connsiteY6" fmla="*/ 0 h 1746250"/>
                  <a:gd name="connsiteX7" fmla="*/ 48578 w 80963"/>
                  <a:gd name="connsiteY7" fmla="*/ 0 h 1746250"/>
                  <a:gd name="connsiteX8" fmla="*/ 80963 w 80963"/>
                  <a:gd name="connsiteY8" fmla="*/ 31906 h 1746250"/>
                  <a:gd name="connsiteX9" fmla="*/ 80963 w 80963"/>
                  <a:gd name="connsiteY9" fmla="*/ 91919 h 1746250"/>
                  <a:gd name="connsiteX10" fmla="*/ 48578 w 80963"/>
                  <a:gd name="connsiteY10" fmla="*/ 123825 h 1746250"/>
                  <a:gd name="connsiteX11" fmla="*/ 0 w 80963"/>
                  <a:gd name="connsiteY11" fmla="*/ 123825 h 174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63" h="1746250">
                    <a:moveTo>
                      <a:pt x="0" y="1628775"/>
                    </a:moveTo>
                    <a:lnTo>
                      <a:pt x="42409" y="1628775"/>
                    </a:lnTo>
                    <a:cubicBezTo>
                      <a:pt x="63999" y="1628775"/>
                      <a:pt x="80963" y="1645449"/>
                      <a:pt x="80963" y="1666670"/>
                    </a:cubicBezTo>
                    <a:lnTo>
                      <a:pt x="80963" y="1708355"/>
                    </a:lnTo>
                    <a:cubicBezTo>
                      <a:pt x="80963" y="1729576"/>
                      <a:pt x="63999" y="1746250"/>
                      <a:pt x="42409" y="1746250"/>
                    </a:cubicBezTo>
                    <a:lnTo>
                      <a:pt x="0" y="1746250"/>
                    </a:lnTo>
                    <a:close/>
                    <a:moveTo>
                      <a:pt x="0" y="0"/>
                    </a:moveTo>
                    <a:lnTo>
                      <a:pt x="48578" y="0"/>
                    </a:lnTo>
                    <a:cubicBezTo>
                      <a:pt x="66313" y="0"/>
                      <a:pt x="80963" y="14434"/>
                      <a:pt x="80963" y="31906"/>
                    </a:cubicBezTo>
                    <a:lnTo>
                      <a:pt x="80963" y="91919"/>
                    </a:lnTo>
                    <a:cubicBezTo>
                      <a:pt x="80963" y="109391"/>
                      <a:pt x="66313" y="123825"/>
                      <a:pt x="48578" y="123825"/>
                    </a:cubicBezTo>
                    <a:lnTo>
                      <a:pt x="0" y="123825"/>
                    </a:lnTo>
                    <a:close/>
                  </a:path>
                </a:pathLst>
              </a:custGeom>
              <a:solidFill>
                <a:srgbClr val="F05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10" name="Freeform 411">
                <a:extLst>
                  <a:ext uri="{FF2B5EF4-FFF2-40B4-BE49-F238E27FC236}">
                    <a16:creationId xmlns:a16="http://schemas.microsoft.com/office/drawing/2014/main" id="{03474687-45D9-45F3-BA30-0DF153CD2CF4}"/>
                  </a:ext>
                </a:extLst>
              </p:cNvPr>
              <p:cNvSpPr>
                <a:spLocks/>
              </p:cNvSpPr>
              <p:nvPr/>
            </p:nvSpPr>
            <p:spPr bwMode="auto">
              <a:xfrm>
                <a:off x="14254163" y="10171113"/>
                <a:ext cx="1004888" cy="112713"/>
              </a:xfrm>
              <a:custGeom>
                <a:avLst/>
                <a:gdLst>
                  <a:gd name="T0" fmla="*/ 1301 w 1322"/>
                  <a:gd name="T1" fmla="*/ 148 h 148"/>
                  <a:gd name="T2" fmla="*/ 0 w 1322"/>
                  <a:gd name="T3" fmla="*/ 148 h 148"/>
                  <a:gd name="T4" fmla="*/ 21 w 1322"/>
                  <a:gd name="T5" fmla="*/ 0 h 148"/>
                  <a:gd name="T6" fmla="*/ 1322 w 1322"/>
                  <a:gd name="T7" fmla="*/ 0 h 148"/>
                  <a:gd name="T8" fmla="*/ 1301 w 1322"/>
                  <a:gd name="T9" fmla="*/ 148 h 148"/>
                </a:gdLst>
                <a:ahLst/>
                <a:cxnLst>
                  <a:cxn ang="0">
                    <a:pos x="T0" y="T1"/>
                  </a:cxn>
                  <a:cxn ang="0">
                    <a:pos x="T2" y="T3"/>
                  </a:cxn>
                  <a:cxn ang="0">
                    <a:pos x="T4" y="T5"/>
                  </a:cxn>
                  <a:cxn ang="0">
                    <a:pos x="T6" y="T7"/>
                  </a:cxn>
                  <a:cxn ang="0">
                    <a:pos x="T8" y="T9"/>
                  </a:cxn>
                </a:cxnLst>
                <a:rect l="0" t="0" r="r" b="b"/>
                <a:pathLst>
                  <a:path w="1322" h="148">
                    <a:moveTo>
                      <a:pt x="1301" y="148"/>
                    </a:moveTo>
                    <a:lnTo>
                      <a:pt x="0" y="148"/>
                    </a:lnTo>
                    <a:lnTo>
                      <a:pt x="21" y="0"/>
                    </a:lnTo>
                    <a:lnTo>
                      <a:pt x="1322" y="0"/>
                    </a:lnTo>
                    <a:lnTo>
                      <a:pt x="1301" y="148"/>
                    </a:lnTo>
                    <a:close/>
                  </a:path>
                </a:pathLst>
              </a:custGeom>
              <a:solidFill>
                <a:srgbClr val="F05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11" name="Freeform 412">
                <a:extLst>
                  <a:ext uri="{FF2B5EF4-FFF2-40B4-BE49-F238E27FC236}">
                    <a16:creationId xmlns:a16="http://schemas.microsoft.com/office/drawing/2014/main" id="{7B844557-A501-4D17-9E2A-429AF7E71D9C}"/>
                  </a:ext>
                </a:extLst>
              </p:cNvPr>
              <p:cNvSpPr>
                <a:spLocks/>
              </p:cNvSpPr>
              <p:nvPr/>
            </p:nvSpPr>
            <p:spPr bwMode="auto">
              <a:xfrm>
                <a:off x="13644563" y="8956675"/>
                <a:ext cx="633413" cy="701675"/>
              </a:xfrm>
              <a:custGeom>
                <a:avLst/>
                <a:gdLst>
                  <a:gd name="T0" fmla="*/ 798 w 833"/>
                  <a:gd name="T1" fmla="*/ 923 h 923"/>
                  <a:gd name="T2" fmla="*/ 30 w 833"/>
                  <a:gd name="T3" fmla="*/ 923 h 923"/>
                  <a:gd name="T4" fmla="*/ 5 w 833"/>
                  <a:gd name="T5" fmla="*/ 889 h 923"/>
                  <a:gd name="T6" fmla="*/ 285 w 833"/>
                  <a:gd name="T7" fmla="*/ 18 h 923"/>
                  <a:gd name="T8" fmla="*/ 309 w 833"/>
                  <a:gd name="T9" fmla="*/ 0 h 923"/>
                  <a:gd name="T10" fmla="*/ 807 w 833"/>
                  <a:gd name="T11" fmla="*/ 0 h 923"/>
                  <a:gd name="T12" fmla="*/ 833 w 833"/>
                  <a:gd name="T13" fmla="*/ 26 h 923"/>
                  <a:gd name="T14" fmla="*/ 824 w 833"/>
                  <a:gd name="T15" fmla="*/ 897 h 923"/>
                  <a:gd name="T16" fmla="*/ 798 w 833"/>
                  <a:gd name="T17" fmla="*/ 923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3" h="923">
                    <a:moveTo>
                      <a:pt x="798" y="923"/>
                    </a:moveTo>
                    <a:lnTo>
                      <a:pt x="30" y="923"/>
                    </a:lnTo>
                    <a:cubicBezTo>
                      <a:pt x="12" y="923"/>
                      <a:pt x="0" y="906"/>
                      <a:pt x="5" y="889"/>
                    </a:cubicBezTo>
                    <a:lnTo>
                      <a:pt x="285" y="18"/>
                    </a:lnTo>
                    <a:cubicBezTo>
                      <a:pt x="288" y="7"/>
                      <a:pt x="298" y="0"/>
                      <a:pt x="309" y="0"/>
                    </a:cubicBezTo>
                    <a:lnTo>
                      <a:pt x="807" y="0"/>
                    </a:lnTo>
                    <a:cubicBezTo>
                      <a:pt x="821" y="0"/>
                      <a:pt x="833" y="12"/>
                      <a:pt x="833" y="26"/>
                    </a:cubicBezTo>
                    <a:lnTo>
                      <a:pt x="824" y="897"/>
                    </a:lnTo>
                    <a:cubicBezTo>
                      <a:pt x="823" y="911"/>
                      <a:pt x="812" y="923"/>
                      <a:pt x="798" y="9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12" name="Freeform: Shape 311">
                <a:extLst>
                  <a:ext uri="{FF2B5EF4-FFF2-40B4-BE49-F238E27FC236}">
                    <a16:creationId xmlns:a16="http://schemas.microsoft.com/office/drawing/2014/main" id="{2DE4FEAC-98F5-4B0B-894A-785A359C9375}"/>
                  </a:ext>
                </a:extLst>
              </p:cNvPr>
              <p:cNvSpPr>
                <a:spLocks/>
              </p:cNvSpPr>
              <p:nvPr/>
            </p:nvSpPr>
            <p:spPr bwMode="auto">
              <a:xfrm>
                <a:off x="13435013" y="10585450"/>
                <a:ext cx="2607779" cy="587173"/>
              </a:xfrm>
              <a:custGeom>
                <a:avLst/>
                <a:gdLst>
                  <a:gd name="connsiteX0" fmla="*/ 2513045 w 2607779"/>
                  <a:gd name="connsiteY0" fmla="*/ 0 h 587173"/>
                  <a:gd name="connsiteX1" fmla="*/ 2506199 w 2607779"/>
                  <a:gd name="connsiteY1" fmla="*/ 485312 h 587173"/>
                  <a:gd name="connsiteX2" fmla="*/ 2020887 w 2607779"/>
                  <a:gd name="connsiteY2" fmla="*/ 492158 h 587173"/>
                  <a:gd name="connsiteX3" fmla="*/ 492158 w 2607779"/>
                  <a:gd name="connsiteY3" fmla="*/ 0 h 587173"/>
                  <a:gd name="connsiteX4" fmla="*/ 485312 w 2607779"/>
                  <a:gd name="connsiteY4" fmla="*/ 485312 h 587173"/>
                  <a:gd name="connsiteX5" fmla="*/ 0 w 2607779"/>
                  <a:gd name="connsiteY5" fmla="*/ 492158 h 587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7779" h="587173">
                    <a:moveTo>
                      <a:pt x="2513045" y="0"/>
                    </a:moveTo>
                    <a:cubicBezTo>
                      <a:pt x="2641600" y="136161"/>
                      <a:pt x="2639318" y="351433"/>
                      <a:pt x="2506199" y="485312"/>
                    </a:cubicBezTo>
                    <a:cubicBezTo>
                      <a:pt x="2372320" y="619192"/>
                      <a:pt x="2157048" y="620713"/>
                      <a:pt x="2020887" y="492158"/>
                    </a:cubicBezTo>
                    <a:close/>
                    <a:moveTo>
                      <a:pt x="492158" y="0"/>
                    </a:moveTo>
                    <a:cubicBezTo>
                      <a:pt x="620713" y="136161"/>
                      <a:pt x="619192" y="351433"/>
                      <a:pt x="485312" y="485312"/>
                    </a:cubicBezTo>
                    <a:cubicBezTo>
                      <a:pt x="351433" y="619192"/>
                      <a:pt x="136161" y="620713"/>
                      <a:pt x="0" y="492158"/>
                    </a:cubicBezTo>
                    <a:close/>
                  </a:path>
                </a:pathLst>
              </a:custGeom>
              <a:solidFill>
                <a:srgbClr val="852205">
                  <a:alpha val="2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13" name="Freeform: Shape 312">
                <a:extLst>
                  <a:ext uri="{FF2B5EF4-FFF2-40B4-BE49-F238E27FC236}">
                    <a16:creationId xmlns:a16="http://schemas.microsoft.com/office/drawing/2014/main" id="{100EDDB6-F1DE-4765-8937-CDBE49E3243B}"/>
                  </a:ext>
                </a:extLst>
              </p:cNvPr>
              <p:cNvSpPr>
                <a:spLocks/>
              </p:cNvSpPr>
              <p:nvPr/>
            </p:nvSpPr>
            <p:spPr bwMode="auto">
              <a:xfrm>
                <a:off x="13542995" y="10693469"/>
                <a:ext cx="2282724" cy="263196"/>
              </a:xfrm>
              <a:custGeom>
                <a:avLst/>
                <a:gdLst>
                  <a:gd name="connsiteX0" fmla="*/ 2151126 w 2282724"/>
                  <a:gd name="connsiteY0" fmla="*/ 0 h 263196"/>
                  <a:gd name="connsiteX1" fmla="*/ 2244417 w 2282724"/>
                  <a:gd name="connsiteY1" fmla="*/ 38307 h 263196"/>
                  <a:gd name="connsiteX2" fmla="*/ 2244417 w 2282724"/>
                  <a:gd name="connsiteY2" fmla="*/ 224317 h 263196"/>
                  <a:gd name="connsiteX3" fmla="*/ 2058407 w 2282724"/>
                  <a:gd name="connsiteY3" fmla="*/ 224317 h 263196"/>
                  <a:gd name="connsiteX4" fmla="*/ 2058407 w 2282724"/>
                  <a:gd name="connsiteY4" fmla="*/ 38307 h 263196"/>
                  <a:gd name="connsiteX5" fmla="*/ 2151126 w 2282724"/>
                  <a:gd name="connsiteY5" fmla="*/ 0 h 263196"/>
                  <a:gd name="connsiteX6" fmla="*/ 130937 w 2282724"/>
                  <a:gd name="connsiteY6" fmla="*/ 0 h 263196"/>
                  <a:gd name="connsiteX7" fmla="*/ 223676 w 2282724"/>
                  <a:gd name="connsiteY7" fmla="*/ 38307 h 263196"/>
                  <a:gd name="connsiteX8" fmla="*/ 223676 w 2282724"/>
                  <a:gd name="connsiteY8" fmla="*/ 224317 h 263196"/>
                  <a:gd name="connsiteX9" fmla="*/ 38198 w 2282724"/>
                  <a:gd name="connsiteY9" fmla="*/ 224317 h 263196"/>
                  <a:gd name="connsiteX10" fmla="*/ 38198 w 2282724"/>
                  <a:gd name="connsiteY10" fmla="*/ 38307 h 263196"/>
                  <a:gd name="connsiteX11" fmla="*/ 130937 w 2282724"/>
                  <a:gd name="connsiteY11" fmla="*/ 0 h 263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2724" h="263196">
                    <a:moveTo>
                      <a:pt x="2151126" y="0"/>
                    </a:moveTo>
                    <a:cubicBezTo>
                      <a:pt x="2184764" y="0"/>
                      <a:pt x="2218498" y="12769"/>
                      <a:pt x="2244417" y="38307"/>
                    </a:cubicBezTo>
                    <a:cubicBezTo>
                      <a:pt x="2295493" y="89384"/>
                      <a:pt x="2295493" y="173241"/>
                      <a:pt x="2244417" y="224317"/>
                    </a:cubicBezTo>
                    <a:cubicBezTo>
                      <a:pt x="2192578" y="276156"/>
                      <a:pt x="2109483" y="276156"/>
                      <a:pt x="2058407" y="224317"/>
                    </a:cubicBezTo>
                    <a:cubicBezTo>
                      <a:pt x="2006568" y="173241"/>
                      <a:pt x="2006568" y="89384"/>
                      <a:pt x="2058407" y="38307"/>
                    </a:cubicBezTo>
                    <a:cubicBezTo>
                      <a:pt x="2083945" y="12769"/>
                      <a:pt x="2117488" y="0"/>
                      <a:pt x="2151126" y="0"/>
                    </a:cubicBezTo>
                    <a:close/>
                    <a:moveTo>
                      <a:pt x="130937" y="0"/>
                    </a:moveTo>
                    <a:cubicBezTo>
                      <a:pt x="164574" y="0"/>
                      <a:pt x="198211" y="12769"/>
                      <a:pt x="223676" y="38307"/>
                    </a:cubicBezTo>
                    <a:cubicBezTo>
                      <a:pt x="274606" y="89384"/>
                      <a:pt x="274606" y="173241"/>
                      <a:pt x="223676" y="224317"/>
                    </a:cubicBezTo>
                    <a:cubicBezTo>
                      <a:pt x="172745" y="276156"/>
                      <a:pt x="89129" y="276156"/>
                      <a:pt x="38198" y="224317"/>
                    </a:cubicBezTo>
                    <a:cubicBezTo>
                      <a:pt x="-12732" y="173241"/>
                      <a:pt x="-12732" y="89384"/>
                      <a:pt x="38198" y="38307"/>
                    </a:cubicBezTo>
                    <a:cubicBezTo>
                      <a:pt x="63664" y="12769"/>
                      <a:pt x="97300" y="0"/>
                      <a:pt x="130937" y="0"/>
                    </a:cubicBezTo>
                    <a:close/>
                  </a:path>
                </a:pathLst>
              </a:custGeom>
              <a:solidFill>
                <a:srgbClr val="AD2E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14" name="Freeform: Shape 313">
                <a:extLst>
                  <a:ext uri="{FF2B5EF4-FFF2-40B4-BE49-F238E27FC236}">
                    <a16:creationId xmlns:a16="http://schemas.microsoft.com/office/drawing/2014/main" id="{1F8B7AF4-9818-42F6-815C-908C978F0AA9}"/>
                  </a:ext>
                </a:extLst>
              </p:cNvPr>
              <p:cNvSpPr>
                <a:spLocks/>
              </p:cNvSpPr>
              <p:nvPr/>
            </p:nvSpPr>
            <p:spPr bwMode="auto">
              <a:xfrm>
                <a:off x="13567456" y="10717999"/>
                <a:ext cx="2258263" cy="238666"/>
              </a:xfrm>
              <a:custGeom>
                <a:avLst/>
                <a:gdLst>
                  <a:gd name="connsiteX0" fmla="*/ 2192405 w 2258263"/>
                  <a:gd name="connsiteY0" fmla="*/ 1246 h 238666"/>
                  <a:gd name="connsiteX1" fmla="*/ 2219956 w 2258263"/>
                  <a:gd name="connsiteY1" fmla="*/ 13777 h 238666"/>
                  <a:gd name="connsiteX2" fmla="*/ 2219956 w 2258263"/>
                  <a:gd name="connsiteY2" fmla="*/ 199787 h 238666"/>
                  <a:gd name="connsiteX3" fmla="*/ 2033946 w 2258263"/>
                  <a:gd name="connsiteY3" fmla="*/ 199787 h 238666"/>
                  <a:gd name="connsiteX4" fmla="*/ 2137623 w 2258263"/>
                  <a:gd name="connsiteY4" fmla="*/ 117455 h 238666"/>
                  <a:gd name="connsiteX5" fmla="*/ 2192405 w 2258263"/>
                  <a:gd name="connsiteY5" fmla="*/ 1246 h 238666"/>
                  <a:gd name="connsiteX6" fmla="*/ 172063 w 2258263"/>
                  <a:gd name="connsiteY6" fmla="*/ 1246 h 238666"/>
                  <a:gd name="connsiteX7" fmla="*/ 199215 w 2258263"/>
                  <a:gd name="connsiteY7" fmla="*/ 13777 h 238666"/>
                  <a:gd name="connsiteX8" fmla="*/ 199215 w 2258263"/>
                  <a:gd name="connsiteY8" fmla="*/ 199787 h 238666"/>
                  <a:gd name="connsiteX9" fmla="*/ 13737 w 2258263"/>
                  <a:gd name="connsiteY9" fmla="*/ 199787 h 238666"/>
                  <a:gd name="connsiteX10" fmla="*/ 117118 w 2258263"/>
                  <a:gd name="connsiteY10" fmla="*/ 117455 h 238666"/>
                  <a:gd name="connsiteX11" fmla="*/ 172063 w 2258263"/>
                  <a:gd name="connsiteY11" fmla="*/ 1246 h 23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58263" h="238666">
                    <a:moveTo>
                      <a:pt x="2192405" y="1246"/>
                    </a:moveTo>
                    <a:cubicBezTo>
                      <a:pt x="2198563" y="-2089"/>
                      <a:pt x="2206996" y="1008"/>
                      <a:pt x="2219956" y="13777"/>
                    </a:cubicBezTo>
                    <a:cubicBezTo>
                      <a:pt x="2271032" y="64854"/>
                      <a:pt x="2271032" y="148711"/>
                      <a:pt x="2219956" y="199787"/>
                    </a:cubicBezTo>
                    <a:cubicBezTo>
                      <a:pt x="2168117" y="251626"/>
                      <a:pt x="2085022" y="251626"/>
                      <a:pt x="2033946" y="199787"/>
                    </a:cubicBezTo>
                    <a:cubicBezTo>
                      <a:pt x="1982107" y="148711"/>
                      <a:pt x="2085785" y="168531"/>
                      <a:pt x="2137623" y="117455"/>
                    </a:cubicBezTo>
                    <a:cubicBezTo>
                      <a:pt x="2175931" y="79148"/>
                      <a:pt x="2173930" y="11252"/>
                      <a:pt x="2192405" y="1246"/>
                    </a:cubicBezTo>
                    <a:close/>
                    <a:moveTo>
                      <a:pt x="172063" y="1246"/>
                    </a:moveTo>
                    <a:cubicBezTo>
                      <a:pt x="178168" y="-2089"/>
                      <a:pt x="186482" y="1008"/>
                      <a:pt x="199215" y="13777"/>
                    </a:cubicBezTo>
                    <a:cubicBezTo>
                      <a:pt x="250145" y="64854"/>
                      <a:pt x="250145" y="148711"/>
                      <a:pt x="199215" y="199787"/>
                    </a:cubicBezTo>
                    <a:cubicBezTo>
                      <a:pt x="148284" y="251626"/>
                      <a:pt x="64668" y="251626"/>
                      <a:pt x="13737" y="199787"/>
                    </a:cubicBezTo>
                    <a:cubicBezTo>
                      <a:pt x="-37193" y="148711"/>
                      <a:pt x="66188" y="168531"/>
                      <a:pt x="117118" y="117455"/>
                    </a:cubicBezTo>
                    <a:cubicBezTo>
                      <a:pt x="155316" y="79148"/>
                      <a:pt x="153748" y="11252"/>
                      <a:pt x="172063" y="1246"/>
                    </a:cubicBezTo>
                    <a:close/>
                  </a:path>
                </a:pathLst>
              </a:custGeom>
              <a:solidFill>
                <a:srgbClr val="852205">
                  <a:alpha val="3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15" name="Freeform 419">
                <a:extLst>
                  <a:ext uri="{FF2B5EF4-FFF2-40B4-BE49-F238E27FC236}">
                    <a16:creationId xmlns:a16="http://schemas.microsoft.com/office/drawing/2014/main" id="{0F5C176F-4749-4424-B779-694E15816F85}"/>
                  </a:ext>
                </a:extLst>
              </p:cNvPr>
              <p:cNvSpPr>
                <a:spLocks/>
              </p:cNvSpPr>
              <p:nvPr/>
            </p:nvSpPr>
            <p:spPr bwMode="auto">
              <a:xfrm>
                <a:off x="18051463" y="6783388"/>
                <a:ext cx="915988" cy="644525"/>
              </a:xfrm>
              <a:custGeom>
                <a:avLst/>
                <a:gdLst>
                  <a:gd name="T0" fmla="*/ 0 w 1204"/>
                  <a:gd name="T1" fmla="*/ 0 h 847"/>
                  <a:gd name="T2" fmla="*/ 1143 w 1204"/>
                  <a:gd name="T3" fmla="*/ 847 h 847"/>
                  <a:gd name="T4" fmla="*/ 1204 w 1204"/>
                  <a:gd name="T5" fmla="*/ 760 h 847"/>
                  <a:gd name="T6" fmla="*/ 0 w 1204"/>
                  <a:gd name="T7" fmla="*/ 0 h 847"/>
                </a:gdLst>
                <a:ahLst/>
                <a:cxnLst>
                  <a:cxn ang="0">
                    <a:pos x="T0" y="T1"/>
                  </a:cxn>
                  <a:cxn ang="0">
                    <a:pos x="T2" y="T3"/>
                  </a:cxn>
                  <a:cxn ang="0">
                    <a:pos x="T4" y="T5"/>
                  </a:cxn>
                  <a:cxn ang="0">
                    <a:pos x="T6" y="T7"/>
                  </a:cxn>
                </a:cxnLst>
                <a:rect l="0" t="0" r="r" b="b"/>
                <a:pathLst>
                  <a:path w="1204" h="847">
                    <a:moveTo>
                      <a:pt x="0" y="0"/>
                    </a:moveTo>
                    <a:lnTo>
                      <a:pt x="1143" y="847"/>
                    </a:lnTo>
                    <a:lnTo>
                      <a:pt x="1204" y="760"/>
                    </a:lnTo>
                    <a:lnTo>
                      <a:pt x="0" y="0"/>
                    </a:lnTo>
                    <a:close/>
                  </a:path>
                </a:pathLst>
              </a:custGeom>
              <a:solidFill>
                <a:srgbClr val="DE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16" name="Freeform 420">
                <a:extLst>
                  <a:ext uri="{FF2B5EF4-FFF2-40B4-BE49-F238E27FC236}">
                    <a16:creationId xmlns:a16="http://schemas.microsoft.com/office/drawing/2014/main" id="{D115B1B9-DA30-480F-BC2F-64B33AA98FDA}"/>
                  </a:ext>
                </a:extLst>
              </p:cNvPr>
              <p:cNvSpPr>
                <a:spLocks/>
              </p:cNvSpPr>
              <p:nvPr/>
            </p:nvSpPr>
            <p:spPr bwMode="auto">
              <a:xfrm>
                <a:off x="18837275" y="7239000"/>
                <a:ext cx="1252538" cy="1041400"/>
              </a:xfrm>
              <a:custGeom>
                <a:avLst/>
                <a:gdLst>
                  <a:gd name="T0" fmla="*/ 1647 w 1647"/>
                  <a:gd name="T1" fmla="*/ 876 h 1367"/>
                  <a:gd name="T2" fmla="*/ 1309 w 1647"/>
                  <a:gd name="T3" fmla="*/ 1367 h 1367"/>
                  <a:gd name="T4" fmla="*/ 170 w 1647"/>
                  <a:gd name="T5" fmla="*/ 585 h 1367"/>
                  <a:gd name="T6" fmla="*/ 93 w 1647"/>
                  <a:gd name="T7" fmla="*/ 171 h 1367"/>
                  <a:gd name="T8" fmla="*/ 508 w 1647"/>
                  <a:gd name="T9" fmla="*/ 94 h 1367"/>
                  <a:gd name="T10" fmla="*/ 1647 w 1647"/>
                  <a:gd name="T11" fmla="*/ 876 h 1367"/>
                </a:gdLst>
                <a:ahLst/>
                <a:cxnLst>
                  <a:cxn ang="0">
                    <a:pos x="T0" y="T1"/>
                  </a:cxn>
                  <a:cxn ang="0">
                    <a:pos x="T2" y="T3"/>
                  </a:cxn>
                  <a:cxn ang="0">
                    <a:pos x="T4" y="T5"/>
                  </a:cxn>
                  <a:cxn ang="0">
                    <a:pos x="T6" y="T7"/>
                  </a:cxn>
                  <a:cxn ang="0">
                    <a:pos x="T8" y="T9"/>
                  </a:cxn>
                  <a:cxn ang="0">
                    <a:pos x="T10" y="T11"/>
                  </a:cxn>
                </a:cxnLst>
                <a:rect l="0" t="0" r="r" b="b"/>
                <a:pathLst>
                  <a:path w="1647" h="1367">
                    <a:moveTo>
                      <a:pt x="1647" y="876"/>
                    </a:moveTo>
                    <a:lnTo>
                      <a:pt x="1309" y="1367"/>
                    </a:lnTo>
                    <a:lnTo>
                      <a:pt x="170" y="585"/>
                    </a:lnTo>
                    <a:cubicBezTo>
                      <a:pt x="34" y="492"/>
                      <a:pt x="0" y="306"/>
                      <a:pt x="93" y="171"/>
                    </a:cubicBezTo>
                    <a:cubicBezTo>
                      <a:pt x="186" y="35"/>
                      <a:pt x="372" y="0"/>
                      <a:pt x="508" y="94"/>
                    </a:cubicBezTo>
                    <a:lnTo>
                      <a:pt x="1647" y="876"/>
                    </a:lnTo>
                    <a:close/>
                  </a:path>
                </a:pathLst>
              </a:custGeom>
              <a:solidFill>
                <a:srgbClr val="F0EF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17" name="Freeform: Shape 316">
                <a:extLst>
                  <a:ext uri="{FF2B5EF4-FFF2-40B4-BE49-F238E27FC236}">
                    <a16:creationId xmlns:a16="http://schemas.microsoft.com/office/drawing/2014/main" id="{8BF02913-CA81-4E38-8C79-73543320771D}"/>
                  </a:ext>
                </a:extLst>
              </p:cNvPr>
              <p:cNvSpPr>
                <a:spLocks/>
              </p:cNvSpPr>
              <p:nvPr/>
            </p:nvSpPr>
            <p:spPr bwMode="auto">
              <a:xfrm>
                <a:off x="19767549" y="7810500"/>
                <a:ext cx="1150938" cy="1066801"/>
              </a:xfrm>
              <a:custGeom>
                <a:avLst/>
                <a:gdLst>
                  <a:gd name="connsiteX0" fmla="*/ 1036964 w 1150938"/>
                  <a:gd name="connsiteY0" fmla="*/ 506413 h 1066801"/>
                  <a:gd name="connsiteX1" fmla="*/ 1150938 w 1150938"/>
                  <a:gd name="connsiteY1" fmla="*/ 583970 h 1066801"/>
                  <a:gd name="connsiteX2" fmla="*/ 819652 w 1150938"/>
                  <a:gd name="connsiteY2" fmla="*/ 1066801 h 1066801"/>
                  <a:gd name="connsiteX3" fmla="*/ 706438 w 1150938"/>
                  <a:gd name="connsiteY3" fmla="*/ 988484 h 1066801"/>
                  <a:gd name="connsiteX4" fmla="*/ 387992 w 1150938"/>
                  <a:gd name="connsiteY4" fmla="*/ 0 h 1066801"/>
                  <a:gd name="connsiteX5" fmla="*/ 549274 w 1150938"/>
                  <a:gd name="connsiteY5" fmla="*/ 110304 h 1066801"/>
                  <a:gd name="connsiteX6" fmla="*/ 160522 w 1150938"/>
                  <a:gd name="connsiteY6" fmla="*/ 676275 h 1066801"/>
                  <a:gd name="connsiteX7" fmla="*/ 0 w 1150938"/>
                  <a:gd name="connsiteY7" fmla="*/ 565211 h 106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0938" h="1066801">
                    <a:moveTo>
                      <a:pt x="1036964" y="506413"/>
                    </a:moveTo>
                    <a:lnTo>
                      <a:pt x="1150938" y="583970"/>
                    </a:lnTo>
                    <a:lnTo>
                      <a:pt x="819652" y="1066801"/>
                    </a:lnTo>
                    <a:lnTo>
                      <a:pt x="706438" y="988484"/>
                    </a:lnTo>
                    <a:close/>
                    <a:moveTo>
                      <a:pt x="387992" y="0"/>
                    </a:moveTo>
                    <a:lnTo>
                      <a:pt x="549274" y="110304"/>
                    </a:lnTo>
                    <a:lnTo>
                      <a:pt x="160522" y="676275"/>
                    </a:lnTo>
                    <a:lnTo>
                      <a:pt x="0" y="565211"/>
                    </a:lnTo>
                    <a:close/>
                  </a:path>
                </a:pathLst>
              </a:custGeom>
              <a:solidFill>
                <a:srgbClr val="DE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18" name="Freeform 422">
                <a:extLst>
                  <a:ext uri="{FF2B5EF4-FFF2-40B4-BE49-F238E27FC236}">
                    <a16:creationId xmlns:a16="http://schemas.microsoft.com/office/drawing/2014/main" id="{770B377D-CDD9-43B1-BE52-F86A21494AF6}"/>
                  </a:ext>
                </a:extLst>
              </p:cNvPr>
              <p:cNvSpPr>
                <a:spLocks/>
              </p:cNvSpPr>
              <p:nvPr/>
            </p:nvSpPr>
            <p:spPr bwMode="auto">
              <a:xfrm>
                <a:off x="20064413" y="8118475"/>
                <a:ext cx="633413" cy="523875"/>
              </a:xfrm>
              <a:custGeom>
                <a:avLst/>
                <a:gdLst>
                  <a:gd name="T0" fmla="*/ 831 w 831"/>
                  <a:gd name="T1" fmla="*/ 466 h 688"/>
                  <a:gd name="T2" fmla="*/ 678 w 831"/>
                  <a:gd name="T3" fmla="*/ 688 h 688"/>
                  <a:gd name="T4" fmla="*/ 0 w 831"/>
                  <a:gd name="T5" fmla="*/ 222 h 688"/>
                  <a:gd name="T6" fmla="*/ 152 w 831"/>
                  <a:gd name="T7" fmla="*/ 0 h 688"/>
                  <a:gd name="T8" fmla="*/ 831 w 831"/>
                  <a:gd name="T9" fmla="*/ 466 h 688"/>
                </a:gdLst>
                <a:ahLst/>
                <a:cxnLst>
                  <a:cxn ang="0">
                    <a:pos x="T0" y="T1"/>
                  </a:cxn>
                  <a:cxn ang="0">
                    <a:pos x="T2" y="T3"/>
                  </a:cxn>
                  <a:cxn ang="0">
                    <a:pos x="T4" y="T5"/>
                  </a:cxn>
                  <a:cxn ang="0">
                    <a:pos x="T6" y="T7"/>
                  </a:cxn>
                  <a:cxn ang="0">
                    <a:pos x="T8" y="T9"/>
                  </a:cxn>
                </a:cxnLst>
                <a:rect l="0" t="0" r="r" b="b"/>
                <a:pathLst>
                  <a:path w="831" h="688">
                    <a:moveTo>
                      <a:pt x="831" y="466"/>
                    </a:moveTo>
                    <a:lnTo>
                      <a:pt x="678" y="688"/>
                    </a:lnTo>
                    <a:lnTo>
                      <a:pt x="0" y="222"/>
                    </a:lnTo>
                    <a:lnTo>
                      <a:pt x="152" y="0"/>
                    </a:lnTo>
                    <a:lnTo>
                      <a:pt x="831" y="466"/>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19" name="Freeform 424">
                <a:extLst>
                  <a:ext uri="{FF2B5EF4-FFF2-40B4-BE49-F238E27FC236}">
                    <a16:creationId xmlns:a16="http://schemas.microsoft.com/office/drawing/2014/main" id="{16FBAC4D-7DCD-4783-A275-9F89A8AD730C}"/>
                  </a:ext>
                </a:extLst>
              </p:cNvPr>
              <p:cNvSpPr>
                <a:spLocks/>
              </p:cNvSpPr>
              <p:nvPr/>
            </p:nvSpPr>
            <p:spPr bwMode="auto">
              <a:xfrm>
                <a:off x="18929350" y="7327900"/>
                <a:ext cx="735013" cy="628650"/>
              </a:xfrm>
              <a:custGeom>
                <a:avLst/>
                <a:gdLst>
                  <a:gd name="T0" fmla="*/ 967 w 967"/>
                  <a:gd name="T1" fmla="*/ 488 h 826"/>
                  <a:gd name="T2" fmla="*/ 735 w 967"/>
                  <a:gd name="T3" fmla="*/ 826 h 826"/>
                  <a:gd name="T4" fmla="*/ 117 w 967"/>
                  <a:gd name="T5" fmla="*/ 402 h 826"/>
                  <a:gd name="T6" fmla="*/ 64 w 967"/>
                  <a:gd name="T7" fmla="*/ 117 h 826"/>
                  <a:gd name="T8" fmla="*/ 350 w 967"/>
                  <a:gd name="T9" fmla="*/ 64 h 826"/>
                  <a:gd name="T10" fmla="*/ 967 w 967"/>
                  <a:gd name="T11" fmla="*/ 488 h 826"/>
                </a:gdLst>
                <a:ahLst/>
                <a:cxnLst>
                  <a:cxn ang="0">
                    <a:pos x="T0" y="T1"/>
                  </a:cxn>
                  <a:cxn ang="0">
                    <a:pos x="T2" y="T3"/>
                  </a:cxn>
                  <a:cxn ang="0">
                    <a:pos x="T4" y="T5"/>
                  </a:cxn>
                  <a:cxn ang="0">
                    <a:pos x="T6" y="T7"/>
                  </a:cxn>
                  <a:cxn ang="0">
                    <a:pos x="T8" y="T9"/>
                  </a:cxn>
                  <a:cxn ang="0">
                    <a:pos x="T10" y="T11"/>
                  </a:cxn>
                </a:cxnLst>
                <a:rect l="0" t="0" r="r" b="b"/>
                <a:pathLst>
                  <a:path w="967" h="826">
                    <a:moveTo>
                      <a:pt x="967" y="488"/>
                    </a:moveTo>
                    <a:lnTo>
                      <a:pt x="735" y="826"/>
                    </a:lnTo>
                    <a:lnTo>
                      <a:pt x="117" y="402"/>
                    </a:lnTo>
                    <a:cubicBezTo>
                      <a:pt x="24" y="338"/>
                      <a:pt x="0" y="210"/>
                      <a:pt x="64" y="117"/>
                    </a:cubicBezTo>
                    <a:cubicBezTo>
                      <a:pt x="129" y="23"/>
                      <a:pt x="256" y="0"/>
                      <a:pt x="350" y="64"/>
                    </a:cubicBezTo>
                    <a:lnTo>
                      <a:pt x="967" y="488"/>
                    </a:lnTo>
                    <a:close/>
                  </a:path>
                </a:pathLst>
              </a:custGeom>
              <a:solidFill>
                <a:srgbClr val="BAE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20" name="Freeform: Shape 319">
                <a:extLst>
                  <a:ext uri="{FF2B5EF4-FFF2-40B4-BE49-F238E27FC236}">
                    <a16:creationId xmlns:a16="http://schemas.microsoft.com/office/drawing/2014/main" id="{05E7E48F-AD2C-4205-BF7D-F7273E06FA78}"/>
                  </a:ext>
                </a:extLst>
              </p:cNvPr>
              <p:cNvSpPr>
                <a:spLocks/>
              </p:cNvSpPr>
              <p:nvPr/>
            </p:nvSpPr>
            <p:spPr bwMode="auto">
              <a:xfrm>
                <a:off x="19140378" y="7405799"/>
                <a:ext cx="811211" cy="668127"/>
              </a:xfrm>
              <a:custGeom>
                <a:avLst/>
                <a:gdLst>
                  <a:gd name="connsiteX0" fmla="*/ 797056 w 811211"/>
                  <a:gd name="connsiteY0" fmla="*/ 447873 h 668127"/>
                  <a:gd name="connsiteX1" fmla="*/ 806034 w 811211"/>
                  <a:gd name="connsiteY1" fmla="*/ 449770 h 668127"/>
                  <a:gd name="connsiteX2" fmla="*/ 809090 w 811211"/>
                  <a:gd name="connsiteY2" fmla="*/ 466463 h 668127"/>
                  <a:gd name="connsiteX3" fmla="*/ 673084 w 811211"/>
                  <a:gd name="connsiteY3" fmla="*/ 662985 h 668127"/>
                  <a:gd name="connsiteX4" fmla="*/ 656274 w 811211"/>
                  <a:gd name="connsiteY4" fmla="*/ 666020 h 668127"/>
                  <a:gd name="connsiteX5" fmla="*/ 653218 w 811211"/>
                  <a:gd name="connsiteY5" fmla="*/ 649327 h 668127"/>
                  <a:gd name="connsiteX6" fmla="*/ 789224 w 811211"/>
                  <a:gd name="connsiteY6" fmla="*/ 452805 h 668127"/>
                  <a:gd name="connsiteX7" fmla="*/ 797056 w 811211"/>
                  <a:gd name="connsiteY7" fmla="*/ 447873 h 668127"/>
                  <a:gd name="connsiteX8" fmla="*/ 689140 w 811211"/>
                  <a:gd name="connsiteY8" fmla="*/ 371692 h 668127"/>
                  <a:gd name="connsiteX9" fmla="*/ 698098 w 811211"/>
                  <a:gd name="connsiteY9" fmla="*/ 373609 h 668127"/>
                  <a:gd name="connsiteX10" fmla="*/ 701148 w 811211"/>
                  <a:gd name="connsiteY10" fmla="*/ 390475 h 668127"/>
                  <a:gd name="connsiteX11" fmla="*/ 612708 w 811211"/>
                  <a:gd name="connsiteY11" fmla="*/ 520039 h 668127"/>
                  <a:gd name="connsiteX12" fmla="*/ 595934 w 811211"/>
                  <a:gd name="connsiteY12" fmla="*/ 523106 h 668127"/>
                  <a:gd name="connsiteX13" fmla="*/ 592884 w 811211"/>
                  <a:gd name="connsiteY13" fmla="*/ 507006 h 668127"/>
                  <a:gd name="connsiteX14" fmla="*/ 681324 w 811211"/>
                  <a:gd name="connsiteY14" fmla="*/ 376676 h 668127"/>
                  <a:gd name="connsiteX15" fmla="*/ 689140 w 811211"/>
                  <a:gd name="connsiteY15" fmla="*/ 371692 h 668127"/>
                  <a:gd name="connsiteX16" fmla="*/ 580122 w 811211"/>
                  <a:gd name="connsiteY16" fmla="*/ 298648 h 668127"/>
                  <a:gd name="connsiteX17" fmla="*/ 589340 w 811211"/>
                  <a:gd name="connsiteY17" fmla="*/ 300545 h 668127"/>
                  <a:gd name="connsiteX18" fmla="*/ 592382 w 811211"/>
                  <a:gd name="connsiteY18" fmla="*/ 317238 h 668127"/>
                  <a:gd name="connsiteX19" fmla="*/ 457064 w 811211"/>
                  <a:gd name="connsiteY19" fmla="*/ 513760 h 668127"/>
                  <a:gd name="connsiteX20" fmla="*/ 440338 w 811211"/>
                  <a:gd name="connsiteY20" fmla="*/ 516795 h 668127"/>
                  <a:gd name="connsiteX21" fmla="*/ 437298 w 811211"/>
                  <a:gd name="connsiteY21" fmla="*/ 500861 h 668127"/>
                  <a:gd name="connsiteX22" fmla="*/ 572616 w 811211"/>
                  <a:gd name="connsiteY22" fmla="*/ 303580 h 668127"/>
                  <a:gd name="connsiteX23" fmla="*/ 580122 w 811211"/>
                  <a:gd name="connsiteY23" fmla="*/ 298648 h 668127"/>
                  <a:gd name="connsiteX24" fmla="*/ 471652 w 811211"/>
                  <a:gd name="connsiteY24" fmla="*/ 222467 h 668127"/>
                  <a:gd name="connsiteX25" fmla="*/ 480612 w 811211"/>
                  <a:gd name="connsiteY25" fmla="*/ 224384 h 668127"/>
                  <a:gd name="connsiteX26" fmla="*/ 483660 w 811211"/>
                  <a:gd name="connsiteY26" fmla="*/ 241250 h 668127"/>
                  <a:gd name="connsiteX27" fmla="*/ 394458 w 811211"/>
                  <a:gd name="connsiteY27" fmla="*/ 370814 h 668127"/>
                  <a:gd name="connsiteX28" fmla="*/ 378446 w 811211"/>
                  <a:gd name="connsiteY28" fmla="*/ 373881 h 668127"/>
                  <a:gd name="connsiteX29" fmla="*/ 375398 w 811211"/>
                  <a:gd name="connsiteY29" fmla="*/ 357781 h 668127"/>
                  <a:gd name="connsiteX30" fmla="*/ 463838 w 811211"/>
                  <a:gd name="connsiteY30" fmla="*/ 227451 h 668127"/>
                  <a:gd name="connsiteX31" fmla="*/ 471652 w 811211"/>
                  <a:gd name="connsiteY31" fmla="*/ 222467 h 668127"/>
                  <a:gd name="connsiteX32" fmla="*/ 362542 w 811211"/>
                  <a:gd name="connsiteY32" fmla="*/ 149150 h 668127"/>
                  <a:gd name="connsiteX33" fmla="*/ 371094 w 811211"/>
                  <a:gd name="connsiteY33" fmla="*/ 151347 h 668127"/>
                  <a:gd name="connsiteX34" fmla="*/ 374134 w 811211"/>
                  <a:gd name="connsiteY34" fmla="*/ 167394 h 668127"/>
                  <a:gd name="connsiteX35" fmla="*/ 238816 w 811211"/>
                  <a:gd name="connsiteY35" fmla="*/ 366073 h 668127"/>
                  <a:gd name="connsiteX36" fmla="*/ 222852 w 811211"/>
                  <a:gd name="connsiteY36" fmla="*/ 369130 h 668127"/>
                  <a:gd name="connsiteX37" fmla="*/ 219812 w 811211"/>
                  <a:gd name="connsiteY37" fmla="*/ 352319 h 668127"/>
                  <a:gd name="connsiteX38" fmla="*/ 355128 w 811211"/>
                  <a:gd name="connsiteY38" fmla="*/ 154403 h 668127"/>
                  <a:gd name="connsiteX39" fmla="*/ 362542 w 811211"/>
                  <a:gd name="connsiteY39" fmla="*/ 149150 h 668127"/>
                  <a:gd name="connsiteX40" fmla="*/ 255752 w 811211"/>
                  <a:gd name="connsiteY40" fmla="*/ 73233 h 668127"/>
                  <a:gd name="connsiteX41" fmla="*/ 264712 w 811211"/>
                  <a:gd name="connsiteY41" fmla="*/ 75140 h 668127"/>
                  <a:gd name="connsiteX42" fmla="*/ 267760 w 811211"/>
                  <a:gd name="connsiteY42" fmla="*/ 91925 h 668127"/>
                  <a:gd name="connsiteX43" fmla="*/ 178558 w 811211"/>
                  <a:gd name="connsiteY43" fmla="*/ 221622 h 668127"/>
                  <a:gd name="connsiteX44" fmla="*/ 162546 w 811211"/>
                  <a:gd name="connsiteY44" fmla="*/ 224674 h 668127"/>
                  <a:gd name="connsiteX45" fmla="*/ 159498 w 811211"/>
                  <a:gd name="connsiteY45" fmla="*/ 207890 h 668127"/>
                  <a:gd name="connsiteX46" fmla="*/ 247938 w 811211"/>
                  <a:gd name="connsiteY46" fmla="*/ 78192 h 668127"/>
                  <a:gd name="connsiteX47" fmla="*/ 255752 w 811211"/>
                  <a:gd name="connsiteY47" fmla="*/ 73233 h 668127"/>
                  <a:gd name="connsiteX48" fmla="*/ 144768 w 811211"/>
                  <a:gd name="connsiteY48" fmla="*/ 211 h 668127"/>
                  <a:gd name="connsiteX49" fmla="*/ 153606 w 811211"/>
                  <a:gd name="connsiteY49" fmla="*/ 2122 h 668127"/>
                  <a:gd name="connsiteX50" fmla="*/ 156646 w 811211"/>
                  <a:gd name="connsiteY50" fmla="*/ 18933 h 668127"/>
                  <a:gd name="connsiteX51" fmla="*/ 21328 w 811211"/>
                  <a:gd name="connsiteY51" fmla="*/ 216848 h 668127"/>
                  <a:gd name="connsiteX52" fmla="*/ 5364 w 811211"/>
                  <a:gd name="connsiteY52" fmla="*/ 219905 h 668127"/>
                  <a:gd name="connsiteX53" fmla="*/ 2324 w 811211"/>
                  <a:gd name="connsiteY53" fmla="*/ 203094 h 668127"/>
                  <a:gd name="connsiteX54" fmla="*/ 137640 w 811211"/>
                  <a:gd name="connsiteY54" fmla="*/ 5178 h 668127"/>
                  <a:gd name="connsiteX55" fmla="*/ 144768 w 811211"/>
                  <a:gd name="connsiteY55" fmla="*/ 211 h 66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11211" h="668127">
                    <a:moveTo>
                      <a:pt x="797056" y="447873"/>
                    </a:moveTo>
                    <a:cubicBezTo>
                      <a:pt x="800112" y="447304"/>
                      <a:pt x="803360" y="447873"/>
                      <a:pt x="806034" y="449770"/>
                    </a:cubicBezTo>
                    <a:cubicBezTo>
                      <a:pt x="811382" y="453564"/>
                      <a:pt x="812910" y="461152"/>
                      <a:pt x="809090" y="466463"/>
                    </a:cubicBezTo>
                    <a:lnTo>
                      <a:pt x="673084" y="662985"/>
                    </a:lnTo>
                    <a:cubicBezTo>
                      <a:pt x="669264" y="668297"/>
                      <a:pt x="661622" y="669814"/>
                      <a:pt x="656274" y="666020"/>
                    </a:cubicBezTo>
                    <a:cubicBezTo>
                      <a:pt x="650926" y="662227"/>
                      <a:pt x="649398" y="655398"/>
                      <a:pt x="653218" y="649327"/>
                    </a:cubicBezTo>
                    <a:lnTo>
                      <a:pt x="789224" y="452805"/>
                    </a:lnTo>
                    <a:cubicBezTo>
                      <a:pt x="791134" y="450150"/>
                      <a:pt x="793998" y="448442"/>
                      <a:pt x="797056" y="447873"/>
                    </a:cubicBezTo>
                    <a:close/>
                    <a:moveTo>
                      <a:pt x="689140" y="371692"/>
                    </a:moveTo>
                    <a:cubicBezTo>
                      <a:pt x="692190" y="371117"/>
                      <a:pt x="695430" y="371692"/>
                      <a:pt x="698098" y="373609"/>
                    </a:cubicBezTo>
                    <a:cubicBezTo>
                      <a:pt x="703436" y="377442"/>
                      <a:pt x="704960" y="385109"/>
                      <a:pt x="701148" y="390475"/>
                    </a:cubicBezTo>
                    <a:lnTo>
                      <a:pt x="612708" y="520039"/>
                    </a:lnTo>
                    <a:cubicBezTo>
                      <a:pt x="608894" y="525406"/>
                      <a:pt x="601270" y="526939"/>
                      <a:pt x="595934" y="523106"/>
                    </a:cubicBezTo>
                    <a:cubicBezTo>
                      <a:pt x="590596" y="519273"/>
                      <a:pt x="589072" y="512373"/>
                      <a:pt x="592884" y="507006"/>
                    </a:cubicBezTo>
                    <a:lnTo>
                      <a:pt x="681324" y="376676"/>
                    </a:lnTo>
                    <a:cubicBezTo>
                      <a:pt x="683230" y="373993"/>
                      <a:pt x="686090" y="372268"/>
                      <a:pt x="689140" y="371692"/>
                    </a:cubicBezTo>
                    <a:close/>
                    <a:moveTo>
                      <a:pt x="580122" y="298648"/>
                    </a:moveTo>
                    <a:cubicBezTo>
                      <a:pt x="583068" y="298079"/>
                      <a:pt x="586300" y="298648"/>
                      <a:pt x="589340" y="300545"/>
                    </a:cubicBezTo>
                    <a:cubicBezTo>
                      <a:pt x="594662" y="304338"/>
                      <a:pt x="595422" y="311926"/>
                      <a:pt x="592382" y="317238"/>
                    </a:cubicBezTo>
                    <a:lnTo>
                      <a:pt x="457064" y="513760"/>
                    </a:lnTo>
                    <a:cubicBezTo>
                      <a:pt x="453262" y="519830"/>
                      <a:pt x="445660" y="520589"/>
                      <a:pt x="440338" y="516795"/>
                    </a:cubicBezTo>
                    <a:cubicBezTo>
                      <a:pt x="435018" y="513760"/>
                      <a:pt x="433498" y="506173"/>
                      <a:pt x="437298" y="500861"/>
                    </a:cubicBezTo>
                    <a:lnTo>
                      <a:pt x="572616" y="303580"/>
                    </a:lnTo>
                    <a:cubicBezTo>
                      <a:pt x="574516" y="300924"/>
                      <a:pt x="577176" y="299217"/>
                      <a:pt x="580122" y="298648"/>
                    </a:cubicBezTo>
                    <a:close/>
                    <a:moveTo>
                      <a:pt x="471652" y="222467"/>
                    </a:moveTo>
                    <a:cubicBezTo>
                      <a:pt x="474702" y="221892"/>
                      <a:pt x="477944" y="222467"/>
                      <a:pt x="480612" y="224384"/>
                    </a:cubicBezTo>
                    <a:cubicBezTo>
                      <a:pt x="485948" y="228217"/>
                      <a:pt x="487474" y="235884"/>
                      <a:pt x="483660" y="241250"/>
                    </a:cubicBezTo>
                    <a:lnTo>
                      <a:pt x="394458" y="370814"/>
                    </a:lnTo>
                    <a:cubicBezTo>
                      <a:pt x="391408" y="376947"/>
                      <a:pt x="383784" y="377714"/>
                      <a:pt x="378446" y="373881"/>
                    </a:cubicBezTo>
                    <a:cubicBezTo>
                      <a:pt x="373110" y="370814"/>
                      <a:pt x="371586" y="363147"/>
                      <a:pt x="375398" y="357781"/>
                    </a:cubicBezTo>
                    <a:lnTo>
                      <a:pt x="463838" y="227451"/>
                    </a:lnTo>
                    <a:cubicBezTo>
                      <a:pt x="465744" y="224768"/>
                      <a:pt x="468604" y="223043"/>
                      <a:pt x="471652" y="222467"/>
                    </a:cubicBezTo>
                    <a:close/>
                    <a:moveTo>
                      <a:pt x="362542" y="149150"/>
                    </a:moveTo>
                    <a:cubicBezTo>
                      <a:pt x="365392" y="148672"/>
                      <a:pt x="368434" y="149436"/>
                      <a:pt x="371094" y="151347"/>
                    </a:cubicBezTo>
                    <a:cubicBezTo>
                      <a:pt x="377174" y="154403"/>
                      <a:pt x="377934" y="162045"/>
                      <a:pt x="374134" y="167394"/>
                    </a:cubicBezTo>
                    <a:lnTo>
                      <a:pt x="238816" y="366073"/>
                    </a:lnTo>
                    <a:cubicBezTo>
                      <a:pt x="235776" y="371422"/>
                      <a:pt x="228174" y="372951"/>
                      <a:pt x="222852" y="369130"/>
                    </a:cubicBezTo>
                    <a:cubicBezTo>
                      <a:pt x="217530" y="365309"/>
                      <a:pt x="216010" y="357668"/>
                      <a:pt x="219812" y="352319"/>
                    </a:cubicBezTo>
                    <a:lnTo>
                      <a:pt x="355128" y="154403"/>
                    </a:lnTo>
                    <a:cubicBezTo>
                      <a:pt x="357030" y="151347"/>
                      <a:pt x="359690" y="149627"/>
                      <a:pt x="362542" y="149150"/>
                    </a:cubicBezTo>
                    <a:close/>
                    <a:moveTo>
                      <a:pt x="255752" y="73233"/>
                    </a:moveTo>
                    <a:cubicBezTo>
                      <a:pt x="258802" y="72661"/>
                      <a:pt x="262044" y="73233"/>
                      <a:pt x="264712" y="75140"/>
                    </a:cubicBezTo>
                    <a:cubicBezTo>
                      <a:pt x="270048" y="78955"/>
                      <a:pt x="271574" y="86584"/>
                      <a:pt x="267760" y="91925"/>
                    </a:cubicBezTo>
                    <a:lnTo>
                      <a:pt x="178558" y="221622"/>
                    </a:lnTo>
                    <a:cubicBezTo>
                      <a:pt x="174746" y="226963"/>
                      <a:pt x="167884" y="228489"/>
                      <a:pt x="162546" y="224674"/>
                    </a:cubicBezTo>
                    <a:cubicBezTo>
                      <a:pt x="156448" y="220859"/>
                      <a:pt x="155686" y="213230"/>
                      <a:pt x="159498" y="207890"/>
                    </a:cubicBezTo>
                    <a:lnTo>
                      <a:pt x="247938" y="78192"/>
                    </a:lnTo>
                    <a:cubicBezTo>
                      <a:pt x="249844" y="75522"/>
                      <a:pt x="252704" y="73805"/>
                      <a:pt x="255752" y="73233"/>
                    </a:cubicBezTo>
                    <a:close/>
                    <a:moveTo>
                      <a:pt x="144768" y="211"/>
                    </a:moveTo>
                    <a:cubicBezTo>
                      <a:pt x="147714" y="-362"/>
                      <a:pt x="150946" y="211"/>
                      <a:pt x="153606" y="2122"/>
                    </a:cubicBezTo>
                    <a:cubicBezTo>
                      <a:pt x="158926" y="5942"/>
                      <a:pt x="160446" y="12820"/>
                      <a:pt x="156646" y="18933"/>
                    </a:cubicBezTo>
                    <a:lnTo>
                      <a:pt x="21328" y="216848"/>
                    </a:lnTo>
                    <a:cubicBezTo>
                      <a:pt x="17528" y="222197"/>
                      <a:pt x="10686" y="223726"/>
                      <a:pt x="5364" y="219905"/>
                    </a:cubicBezTo>
                    <a:cubicBezTo>
                      <a:pt x="-718" y="216084"/>
                      <a:pt x="-1478" y="208443"/>
                      <a:pt x="2324" y="203094"/>
                    </a:cubicBezTo>
                    <a:lnTo>
                      <a:pt x="137640" y="5178"/>
                    </a:lnTo>
                    <a:cubicBezTo>
                      <a:pt x="139162" y="2504"/>
                      <a:pt x="141822" y="784"/>
                      <a:pt x="144768" y="2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21" name="Freeform 432">
                <a:extLst>
                  <a:ext uri="{FF2B5EF4-FFF2-40B4-BE49-F238E27FC236}">
                    <a16:creationId xmlns:a16="http://schemas.microsoft.com/office/drawing/2014/main" id="{1594F261-87F5-4222-B4AE-61628E435A3E}"/>
                  </a:ext>
                </a:extLst>
              </p:cNvPr>
              <p:cNvSpPr>
                <a:spLocks/>
              </p:cNvSpPr>
              <p:nvPr/>
            </p:nvSpPr>
            <p:spPr bwMode="auto">
              <a:xfrm>
                <a:off x="12230100" y="9861550"/>
                <a:ext cx="706438" cy="1312863"/>
              </a:xfrm>
              <a:custGeom>
                <a:avLst/>
                <a:gdLst>
                  <a:gd name="T0" fmla="*/ 752 w 929"/>
                  <a:gd name="T1" fmla="*/ 192 h 1727"/>
                  <a:gd name="T2" fmla="*/ 752 w 929"/>
                  <a:gd name="T3" fmla="*/ 0 h 1727"/>
                  <a:gd name="T4" fmla="*/ 176 w 929"/>
                  <a:gd name="T5" fmla="*/ 0 h 1727"/>
                  <a:gd name="T6" fmla="*/ 176 w 929"/>
                  <a:gd name="T7" fmla="*/ 192 h 1727"/>
                  <a:gd name="T8" fmla="*/ 112 w 929"/>
                  <a:gd name="T9" fmla="*/ 192 h 1727"/>
                  <a:gd name="T10" fmla="*/ 0 w 929"/>
                  <a:gd name="T11" fmla="*/ 305 h 1727"/>
                  <a:gd name="T12" fmla="*/ 0 w 929"/>
                  <a:gd name="T13" fmla="*/ 1615 h 1727"/>
                  <a:gd name="T14" fmla="*/ 112 w 929"/>
                  <a:gd name="T15" fmla="*/ 1727 h 1727"/>
                  <a:gd name="T16" fmla="*/ 816 w 929"/>
                  <a:gd name="T17" fmla="*/ 1727 h 1727"/>
                  <a:gd name="T18" fmla="*/ 929 w 929"/>
                  <a:gd name="T19" fmla="*/ 1615 h 1727"/>
                  <a:gd name="T20" fmla="*/ 929 w 929"/>
                  <a:gd name="T21" fmla="*/ 305 h 1727"/>
                  <a:gd name="T22" fmla="*/ 816 w 929"/>
                  <a:gd name="T23" fmla="*/ 192 h 1727"/>
                  <a:gd name="T24" fmla="*/ 752 w 929"/>
                  <a:gd name="T25" fmla="*/ 192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9" h="1727">
                    <a:moveTo>
                      <a:pt x="752" y="192"/>
                    </a:moveTo>
                    <a:lnTo>
                      <a:pt x="752" y="0"/>
                    </a:lnTo>
                    <a:lnTo>
                      <a:pt x="176" y="0"/>
                    </a:lnTo>
                    <a:lnTo>
                      <a:pt x="176" y="192"/>
                    </a:lnTo>
                    <a:lnTo>
                      <a:pt x="112" y="192"/>
                    </a:lnTo>
                    <a:cubicBezTo>
                      <a:pt x="50" y="192"/>
                      <a:pt x="0" y="242"/>
                      <a:pt x="0" y="305"/>
                    </a:cubicBezTo>
                    <a:lnTo>
                      <a:pt x="0" y="1615"/>
                    </a:lnTo>
                    <a:cubicBezTo>
                      <a:pt x="0" y="1677"/>
                      <a:pt x="50" y="1727"/>
                      <a:pt x="112" y="1727"/>
                    </a:cubicBezTo>
                    <a:lnTo>
                      <a:pt x="816" y="1727"/>
                    </a:lnTo>
                    <a:cubicBezTo>
                      <a:pt x="878" y="1727"/>
                      <a:pt x="929" y="1677"/>
                      <a:pt x="929" y="1615"/>
                    </a:cubicBezTo>
                    <a:lnTo>
                      <a:pt x="929" y="305"/>
                    </a:lnTo>
                    <a:cubicBezTo>
                      <a:pt x="929" y="242"/>
                      <a:pt x="878" y="192"/>
                      <a:pt x="816" y="192"/>
                    </a:cubicBezTo>
                    <a:lnTo>
                      <a:pt x="752" y="192"/>
                    </a:lnTo>
                    <a:close/>
                  </a:path>
                </a:pathLst>
              </a:custGeom>
              <a:solidFill>
                <a:srgbClr val="F8D2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22" name="Freeform 433">
                <a:extLst>
                  <a:ext uri="{FF2B5EF4-FFF2-40B4-BE49-F238E27FC236}">
                    <a16:creationId xmlns:a16="http://schemas.microsoft.com/office/drawing/2014/main" id="{40E6E48A-7E9E-4FC7-93DC-26FCB713F43B}"/>
                  </a:ext>
                </a:extLst>
              </p:cNvPr>
              <p:cNvSpPr>
                <a:spLocks/>
              </p:cNvSpPr>
              <p:nvPr/>
            </p:nvSpPr>
            <p:spPr bwMode="auto">
              <a:xfrm>
                <a:off x="12228513" y="9677400"/>
                <a:ext cx="708025" cy="184150"/>
              </a:xfrm>
              <a:custGeom>
                <a:avLst/>
                <a:gdLst>
                  <a:gd name="T0" fmla="*/ 872 w 930"/>
                  <a:gd name="T1" fmla="*/ 0 h 242"/>
                  <a:gd name="T2" fmla="*/ 59 w 930"/>
                  <a:gd name="T3" fmla="*/ 0 h 242"/>
                  <a:gd name="T4" fmla="*/ 0 w 930"/>
                  <a:gd name="T5" fmla="*/ 59 h 242"/>
                  <a:gd name="T6" fmla="*/ 0 w 930"/>
                  <a:gd name="T7" fmla="*/ 184 h 242"/>
                  <a:gd name="T8" fmla="*/ 59 w 930"/>
                  <a:gd name="T9" fmla="*/ 242 h 242"/>
                  <a:gd name="T10" fmla="*/ 872 w 930"/>
                  <a:gd name="T11" fmla="*/ 242 h 242"/>
                  <a:gd name="T12" fmla="*/ 930 w 930"/>
                  <a:gd name="T13" fmla="*/ 184 h 242"/>
                  <a:gd name="T14" fmla="*/ 930 w 930"/>
                  <a:gd name="T15" fmla="*/ 59 h 242"/>
                  <a:gd name="T16" fmla="*/ 872 w 930"/>
                  <a:gd name="T17"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0" h="242">
                    <a:moveTo>
                      <a:pt x="872" y="0"/>
                    </a:moveTo>
                    <a:lnTo>
                      <a:pt x="59" y="0"/>
                    </a:lnTo>
                    <a:cubicBezTo>
                      <a:pt x="26" y="0"/>
                      <a:pt x="0" y="26"/>
                      <a:pt x="0" y="59"/>
                    </a:cubicBezTo>
                    <a:lnTo>
                      <a:pt x="0" y="184"/>
                    </a:lnTo>
                    <a:cubicBezTo>
                      <a:pt x="0" y="216"/>
                      <a:pt x="26" y="242"/>
                      <a:pt x="59" y="242"/>
                    </a:cubicBezTo>
                    <a:lnTo>
                      <a:pt x="872" y="242"/>
                    </a:lnTo>
                    <a:cubicBezTo>
                      <a:pt x="904" y="242"/>
                      <a:pt x="930" y="216"/>
                      <a:pt x="930" y="184"/>
                    </a:cubicBezTo>
                    <a:lnTo>
                      <a:pt x="930" y="59"/>
                    </a:lnTo>
                    <a:cubicBezTo>
                      <a:pt x="930" y="26"/>
                      <a:pt x="904" y="0"/>
                      <a:pt x="872" y="0"/>
                    </a:cubicBezTo>
                    <a:close/>
                  </a:path>
                </a:pathLst>
              </a:custGeom>
              <a:solidFill>
                <a:srgbClr val="E09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23" name="Oval 434">
                <a:extLst>
                  <a:ext uri="{FF2B5EF4-FFF2-40B4-BE49-F238E27FC236}">
                    <a16:creationId xmlns:a16="http://schemas.microsoft.com/office/drawing/2014/main" id="{6E4B3B75-2BC0-4D7D-AF11-976B05408438}"/>
                  </a:ext>
                </a:extLst>
              </p:cNvPr>
              <p:cNvSpPr>
                <a:spLocks noChangeArrowheads="1"/>
              </p:cNvSpPr>
              <p:nvPr/>
            </p:nvSpPr>
            <p:spPr bwMode="auto">
              <a:xfrm>
                <a:off x="12315825" y="10260013"/>
                <a:ext cx="536575" cy="534988"/>
              </a:xfrm>
              <a:prstGeom prst="ellipse">
                <a:avLst/>
              </a:prstGeom>
              <a:solidFill>
                <a:srgbClr val="E09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24" name="Freeform 435">
                <a:extLst>
                  <a:ext uri="{FF2B5EF4-FFF2-40B4-BE49-F238E27FC236}">
                    <a16:creationId xmlns:a16="http://schemas.microsoft.com/office/drawing/2014/main" id="{50BCB962-E7E0-435D-9B2B-B18D00B2F213}"/>
                  </a:ext>
                </a:extLst>
              </p:cNvPr>
              <p:cNvSpPr>
                <a:spLocks/>
              </p:cNvSpPr>
              <p:nvPr/>
            </p:nvSpPr>
            <p:spPr bwMode="auto">
              <a:xfrm>
                <a:off x="12444413" y="10388600"/>
                <a:ext cx="279400" cy="277813"/>
              </a:xfrm>
              <a:custGeom>
                <a:avLst/>
                <a:gdLst>
                  <a:gd name="T0" fmla="*/ 367 w 367"/>
                  <a:gd name="T1" fmla="*/ 122 h 366"/>
                  <a:gd name="T2" fmla="*/ 245 w 367"/>
                  <a:gd name="T3" fmla="*/ 122 h 366"/>
                  <a:gd name="T4" fmla="*/ 245 w 367"/>
                  <a:gd name="T5" fmla="*/ 0 h 366"/>
                  <a:gd name="T6" fmla="*/ 123 w 367"/>
                  <a:gd name="T7" fmla="*/ 0 h 366"/>
                  <a:gd name="T8" fmla="*/ 123 w 367"/>
                  <a:gd name="T9" fmla="*/ 122 h 366"/>
                  <a:gd name="T10" fmla="*/ 0 w 367"/>
                  <a:gd name="T11" fmla="*/ 122 h 366"/>
                  <a:gd name="T12" fmla="*/ 0 w 367"/>
                  <a:gd name="T13" fmla="*/ 244 h 366"/>
                  <a:gd name="T14" fmla="*/ 123 w 367"/>
                  <a:gd name="T15" fmla="*/ 244 h 366"/>
                  <a:gd name="T16" fmla="*/ 123 w 367"/>
                  <a:gd name="T17" fmla="*/ 366 h 366"/>
                  <a:gd name="T18" fmla="*/ 245 w 367"/>
                  <a:gd name="T19" fmla="*/ 366 h 366"/>
                  <a:gd name="T20" fmla="*/ 245 w 367"/>
                  <a:gd name="T21" fmla="*/ 244 h 366"/>
                  <a:gd name="T22" fmla="*/ 367 w 367"/>
                  <a:gd name="T23" fmla="*/ 244 h 366"/>
                  <a:gd name="T24" fmla="*/ 367 w 367"/>
                  <a:gd name="T25" fmla="*/ 12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7" h="366">
                    <a:moveTo>
                      <a:pt x="367" y="122"/>
                    </a:moveTo>
                    <a:lnTo>
                      <a:pt x="245" y="122"/>
                    </a:lnTo>
                    <a:lnTo>
                      <a:pt x="245" y="0"/>
                    </a:lnTo>
                    <a:lnTo>
                      <a:pt x="123" y="0"/>
                    </a:lnTo>
                    <a:lnTo>
                      <a:pt x="123" y="122"/>
                    </a:lnTo>
                    <a:lnTo>
                      <a:pt x="0" y="122"/>
                    </a:lnTo>
                    <a:lnTo>
                      <a:pt x="0" y="244"/>
                    </a:lnTo>
                    <a:lnTo>
                      <a:pt x="123" y="244"/>
                    </a:lnTo>
                    <a:lnTo>
                      <a:pt x="123" y="366"/>
                    </a:lnTo>
                    <a:lnTo>
                      <a:pt x="245" y="366"/>
                    </a:lnTo>
                    <a:lnTo>
                      <a:pt x="245" y="244"/>
                    </a:lnTo>
                    <a:lnTo>
                      <a:pt x="367" y="244"/>
                    </a:lnTo>
                    <a:lnTo>
                      <a:pt x="367" y="122"/>
                    </a:lnTo>
                    <a:close/>
                  </a:path>
                </a:pathLst>
              </a:custGeom>
              <a:solidFill>
                <a:srgbClr val="F8D2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25" name="Freeform 436">
                <a:extLst>
                  <a:ext uri="{FF2B5EF4-FFF2-40B4-BE49-F238E27FC236}">
                    <a16:creationId xmlns:a16="http://schemas.microsoft.com/office/drawing/2014/main" id="{F737E0A0-435C-40B6-A4E8-2ECDD7466E44}"/>
                  </a:ext>
                </a:extLst>
              </p:cNvPr>
              <p:cNvSpPr>
                <a:spLocks/>
              </p:cNvSpPr>
              <p:nvPr/>
            </p:nvSpPr>
            <p:spPr bwMode="auto">
              <a:xfrm>
                <a:off x="14389100" y="9228138"/>
                <a:ext cx="571500" cy="231775"/>
              </a:xfrm>
              <a:custGeom>
                <a:avLst/>
                <a:gdLst>
                  <a:gd name="T0" fmla="*/ 666 w 750"/>
                  <a:gd name="T1" fmla="*/ 303 h 303"/>
                  <a:gd name="T2" fmla="*/ 85 w 750"/>
                  <a:gd name="T3" fmla="*/ 303 h 303"/>
                  <a:gd name="T4" fmla="*/ 0 w 750"/>
                  <a:gd name="T5" fmla="*/ 219 h 303"/>
                  <a:gd name="T6" fmla="*/ 0 w 750"/>
                  <a:gd name="T7" fmla="*/ 85 h 303"/>
                  <a:gd name="T8" fmla="*/ 85 w 750"/>
                  <a:gd name="T9" fmla="*/ 0 h 303"/>
                  <a:gd name="T10" fmla="*/ 666 w 750"/>
                  <a:gd name="T11" fmla="*/ 0 h 303"/>
                  <a:gd name="T12" fmla="*/ 750 w 750"/>
                  <a:gd name="T13" fmla="*/ 85 h 303"/>
                  <a:gd name="T14" fmla="*/ 750 w 750"/>
                  <a:gd name="T15" fmla="*/ 219 h 303"/>
                  <a:gd name="T16" fmla="*/ 666 w 750"/>
                  <a:gd name="T17" fmla="*/ 30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0" h="303">
                    <a:moveTo>
                      <a:pt x="666" y="303"/>
                    </a:moveTo>
                    <a:lnTo>
                      <a:pt x="85" y="303"/>
                    </a:lnTo>
                    <a:cubicBezTo>
                      <a:pt x="38" y="303"/>
                      <a:pt x="0" y="266"/>
                      <a:pt x="0" y="219"/>
                    </a:cubicBezTo>
                    <a:lnTo>
                      <a:pt x="0" y="85"/>
                    </a:lnTo>
                    <a:cubicBezTo>
                      <a:pt x="0" y="38"/>
                      <a:pt x="38" y="0"/>
                      <a:pt x="85" y="0"/>
                    </a:cubicBezTo>
                    <a:lnTo>
                      <a:pt x="666" y="0"/>
                    </a:lnTo>
                    <a:cubicBezTo>
                      <a:pt x="712" y="0"/>
                      <a:pt x="750" y="38"/>
                      <a:pt x="750" y="85"/>
                    </a:cubicBezTo>
                    <a:lnTo>
                      <a:pt x="750" y="219"/>
                    </a:lnTo>
                    <a:cubicBezTo>
                      <a:pt x="750" y="266"/>
                      <a:pt x="712" y="303"/>
                      <a:pt x="666" y="303"/>
                    </a:cubicBez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26" name="Freeform: Shape 325">
                <a:extLst>
                  <a:ext uri="{FF2B5EF4-FFF2-40B4-BE49-F238E27FC236}">
                    <a16:creationId xmlns:a16="http://schemas.microsoft.com/office/drawing/2014/main" id="{C6F9F53E-A6DC-4809-9234-4D558FC4D5B4}"/>
                  </a:ext>
                </a:extLst>
              </p:cNvPr>
              <p:cNvSpPr>
                <a:spLocks/>
              </p:cNvSpPr>
              <p:nvPr/>
            </p:nvSpPr>
            <p:spPr bwMode="auto">
              <a:xfrm>
                <a:off x="14463713" y="9263063"/>
                <a:ext cx="430213" cy="160338"/>
              </a:xfrm>
              <a:custGeom>
                <a:avLst/>
                <a:gdLst>
                  <a:gd name="connsiteX0" fmla="*/ 418691 w 430213"/>
                  <a:gd name="connsiteY0" fmla="*/ 0 h 160338"/>
                  <a:gd name="connsiteX1" fmla="*/ 430213 w 430213"/>
                  <a:gd name="connsiteY1" fmla="*/ 11453 h 160338"/>
                  <a:gd name="connsiteX2" fmla="*/ 430213 w 430213"/>
                  <a:gd name="connsiteY2" fmla="*/ 148122 h 160338"/>
                  <a:gd name="connsiteX3" fmla="*/ 418691 w 430213"/>
                  <a:gd name="connsiteY3" fmla="*/ 160338 h 160338"/>
                  <a:gd name="connsiteX4" fmla="*/ 406400 w 430213"/>
                  <a:gd name="connsiteY4" fmla="*/ 148122 h 160338"/>
                  <a:gd name="connsiteX5" fmla="*/ 406400 w 430213"/>
                  <a:gd name="connsiteY5" fmla="*/ 11453 h 160338"/>
                  <a:gd name="connsiteX6" fmla="*/ 418691 w 430213"/>
                  <a:gd name="connsiteY6" fmla="*/ 0 h 160338"/>
                  <a:gd name="connsiteX7" fmla="*/ 316322 w 430213"/>
                  <a:gd name="connsiteY7" fmla="*/ 0 h 160338"/>
                  <a:gd name="connsiteX8" fmla="*/ 328613 w 430213"/>
                  <a:gd name="connsiteY8" fmla="*/ 11453 h 160338"/>
                  <a:gd name="connsiteX9" fmla="*/ 328613 w 430213"/>
                  <a:gd name="connsiteY9" fmla="*/ 148122 h 160338"/>
                  <a:gd name="connsiteX10" fmla="*/ 316322 w 430213"/>
                  <a:gd name="connsiteY10" fmla="*/ 160338 h 160338"/>
                  <a:gd name="connsiteX11" fmla="*/ 304800 w 430213"/>
                  <a:gd name="connsiteY11" fmla="*/ 148122 h 160338"/>
                  <a:gd name="connsiteX12" fmla="*/ 304800 w 430213"/>
                  <a:gd name="connsiteY12" fmla="*/ 11453 h 160338"/>
                  <a:gd name="connsiteX13" fmla="*/ 316322 w 430213"/>
                  <a:gd name="connsiteY13" fmla="*/ 0 h 160338"/>
                  <a:gd name="connsiteX14" fmla="*/ 214722 w 430213"/>
                  <a:gd name="connsiteY14" fmla="*/ 0 h 160338"/>
                  <a:gd name="connsiteX15" fmla="*/ 227013 w 430213"/>
                  <a:gd name="connsiteY15" fmla="*/ 11453 h 160338"/>
                  <a:gd name="connsiteX16" fmla="*/ 227013 w 430213"/>
                  <a:gd name="connsiteY16" fmla="*/ 148122 h 160338"/>
                  <a:gd name="connsiteX17" fmla="*/ 214722 w 430213"/>
                  <a:gd name="connsiteY17" fmla="*/ 160338 h 160338"/>
                  <a:gd name="connsiteX18" fmla="*/ 203200 w 430213"/>
                  <a:gd name="connsiteY18" fmla="*/ 148122 h 160338"/>
                  <a:gd name="connsiteX19" fmla="*/ 203200 w 430213"/>
                  <a:gd name="connsiteY19" fmla="*/ 11453 h 160338"/>
                  <a:gd name="connsiteX20" fmla="*/ 214722 w 430213"/>
                  <a:gd name="connsiteY20" fmla="*/ 0 h 160338"/>
                  <a:gd name="connsiteX21" fmla="*/ 113891 w 430213"/>
                  <a:gd name="connsiteY21" fmla="*/ 0 h 160338"/>
                  <a:gd name="connsiteX22" fmla="*/ 125413 w 430213"/>
                  <a:gd name="connsiteY22" fmla="*/ 11453 h 160338"/>
                  <a:gd name="connsiteX23" fmla="*/ 125413 w 430213"/>
                  <a:gd name="connsiteY23" fmla="*/ 148122 h 160338"/>
                  <a:gd name="connsiteX24" fmla="*/ 113891 w 430213"/>
                  <a:gd name="connsiteY24" fmla="*/ 160338 h 160338"/>
                  <a:gd name="connsiteX25" fmla="*/ 101600 w 430213"/>
                  <a:gd name="connsiteY25" fmla="*/ 148122 h 160338"/>
                  <a:gd name="connsiteX26" fmla="*/ 101600 w 430213"/>
                  <a:gd name="connsiteY26" fmla="*/ 11453 h 160338"/>
                  <a:gd name="connsiteX27" fmla="*/ 113891 w 430213"/>
                  <a:gd name="connsiteY27" fmla="*/ 0 h 160338"/>
                  <a:gd name="connsiteX28" fmla="*/ 11522 w 430213"/>
                  <a:gd name="connsiteY28" fmla="*/ 0 h 160338"/>
                  <a:gd name="connsiteX29" fmla="*/ 23813 w 430213"/>
                  <a:gd name="connsiteY29" fmla="*/ 11453 h 160338"/>
                  <a:gd name="connsiteX30" fmla="*/ 23813 w 430213"/>
                  <a:gd name="connsiteY30" fmla="*/ 148122 h 160338"/>
                  <a:gd name="connsiteX31" fmla="*/ 11522 w 430213"/>
                  <a:gd name="connsiteY31" fmla="*/ 160338 h 160338"/>
                  <a:gd name="connsiteX32" fmla="*/ 0 w 430213"/>
                  <a:gd name="connsiteY32" fmla="*/ 148122 h 160338"/>
                  <a:gd name="connsiteX33" fmla="*/ 0 w 430213"/>
                  <a:gd name="connsiteY33" fmla="*/ 11453 h 160338"/>
                  <a:gd name="connsiteX34" fmla="*/ 11522 w 430213"/>
                  <a:gd name="connsiteY34" fmla="*/ 0 h 16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0213" h="160338">
                    <a:moveTo>
                      <a:pt x="418691" y="0"/>
                    </a:moveTo>
                    <a:cubicBezTo>
                      <a:pt x="424836" y="0"/>
                      <a:pt x="430213" y="5345"/>
                      <a:pt x="430213" y="11453"/>
                    </a:cubicBezTo>
                    <a:lnTo>
                      <a:pt x="430213" y="148122"/>
                    </a:lnTo>
                    <a:cubicBezTo>
                      <a:pt x="430213" y="154993"/>
                      <a:pt x="424836" y="160338"/>
                      <a:pt x="418691" y="160338"/>
                    </a:cubicBezTo>
                    <a:cubicBezTo>
                      <a:pt x="411777" y="160338"/>
                      <a:pt x="406400" y="154993"/>
                      <a:pt x="406400" y="148122"/>
                    </a:cubicBezTo>
                    <a:lnTo>
                      <a:pt x="406400" y="11453"/>
                    </a:lnTo>
                    <a:cubicBezTo>
                      <a:pt x="406400" y="5345"/>
                      <a:pt x="411777" y="0"/>
                      <a:pt x="418691" y="0"/>
                    </a:cubicBezTo>
                    <a:close/>
                    <a:moveTo>
                      <a:pt x="316322" y="0"/>
                    </a:moveTo>
                    <a:cubicBezTo>
                      <a:pt x="323236" y="0"/>
                      <a:pt x="328613" y="5345"/>
                      <a:pt x="328613" y="11453"/>
                    </a:cubicBezTo>
                    <a:lnTo>
                      <a:pt x="328613" y="148122"/>
                    </a:lnTo>
                    <a:cubicBezTo>
                      <a:pt x="328613" y="154993"/>
                      <a:pt x="323236" y="160338"/>
                      <a:pt x="316322" y="160338"/>
                    </a:cubicBezTo>
                    <a:cubicBezTo>
                      <a:pt x="310177" y="160338"/>
                      <a:pt x="304800" y="154993"/>
                      <a:pt x="304800" y="148122"/>
                    </a:cubicBezTo>
                    <a:lnTo>
                      <a:pt x="304800" y="11453"/>
                    </a:lnTo>
                    <a:cubicBezTo>
                      <a:pt x="304800" y="5345"/>
                      <a:pt x="310177" y="0"/>
                      <a:pt x="316322" y="0"/>
                    </a:cubicBezTo>
                    <a:close/>
                    <a:moveTo>
                      <a:pt x="214722" y="0"/>
                    </a:moveTo>
                    <a:cubicBezTo>
                      <a:pt x="221636" y="0"/>
                      <a:pt x="227013" y="5345"/>
                      <a:pt x="227013" y="11453"/>
                    </a:cubicBezTo>
                    <a:lnTo>
                      <a:pt x="227013" y="148122"/>
                    </a:lnTo>
                    <a:cubicBezTo>
                      <a:pt x="227013" y="154993"/>
                      <a:pt x="221636" y="160338"/>
                      <a:pt x="214722" y="160338"/>
                    </a:cubicBezTo>
                    <a:cubicBezTo>
                      <a:pt x="208577" y="160338"/>
                      <a:pt x="203200" y="154993"/>
                      <a:pt x="203200" y="148122"/>
                    </a:cubicBezTo>
                    <a:lnTo>
                      <a:pt x="203200" y="11453"/>
                    </a:lnTo>
                    <a:cubicBezTo>
                      <a:pt x="203200" y="5345"/>
                      <a:pt x="208577" y="0"/>
                      <a:pt x="214722" y="0"/>
                    </a:cubicBezTo>
                    <a:close/>
                    <a:moveTo>
                      <a:pt x="113891" y="0"/>
                    </a:moveTo>
                    <a:cubicBezTo>
                      <a:pt x="120036" y="0"/>
                      <a:pt x="125413" y="5345"/>
                      <a:pt x="125413" y="11453"/>
                    </a:cubicBezTo>
                    <a:lnTo>
                      <a:pt x="125413" y="148122"/>
                    </a:lnTo>
                    <a:cubicBezTo>
                      <a:pt x="125413" y="154993"/>
                      <a:pt x="120036" y="160338"/>
                      <a:pt x="113891" y="160338"/>
                    </a:cubicBezTo>
                    <a:cubicBezTo>
                      <a:pt x="106977" y="160338"/>
                      <a:pt x="101600" y="154993"/>
                      <a:pt x="101600" y="148122"/>
                    </a:cubicBezTo>
                    <a:lnTo>
                      <a:pt x="101600" y="11453"/>
                    </a:lnTo>
                    <a:cubicBezTo>
                      <a:pt x="101600" y="5345"/>
                      <a:pt x="106977" y="0"/>
                      <a:pt x="113891" y="0"/>
                    </a:cubicBezTo>
                    <a:close/>
                    <a:moveTo>
                      <a:pt x="11522" y="0"/>
                    </a:moveTo>
                    <a:cubicBezTo>
                      <a:pt x="18436" y="0"/>
                      <a:pt x="23813" y="5345"/>
                      <a:pt x="23813" y="11453"/>
                    </a:cubicBezTo>
                    <a:lnTo>
                      <a:pt x="23813" y="148122"/>
                    </a:lnTo>
                    <a:cubicBezTo>
                      <a:pt x="23813" y="154993"/>
                      <a:pt x="18436" y="160338"/>
                      <a:pt x="11522" y="160338"/>
                    </a:cubicBezTo>
                    <a:cubicBezTo>
                      <a:pt x="5377" y="160338"/>
                      <a:pt x="0" y="154993"/>
                      <a:pt x="0" y="148122"/>
                    </a:cubicBezTo>
                    <a:lnTo>
                      <a:pt x="0" y="11453"/>
                    </a:lnTo>
                    <a:cubicBezTo>
                      <a:pt x="0" y="5345"/>
                      <a:pt x="5377" y="0"/>
                      <a:pt x="11522" y="0"/>
                    </a:cubicBezTo>
                    <a:close/>
                  </a:path>
                </a:pathLst>
              </a:custGeom>
              <a:solidFill>
                <a:srgbClr val="F0EF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27" name="Freeform 442">
                <a:extLst>
                  <a:ext uri="{FF2B5EF4-FFF2-40B4-BE49-F238E27FC236}">
                    <a16:creationId xmlns:a16="http://schemas.microsoft.com/office/drawing/2014/main" id="{1BF8F633-A59E-408E-96F1-CCFE6149B802}"/>
                  </a:ext>
                </a:extLst>
              </p:cNvPr>
              <p:cNvSpPr>
                <a:spLocks/>
              </p:cNvSpPr>
              <p:nvPr/>
            </p:nvSpPr>
            <p:spPr bwMode="auto">
              <a:xfrm>
                <a:off x="14320838" y="9461500"/>
                <a:ext cx="715963" cy="644525"/>
              </a:xfrm>
              <a:custGeom>
                <a:avLst/>
                <a:gdLst>
                  <a:gd name="T0" fmla="*/ 942 w 942"/>
                  <a:gd name="T1" fmla="*/ 656 h 847"/>
                  <a:gd name="T2" fmla="*/ 729 w 942"/>
                  <a:gd name="T3" fmla="*/ 328 h 847"/>
                  <a:gd name="T4" fmla="*/ 729 w 942"/>
                  <a:gd name="T5" fmla="*/ 0 h 847"/>
                  <a:gd name="T6" fmla="*/ 213 w 942"/>
                  <a:gd name="T7" fmla="*/ 0 h 847"/>
                  <a:gd name="T8" fmla="*/ 213 w 942"/>
                  <a:gd name="T9" fmla="*/ 328 h 847"/>
                  <a:gd name="T10" fmla="*/ 0 w 942"/>
                  <a:gd name="T11" fmla="*/ 656 h 847"/>
                  <a:gd name="T12" fmla="*/ 6 w 942"/>
                  <a:gd name="T13" fmla="*/ 847 h 847"/>
                  <a:gd name="T14" fmla="*/ 936 w 942"/>
                  <a:gd name="T15" fmla="*/ 847 h 847"/>
                  <a:gd name="T16" fmla="*/ 942 w 942"/>
                  <a:gd name="T17" fmla="*/ 656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2" h="847">
                    <a:moveTo>
                      <a:pt x="942" y="656"/>
                    </a:moveTo>
                    <a:cubicBezTo>
                      <a:pt x="942" y="440"/>
                      <a:pt x="729" y="328"/>
                      <a:pt x="729" y="328"/>
                    </a:cubicBezTo>
                    <a:lnTo>
                      <a:pt x="729" y="0"/>
                    </a:lnTo>
                    <a:lnTo>
                      <a:pt x="213" y="0"/>
                    </a:lnTo>
                    <a:lnTo>
                      <a:pt x="213" y="328"/>
                    </a:lnTo>
                    <a:cubicBezTo>
                      <a:pt x="213" y="328"/>
                      <a:pt x="0" y="440"/>
                      <a:pt x="0" y="656"/>
                    </a:cubicBezTo>
                    <a:lnTo>
                      <a:pt x="6" y="847"/>
                    </a:lnTo>
                    <a:lnTo>
                      <a:pt x="936" y="847"/>
                    </a:lnTo>
                    <a:lnTo>
                      <a:pt x="942" y="656"/>
                    </a:lnTo>
                    <a:close/>
                  </a:path>
                </a:pathLst>
              </a:custGeom>
              <a:solidFill>
                <a:srgbClr val="8EBA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28" name="Freeform 443">
                <a:extLst>
                  <a:ext uri="{FF2B5EF4-FFF2-40B4-BE49-F238E27FC236}">
                    <a16:creationId xmlns:a16="http://schemas.microsoft.com/office/drawing/2014/main" id="{21C04CFB-0678-4246-88BB-933AC58E29A2}"/>
                  </a:ext>
                </a:extLst>
              </p:cNvPr>
              <p:cNvSpPr>
                <a:spLocks/>
              </p:cNvSpPr>
              <p:nvPr/>
            </p:nvSpPr>
            <p:spPr bwMode="auto">
              <a:xfrm>
                <a:off x="14336713" y="10533063"/>
                <a:ext cx="682625" cy="652463"/>
              </a:xfrm>
              <a:custGeom>
                <a:avLst/>
                <a:gdLst>
                  <a:gd name="T0" fmla="*/ 19 w 897"/>
                  <a:gd name="T1" fmla="*/ 616 h 856"/>
                  <a:gd name="T2" fmla="*/ 238 w 897"/>
                  <a:gd name="T3" fmla="*/ 856 h 856"/>
                  <a:gd name="T4" fmla="*/ 659 w 897"/>
                  <a:gd name="T5" fmla="*/ 856 h 856"/>
                  <a:gd name="T6" fmla="*/ 879 w 897"/>
                  <a:gd name="T7" fmla="*/ 616 h 856"/>
                  <a:gd name="T8" fmla="*/ 897 w 897"/>
                  <a:gd name="T9" fmla="*/ 0 h 856"/>
                  <a:gd name="T10" fmla="*/ 0 w 897"/>
                  <a:gd name="T11" fmla="*/ 0 h 856"/>
                  <a:gd name="T12" fmla="*/ 19 w 897"/>
                  <a:gd name="T13" fmla="*/ 616 h 856"/>
                </a:gdLst>
                <a:ahLst/>
                <a:cxnLst>
                  <a:cxn ang="0">
                    <a:pos x="T0" y="T1"/>
                  </a:cxn>
                  <a:cxn ang="0">
                    <a:pos x="T2" y="T3"/>
                  </a:cxn>
                  <a:cxn ang="0">
                    <a:pos x="T4" y="T5"/>
                  </a:cxn>
                  <a:cxn ang="0">
                    <a:pos x="T6" y="T7"/>
                  </a:cxn>
                  <a:cxn ang="0">
                    <a:pos x="T8" y="T9"/>
                  </a:cxn>
                  <a:cxn ang="0">
                    <a:pos x="T10" y="T11"/>
                  </a:cxn>
                  <a:cxn ang="0">
                    <a:pos x="T12" y="T13"/>
                  </a:cxn>
                </a:cxnLst>
                <a:rect l="0" t="0" r="r" b="b"/>
                <a:pathLst>
                  <a:path w="897" h="856">
                    <a:moveTo>
                      <a:pt x="19" y="616"/>
                    </a:moveTo>
                    <a:cubicBezTo>
                      <a:pt x="19" y="749"/>
                      <a:pt x="117" y="856"/>
                      <a:pt x="238" y="856"/>
                    </a:cubicBezTo>
                    <a:lnTo>
                      <a:pt x="659" y="856"/>
                    </a:lnTo>
                    <a:cubicBezTo>
                      <a:pt x="781" y="856"/>
                      <a:pt x="879" y="749"/>
                      <a:pt x="879" y="616"/>
                    </a:cubicBezTo>
                    <a:lnTo>
                      <a:pt x="897" y="0"/>
                    </a:lnTo>
                    <a:lnTo>
                      <a:pt x="0" y="0"/>
                    </a:lnTo>
                    <a:lnTo>
                      <a:pt x="19" y="616"/>
                    </a:lnTo>
                    <a:close/>
                  </a:path>
                </a:pathLst>
              </a:custGeom>
              <a:solidFill>
                <a:srgbClr val="8EBA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29" name="Freeform 444">
                <a:extLst>
                  <a:ext uri="{FF2B5EF4-FFF2-40B4-BE49-F238E27FC236}">
                    <a16:creationId xmlns:a16="http://schemas.microsoft.com/office/drawing/2014/main" id="{4FB4863A-83B9-4F63-B3EE-0666CF96C61B}"/>
                  </a:ext>
                </a:extLst>
              </p:cNvPr>
              <p:cNvSpPr>
                <a:spLocks/>
              </p:cNvSpPr>
              <p:nvPr/>
            </p:nvSpPr>
            <p:spPr bwMode="auto">
              <a:xfrm>
                <a:off x="14325600" y="10106025"/>
                <a:ext cx="708025" cy="427038"/>
              </a:xfrm>
              <a:custGeom>
                <a:avLst/>
                <a:gdLst>
                  <a:gd name="T0" fmla="*/ 0 w 930"/>
                  <a:gd name="T1" fmla="*/ 0 h 563"/>
                  <a:gd name="T2" fmla="*/ 16 w 930"/>
                  <a:gd name="T3" fmla="*/ 563 h 563"/>
                  <a:gd name="T4" fmla="*/ 913 w 930"/>
                  <a:gd name="T5" fmla="*/ 563 h 563"/>
                  <a:gd name="T6" fmla="*/ 930 w 930"/>
                  <a:gd name="T7" fmla="*/ 0 h 563"/>
                  <a:gd name="T8" fmla="*/ 0 w 930"/>
                  <a:gd name="T9" fmla="*/ 0 h 563"/>
                </a:gdLst>
                <a:ahLst/>
                <a:cxnLst>
                  <a:cxn ang="0">
                    <a:pos x="T0" y="T1"/>
                  </a:cxn>
                  <a:cxn ang="0">
                    <a:pos x="T2" y="T3"/>
                  </a:cxn>
                  <a:cxn ang="0">
                    <a:pos x="T4" y="T5"/>
                  </a:cxn>
                  <a:cxn ang="0">
                    <a:pos x="T6" y="T7"/>
                  </a:cxn>
                  <a:cxn ang="0">
                    <a:pos x="T8" y="T9"/>
                  </a:cxn>
                </a:cxnLst>
                <a:rect l="0" t="0" r="r" b="b"/>
                <a:pathLst>
                  <a:path w="930" h="563">
                    <a:moveTo>
                      <a:pt x="0" y="0"/>
                    </a:moveTo>
                    <a:lnTo>
                      <a:pt x="16" y="563"/>
                    </a:lnTo>
                    <a:lnTo>
                      <a:pt x="913" y="563"/>
                    </a:lnTo>
                    <a:lnTo>
                      <a:pt x="930" y="0"/>
                    </a:lnTo>
                    <a:lnTo>
                      <a:pt x="0" y="0"/>
                    </a:lnTo>
                    <a:close/>
                  </a:path>
                </a:pathLst>
              </a:custGeom>
              <a:solidFill>
                <a:srgbClr val="BAE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30" name="Freeform 445">
                <a:extLst>
                  <a:ext uri="{FF2B5EF4-FFF2-40B4-BE49-F238E27FC236}">
                    <a16:creationId xmlns:a16="http://schemas.microsoft.com/office/drawing/2014/main" id="{A53D2D71-3B99-4C7E-96DE-5FFD38D74848}"/>
                  </a:ext>
                </a:extLst>
              </p:cNvPr>
              <p:cNvSpPr>
                <a:spLocks/>
              </p:cNvSpPr>
              <p:nvPr/>
            </p:nvSpPr>
            <p:spPr bwMode="auto">
              <a:xfrm>
                <a:off x="14482763" y="9461500"/>
                <a:ext cx="392113" cy="173038"/>
              </a:xfrm>
              <a:custGeom>
                <a:avLst/>
                <a:gdLst>
                  <a:gd name="T0" fmla="*/ 516 w 516"/>
                  <a:gd name="T1" fmla="*/ 0 h 229"/>
                  <a:gd name="T2" fmla="*/ 0 w 516"/>
                  <a:gd name="T3" fmla="*/ 0 h 229"/>
                  <a:gd name="T4" fmla="*/ 0 w 516"/>
                  <a:gd name="T5" fmla="*/ 74 h 229"/>
                  <a:gd name="T6" fmla="*/ 516 w 516"/>
                  <a:gd name="T7" fmla="*/ 229 h 229"/>
                  <a:gd name="T8" fmla="*/ 516 w 516"/>
                  <a:gd name="T9" fmla="*/ 0 h 229"/>
                </a:gdLst>
                <a:ahLst/>
                <a:cxnLst>
                  <a:cxn ang="0">
                    <a:pos x="T0" y="T1"/>
                  </a:cxn>
                  <a:cxn ang="0">
                    <a:pos x="T2" y="T3"/>
                  </a:cxn>
                  <a:cxn ang="0">
                    <a:pos x="T4" y="T5"/>
                  </a:cxn>
                  <a:cxn ang="0">
                    <a:pos x="T6" y="T7"/>
                  </a:cxn>
                  <a:cxn ang="0">
                    <a:pos x="T8" y="T9"/>
                  </a:cxn>
                </a:cxnLst>
                <a:rect l="0" t="0" r="r" b="b"/>
                <a:pathLst>
                  <a:path w="516" h="229">
                    <a:moveTo>
                      <a:pt x="516" y="0"/>
                    </a:moveTo>
                    <a:lnTo>
                      <a:pt x="0" y="0"/>
                    </a:lnTo>
                    <a:lnTo>
                      <a:pt x="0" y="74"/>
                    </a:lnTo>
                    <a:lnTo>
                      <a:pt x="516" y="229"/>
                    </a:lnTo>
                    <a:lnTo>
                      <a:pt x="516" y="0"/>
                    </a:lnTo>
                    <a:close/>
                  </a:path>
                </a:pathLst>
              </a:custGeom>
              <a:solidFill>
                <a:srgbClr val="000000">
                  <a:alpha val="1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31" name="Freeform 446">
                <a:extLst>
                  <a:ext uri="{FF2B5EF4-FFF2-40B4-BE49-F238E27FC236}">
                    <a16:creationId xmlns:a16="http://schemas.microsoft.com/office/drawing/2014/main" id="{F91BE639-369F-484F-9D8C-C39A2FC5A90F}"/>
                  </a:ext>
                </a:extLst>
              </p:cNvPr>
              <p:cNvSpPr>
                <a:spLocks/>
              </p:cNvSpPr>
              <p:nvPr/>
            </p:nvSpPr>
            <p:spPr bwMode="auto">
              <a:xfrm>
                <a:off x="12365038" y="9861550"/>
                <a:ext cx="436563" cy="114300"/>
              </a:xfrm>
              <a:custGeom>
                <a:avLst/>
                <a:gdLst>
                  <a:gd name="T0" fmla="*/ 575 w 575"/>
                  <a:gd name="T1" fmla="*/ 0 h 151"/>
                  <a:gd name="T2" fmla="*/ 0 w 575"/>
                  <a:gd name="T3" fmla="*/ 0 h 151"/>
                  <a:gd name="T4" fmla="*/ 575 w 575"/>
                  <a:gd name="T5" fmla="*/ 151 h 151"/>
                  <a:gd name="T6" fmla="*/ 575 w 575"/>
                  <a:gd name="T7" fmla="*/ 0 h 151"/>
                </a:gdLst>
                <a:ahLst/>
                <a:cxnLst>
                  <a:cxn ang="0">
                    <a:pos x="T0" y="T1"/>
                  </a:cxn>
                  <a:cxn ang="0">
                    <a:pos x="T2" y="T3"/>
                  </a:cxn>
                  <a:cxn ang="0">
                    <a:pos x="T4" y="T5"/>
                  </a:cxn>
                  <a:cxn ang="0">
                    <a:pos x="T6" y="T7"/>
                  </a:cxn>
                </a:cxnLst>
                <a:rect l="0" t="0" r="r" b="b"/>
                <a:pathLst>
                  <a:path w="575" h="151">
                    <a:moveTo>
                      <a:pt x="575" y="0"/>
                    </a:moveTo>
                    <a:lnTo>
                      <a:pt x="0" y="0"/>
                    </a:lnTo>
                    <a:lnTo>
                      <a:pt x="575" y="151"/>
                    </a:lnTo>
                    <a:lnTo>
                      <a:pt x="575" y="0"/>
                    </a:lnTo>
                    <a:close/>
                  </a:path>
                </a:pathLst>
              </a:custGeom>
              <a:solidFill>
                <a:srgbClr val="852205">
                  <a:alpha val="2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sp>
          <p:nvSpPr>
            <p:cNvPr id="214" name="TextBox 213">
              <a:extLst>
                <a:ext uri="{FF2B5EF4-FFF2-40B4-BE49-F238E27FC236}">
                  <a16:creationId xmlns:a16="http://schemas.microsoft.com/office/drawing/2014/main" id="{9640ADCB-843C-483A-8A31-3D656218CB44}"/>
                </a:ext>
              </a:extLst>
            </p:cNvPr>
            <p:cNvSpPr txBox="1"/>
            <p:nvPr/>
          </p:nvSpPr>
          <p:spPr>
            <a:xfrm>
              <a:off x="761048" y="2201046"/>
              <a:ext cx="1064260" cy="723916"/>
            </a:xfrm>
            <a:prstGeom prst="rect">
              <a:avLst/>
            </a:prstGeom>
            <a:noFill/>
          </p:spPr>
          <p:txBody>
            <a:bodyPr wrap="square" rtlCol="0" anchor="ctr">
              <a:spAutoFit/>
            </a:bodyPr>
            <a:lstStyle/>
            <a:p>
              <a:pPr algn="ctr">
                <a:lnSpc>
                  <a:spcPts val="4700"/>
                </a:lnSpc>
              </a:pPr>
              <a:r>
                <a:rPr lang="es-NI" sz="5000" b="1" spc="-140" dirty="0">
                  <a:solidFill>
                    <a:srgbClr val="FFFFFF"/>
                  </a:solidFill>
                  <a:latin typeface="Poppins" panose="00000500000000000000" pitchFamily="2" charset="0"/>
                </a:rPr>
                <a:t>01</a:t>
              </a:r>
              <a:endParaRPr lang="en-US" sz="5000" b="1" spc="-140" dirty="0">
                <a:solidFill>
                  <a:srgbClr val="FFFFFF"/>
                </a:solidFill>
                <a:latin typeface="Poppins" panose="00000500000000000000" pitchFamily="2" charset="0"/>
              </a:endParaRPr>
            </a:p>
          </p:txBody>
        </p:sp>
        <p:sp>
          <p:nvSpPr>
            <p:cNvPr id="217" name="TextBox 216">
              <a:extLst>
                <a:ext uri="{FF2B5EF4-FFF2-40B4-BE49-F238E27FC236}">
                  <a16:creationId xmlns:a16="http://schemas.microsoft.com/office/drawing/2014/main" id="{8ACD4A3C-19C5-428B-9DAD-AFD1A846AD16}"/>
                </a:ext>
              </a:extLst>
            </p:cNvPr>
            <p:cNvSpPr txBox="1"/>
            <p:nvPr/>
          </p:nvSpPr>
          <p:spPr>
            <a:xfrm>
              <a:off x="761048" y="3745366"/>
              <a:ext cx="1064260" cy="723916"/>
            </a:xfrm>
            <a:prstGeom prst="rect">
              <a:avLst/>
            </a:prstGeom>
            <a:noFill/>
          </p:spPr>
          <p:txBody>
            <a:bodyPr wrap="square" rtlCol="0" anchor="ctr">
              <a:spAutoFit/>
            </a:bodyPr>
            <a:lstStyle/>
            <a:p>
              <a:pPr algn="ctr">
                <a:lnSpc>
                  <a:spcPts val="4700"/>
                </a:lnSpc>
              </a:pPr>
              <a:r>
                <a:rPr lang="es-NI" sz="5000" b="1" spc="-140" dirty="0">
                  <a:solidFill>
                    <a:srgbClr val="FFFFFF"/>
                  </a:solidFill>
                  <a:latin typeface="Poppins" panose="00000500000000000000" pitchFamily="2" charset="0"/>
                </a:rPr>
                <a:t>02</a:t>
              </a:r>
              <a:endParaRPr lang="en-US" sz="5000" b="1" spc="-140" dirty="0">
                <a:solidFill>
                  <a:srgbClr val="FFFFFF"/>
                </a:solidFill>
                <a:latin typeface="Poppins" panose="00000500000000000000" pitchFamily="2" charset="0"/>
              </a:endParaRPr>
            </a:p>
          </p:txBody>
        </p:sp>
        <p:sp>
          <p:nvSpPr>
            <p:cNvPr id="218" name="TextBox 217">
              <a:extLst>
                <a:ext uri="{FF2B5EF4-FFF2-40B4-BE49-F238E27FC236}">
                  <a16:creationId xmlns:a16="http://schemas.microsoft.com/office/drawing/2014/main" id="{E9ABD0F9-893D-470E-B2FC-30818E689D6F}"/>
                </a:ext>
              </a:extLst>
            </p:cNvPr>
            <p:cNvSpPr txBox="1"/>
            <p:nvPr/>
          </p:nvSpPr>
          <p:spPr>
            <a:xfrm>
              <a:off x="761048" y="5289686"/>
              <a:ext cx="1064260" cy="723916"/>
            </a:xfrm>
            <a:prstGeom prst="rect">
              <a:avLst/>
            </a:prstGeom>
            <a:noFill/>
          </p:spPr>
          <p:txBody>
            <a:bodyPr wrap="square" rtlCol="0" anchor="ctr">
              <a:spAutoFit/>
            </a:bodyPr>
            <a:lstStyle/>
            <a:p>
              <a:pPr algn="ctr">
                <a:lnSpc>
                  <a:spcPts val="4700"/>
                </a:lnSpc>
              </a:pPr>
              <a:r>
                <a:rPr lang="es-NI" sz="5000" b="1" spc="-140" dirty="0">
                  <a:solidFill>
                    <a:srgbClr val="FFFFFF"/>
                  </a:solidFill>
                  <a:latin typeface="Poppins" panose="00000500000000000000" pitchFamily="2" charset="0"/>
                </a:rPr>
                <a:t>03</a:t>
              </a:r>
              <a:endParaRPr lang="en-US" sz="5000" b="1" spc="-140" dirty="0">
                <a:solidFill>
                  <a:srgbClr val="FFFFFF"/>
                </a:solidFill>
                <a:latin typeface="Poppins" panose="00000500000000000000" pitchFamily="2" charset="0"/>
              </a:endParaRPr>
            </a:p>
          </p:txBody>
        </p:sp>
      </p:grpSp>
      <p:sp>
        <p:nvSpPr>
          <p:cNvPr id="4" name="TextBox 3">
            <a:extLst>
              <a:ext uri="{FF2B5EF4-FFF2-40B4-BE49-F238E27FC236}">
                <a16:creationId xmlns:a16="http://schemas.microsoft.com/office/drawing/2014/main" id="{3BC9528A-B7C9-A347-B2F1-6ACB819B7DA2}"/>
              </a:ext>
            </a:extLst>
          </p:cNvPr>
          <p:cNvSpPr txBox="1"/>
          <p:nvPr/>
        </p:nvSpPr>
        <p:spPr>
          <a:xfrm>
            <a:off x="1923146" y="2994794"/>
            <a:ext cx="4041085" cy="369332"/>
          </a:xfrm>
          <a:prstGeom prst="rect">
            <a:avLst/>
          </a:prstGeom>
          <a:noFill/>
        </p:spPr>
        <p:txBody>
          <a:bodyPr wrap="square">
            <a:spAutoFit/>
          </a:bodyPr>
          <a:lstStyle/>
          <a:p>
            <a:pPr lvl="0"/>
            <a:r>
              <a:rPr lang="en-US" b="1" dirty="0" err="1">
                <a:solidFill>
                  <a:schemeClr val="accent1">
                    <a:lumMod val="75000"/>
                  </a:schemeClr>
                </a:solidFill>
                <a:latin typeface="Arial" panose="020B0604020202020204" pitchFamily="34" charset="0"/>
                <a:cs typeface="Arial" panose="020B0604020202020204" pitchFamily="34" charset="0"/>
              </a:rPr>
              <a:t>Tiêm</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vắc</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xin</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viêm</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gan</a:t>
            </a:r>
            <a:r>
              <a:rPr lang="en-US" b="1" dirty="0">
                <a:solidFill>
                  <a:schemeClr val="accent1">
                    <a:lumMod val="75000"/>
                  </a:schemeClr>
                </a:solidFill>
                <a:latin typeface="Arial" panose="020B0604020202020204" pitchFamily="34" charset="0"/>
                <a:cs typeface="Arial" panose="020B0604020202020204" pitchFamily="34" charset="0"/>
              </a:rPr>
              <a:t> B</a:t>
            </a:r>
          </a:p>
        </p:txBody>
      </p:sp>
      <p:sp>
        <p:nvSpPr>
          <p:cNvPr id="6" name="TextBox 5">
            <a:extLst>
              <a:ext uri="{FF2B5EF4-FFF2-40B4-BE49-F238E27FC236}">
                <a16:creationId xmlns:a16="http://schemas.microsoft.com/office/drawing/2014/main" id="{52B131C2-538A-A0A2-BBBD-E45ADFC09052}"/>
              </a:ext>
            </a:extLst>
          </p:cNvPr>
          <p:cNvSpPr txBox="1"/>
          <p:nvPr/>
        </p:nvSpPr>
        <p:spPr>
          <a:xfrm>
            <a:off x="1952855" y="4202808"/>
            <a:ext cx="4041085" cy="646331"/>
          </a:xfrm>
          <a:prstGeom prst="rect">
            <a:avLst/>
          </a:prstGeom>
          <a:noFill/>
        </p:spPr>
        <p:txBody>
          <a:bodyPr wrap="square">
            <a:spAutoFit/>
          </a:bodyPr>
          <a:lstStyle/>
          <a:p>
            <a:pPr lvl="0"/>
            <a:r>
              <a:rPr lang="en-US" sz="1800" b="1" dirty="0" err="1">
                <a:solidFill>
                  <a:schemeClr val="accent1">
                    <a:lumMod val="75000"/>
                  </a:schemeClr>
                </a:solidFill>
                <a:latin typeface="Arial" panose="020B0604020202020204" pitchFamily="34" charset="0"/>
                <a:cs typeface="Arial" panose="020B0604020202020204" pitchFamily="34" charset="0"/>
              </a:rPr>
              <a:t>Dự</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phòng</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lây</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truyền</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vi</a:t>
            </a:r>
            <a:r>
              <a:rPr lang="en-US" b="1" dirty="0" err="1">
                <a:solidFill>
                  <a:schemeClr val="accent1">
                    <a:lumMod val="75000"/>
                  </a:schemeClr>
                </a:solidFill>
                <a:latin typeface="Arial" panose="020B0604020202020204" pitchFamily="34" charset="0"/>
                <a:cs typeface="Arial" panose="020B0604020202020204" pitchFamily="34" charset="0"/>
              </a:rPr>
              <a:t>êm</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gan</a:t>
            </a:r>
            <a:r>
              <a:rPr lang="en-US" b="1" dirty="0">
                <a:solidFill>
                  <a:schemeClr val="accent1">
                    <a:lumMod val="75000"/>
                  </a:schemeClr>
                </a:solidFill>
                <a:latin typeface="Arial" panose="020B0604020202020204" pitchFamily="34" charset="0"/>
                <a:cs typeface="Arial" panose="020B0604020202020204" pitchFamily="34" charset="0"/>
              </a:rPr>
              <a:t> B (VGB)</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từ</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mẹ</a:t>
            </a:r>
            <a:r>
              <a:rPr lang="en-US" sz="1800" b="1" dirty="0">
                <a:solidFill>
                  <a:schemeClr val="accent1">
                    <a:lumMod val="75000"/>
                  </a:schemeClr>
                </a:solidFill>
                <a:latin typeface="Arial" panose="020B0604020202020204" pitchFamily="34" charset="0"/>
                <a:cs typeface="Arial" panose="020B0604020202020204" pitchFamily="34" charset="0"/>
              </a:rPr>
              <a:t> sang con</a:t>
            </a:r>
            <a:endParaRPr lang="en-US" sz="1800" dirty="0">
              <a:solidFill>
                <a:schemeClr val="accent1">
                  <a:lumMod val="75000"/>
                </a:schemeClr>
              </a:solidFill>
            </a:endParaRPr>
          </a:p>
        </p:txBody>
      </p:sp>
      <p:sp>
        <p:nvSpPr>
          <p:cNvPr id="3" name="TextBox 2">
            <a:extLst>
              <a:ext uri="{FF2B5EF4-FFF2-40B4-BE49-F238E27FC236}">
                <a16:creationId xmlns:a16="http://schemas.microsoft.com/office/drawing/2014/main" id="{D7A35BB9-A7DB-4366-FC60-1660402D9D8E}"/>
              </a:ext>
            </a:extLst>
          </p:cNvPr>
          <p:cNvSpPr txBox="1"/>
          <p:nvPr/>
        </p:nvSpPr>
        <p:spPr>
          <a:xfrm>
            <a:off x="2073897" y="1555423"/>
            <a:ext cx="3799002" cy="369332"/>
          </a:xfrm>
          <a:prstGeom prst="rect">
            <a:avLst/>
          </a:prstGeom>
          <a:noFill/>
        </p:spPr>
        <p:txBody>
          <a:bodyPr wrap="square">
            <a:spAutoFit/>
          </a:bodyPr>
          <a:lstStyle/>
          <a:p>
            <a:pPr lvl="0"/>
            <a:r>
              <a:rPr lang="en-US" b="1" dirty="0" err="1">
                <a:solidFill>
                  <a:schemeClr val="accent1">
                    <a:lumMod val="75000"/>
                  </a:schemeClr>
                </a:solidFill>
                <a:latin typeface="Arial" panose="020B0604020202020204" pitchFamily="34" charset="0"/>
                <a:cs typeface="Arial" panose="020B0604020202020204" pitchFamily="34" charset="0"/>
              </a:rPr>
              <a:t>Giới</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thiệu</a:t>
            </a:r>
            <a:endParaRPr lang="en-US" sz="1800" dirty="0">
              <a:solidFill>
                <a:schemeClr val="accent1">
                  <a:lumMod val="75000"/>
                </a:schemeClr>
              </a:solidFill>
            </a:endParaRPr>
          </a:p>
        </p:txBody>
      </p:sp>
      <p:sp>
        <p:nvSpPr>
          <p:cNvPr id="5" name="Freeform: Shape 4">
            <a:extLst>
              <a:ext uri="{FF2B5EF4-FFF2-40B4-BE49-F238E27FC236}">
                <a16:creationId xmlns:a16="http://schemas.microsoft.com/office/drawing/2014/main" id="{973C0276-DC04-A033-4C94-926CC72E9910}"/>
              </a:ext>
            </a:extLst>
          </p:cNvPr>
          <p:cNvSpPr>
            <a:spLocks/>
          </p:cNvSpPr>
          <p:nvPr/>
        </p:nvSpPr>
        <p:spPr bwMode="auto">
          <a:xfrm>
            <a:off x="596645" y="5259206"/>
            <a:ext cx="5490025" cy="1083179"/>
          </a:xfrm>
          <a:custGeom>
            <a:avLst/>
            <a:gdLst>
              <a:gd name="connsiteX0" fmla="*/ 9323388 w 9323388"/>
              <a:gd name="connsiteY0" fmla="*/ 1303337 h 2420938"/>
              <a:gd name="connsiteX1" fmla="*/ 9323388 w 9323388"/>
              <a:gd name="connsiteY1" fmla="*/ 2420937 h 2420938"/>
              <a:gd name="connsiteX2" fmla="*/ 8618538 w 9323388"/>
              <a:gd name="connsiteY2" fmla="*/ 2420937 h 2420938"/>
              <a:gd name="connsiteX3" fmla="*/ 865535 w 9323388"/>
              <a:gd name="connsiteY3" fmla="*/ 0 h 2420938"/>
              <a:gd name="connsiteX4" fmla="*/ 2174875 w 9323388"/>
              <a:gd name="connsiteY4" fmla="*/ 0 h 2420938"/>
              <a:gd name="connsiteX5" fmla="*/ 2174875 w 9323388"/>
              <a:gd name="connsiteY5" fmla="*/ 2420938 h 2420938"/>
              <a:gd name="connsiteX6" fmla="*/ 0 w 9323388"/>
              <a:gd name="connsiteY6" fmla="*/ 2420938 h 2420938"/>
              <a:gd name="connsiteX7" fmla="*/ 0 w 9323388"/>
              <a:gd name="connsiteY7" fmla="*/ 1210469 h 2420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3388" h="2420938">
                <a:moveTo>
                  <a:pt x="9323388" y="1303337"/>
                </a:moveTo>
                <a:lnTo>
                  <a:pt x="9323388" y="2420937"/>
                </a:lnTo>
                <a:lnTo>
                  <a:pt x="8618538" y="2420937"/>
                </a:lnTo>
                <a:close/>
                <a:moveTo>
                  <a:pt x="865535" y="0"/>
                </a:moveTo>
                <a:lnTo>
                  <a:pt x="2174875" y="0"/>
                </a:lnTo>
                <a:lnTo>
                  <a:pt x="2174875" y="2420938"/>
                </a:lnTo>
                <a:lnTo>
                  <a:pt x="0" y="2420938"/>
                </a:lnTo>
                <a:lnTo>
                  <a:pt x="0" y="1210469"/>
                </a:lnTo>
                <a:close/>
              </a:path>
            </a:pathLst>
          </a:custGeom>
          <a:solidFill>
            <a:schemeClr val="accent5">
              <a:lumMod val="60000"/>
              <a:lumOff val="40000"/>
            </a:scheme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7" name="TextBox 6">
            <a:extLst>
              <a:ext uri="{FF2B5EF4-FFF2-40B4-BE49-F238E27FC236}">
                <a16:creationId xmlns:a16="http://schemas.microsoft.com/office/drawing/2014/main" id="{2570F669-6D34-3EE1-AF1C-D5BBB5A03F2D}"/>
              </a:ext>
            </a:extLst>
          </p:cNvPr>
          <p:cNvSpPr txBox="1"/>
          <p:nvPr/>
        </p:nvSpPr>
        <p:spPr>
          <a:xfrm>
            <a:off x="2359446" y="5671392"/>
            <a:ext cx="1064260" cy="723916"/>
          </a:xfrm>
          <a:prstGeom prst="rect">
            <a:avLst/>
          </a:prstGeom>
          <a:noFill/>
        </p:spPr>
        <p:txBody>
          <a:bodyPr wrap="square" rtlCol="0" anchor="ctr">
            <a:spAutoFit/>
          </a:bodyPr>
          <a:lstStyle/>
          <a:p>
            <a:pPr algn="ctr">
              <a:lnSpc>
                <a:spcPts val="4700"/>
              </a:lnSpc>
            </a:pPr>
            <a:r>
              <a:rPr lang="es-NI" sz="5000" b="1" spc="-140" dirty="0">
                <a:solidFill>
                  <a:srgbClr val="FFFFFF"/>
                </a:solidFill>
                <a:latin typeface="Poppins" panose="00000500000000000000" pitchFamily="2" charset="0"/>
              </a:rPr>
              <a:t>04</a:t>
            </a:r>
            <a:endParaRPr lang="en-US" sz="5000" b="1" spc="-140" dirty="0">
              <a:solidFill>
                <a:srgbClr val="FFFFFF"/>
              </a:solidFill>
              <a:latin typeface="Poppins" panose="00000500000000000000" pitchFamily="2" charset="0"/>
            </a:endParaRPr>
          </a:p>
        </p:txBody>
      </p:sp>
      <p:sp>
        <p:nvSpPr>
          <p:cNvPr id="8" name="Freeform 13">
            <a:extLst>
              <a:ext uri="{FF2B5EF4-FFF2-40B4-BE49-F238E27FC236}">
                <a16:creationId xmlns:a16="http://schemas.microsoft.com/office/drawing/2014/main" id="{8DD6114C-70B7-6DDB-EB83-4BD23A37C790}"/>
              </a:ext>
            </a:extLst>
          </p:cNvPr>
          <p:cNvSpPr>
            <a:spLocks/>
          </p:cNvSpPr>
          <p:nvPr/>
        </p:nvSpPr>
        <p:spPr bwMode="auto">
          <a:xfrm>
            <a:off x="1923147" y="5259205"/>
            <a:ext cx="4163524" cy="1084159"/>
          </a:xfrm>
          <a:custGeom>
            <a:avLst/>
            <a:gdLst>
              <a:gd name="T0" fmla="*/ 0 w 9393"/>
              <a:gd name="T1" fmla="*/ 0 h 3182"/>
              <a:gd name="T2" fmla="*/ 0 w 9393"/>
              <a:gd name="T3" fmla="*/ 3182 h 3182"/>
              <a:gd name="T4" fmla="*/ 8466 w 9393"/>
              <a:gd name="T5" fmla="*/ 3182 h 3182"/>
              <a:gd name="T6" fmla="*/ 9393 w 9393"/>
              <a:gd name="T7" fmla="*/ 1714 h 3182"/>
              <a:gd name="T8" fmla="*/ 9393 w 9393"/>
              <a:gd name="T9" fmla="*/ 0 h 3182"/>
              <a:gd name="T10" fmla="*/ 0 w 9393"/>
              <a:gd name="T11" fmla="*/ 0 h 3182"/>
            </a:gdLst>
            <a:ahLst/>
            <a:cxnLst>
              <a:cxn ang="0">
                <a:pos x="T0" y="T1"/>
              </a:cxn>
              <a:cxn ang="0">
                <a:pos x="T2" y="T3"/>
              </a:cxn>
              <a:cxn ang="0">
                <a:pos x="T4" y="T5"/>
              </a:cxn>
              <a:cxn ang="0">
                <a:pos x="T6" y="T7"/>
              </a:cxn>
              <a:cxn ang="0">
                <a:pos x="T8" y="T9"/>
              </a:cxn>
              <a:cxn ang="0">
                <a:pos x="T10" y="T11"/>
              </a:cxn>
            </a:cxnLst>
            <a:rect l="0" t="0" r="r" b="b"/>
            <a:pathLst>
              <a:path w="9393" h="3182">
                <a:moveTo>
                  <a:pt x="0" y="0"/>
                </a:moveTo>
                <a:lnTo>
                  <a:pt x="0" y="3182"/>
                </a:lnTo>
                <a:lnTo>
                  <a:pt x="8466" y="3182"/>
                </a:lnTo>
                <a:lnTo>
                  <a:pt x="9393" y="1714"/>
                </a:lnTo>
                <a:lnTo>
                  <a:pt x="9393" y="0"/>
                </a:lnTo>
                <a:lnTo>
                  <a:pt x="0" y="0"/>
                </a:lnTo>
                <a:close/>
              </a:path>
            </a:pathLst>
          </a:custGeom>
          <a:solidFill>
            <a:schemeClr val="accent6">
              <a:lumMod val="40000"/>
              <a:lumOff val="60000"/>
              <a:alpha val="30000"/>
            </a:schemeClr>
          </a:solidFill>
          <a:ln>
            <a:noFill/>
          </a:ln>
        </p:spPr>
        <p:txBody>
          <a:bodyPr vert="horz" wrap="square" lIns="45720" tIns="22860" rIns="45720" bIns="22860" numCol="1" anchor="t" anchorCtr="0" compatLnSpc="1">
            <a:prstTxWarp prst="textNoShape">
              <a:avLst/>
            </a:prstTxWarp>
          </a:bodyPr>
          <a:lstStyle/>
          <a:p>
            <a:r>
              <a:rPr lang="en-US" sz="900" dirty="0">
                <a:latin typeface="Poppins" panose="00000500000000000000" pitchFamily="2" charset="0"/>
              </a:rPr>
              <a:t> </a:t>
            </a:r>
            <a:endParaRPr lang="en-US" sz="2000" dirty="0">
              <a:latin typeface="Poppins" panose="00000500000000000000" pitchFamily="2" charset="0"/>
            </a:endParaRPr>
          </a:p>
        </p:txBody>
      </p:sp>
      <p:sp>
        <p:nvSpPr>
          <p:cNvPr id="9" name="TextBox 8">
            <a:extLst>
              <a:ext uri="{FF2B5EF4-FFF2-40B4-BE49-F238E27FC236}">
                <a16:creationId xmlns:a16="http://schemas.microsoft.com/office/drawing/2014/main" id="{364F668A-9382-4061-7590-C34EE082009C}"/>
              </a:ext>
            </a:extLst>
          </p:cNvPr>
          <p:cNvSpPr txBox="1"/>
          <p:nvPr/>
        </p:nvSpPr>
        <p:spPr>
          <a:xfrm>
            <a:off x="2073897" y="5509668"/>
            <a:ext cx="3952567" cy="369332"/>
          </a:xfrm>
          <a:prstGeom prst="rect">
            <a:avLst/>
          </a:prstGeom>
          <a:noFill/>
        </p:spPr>
        <p:txBody>
          <a:bodyPr wrap="square">
            <a:spAutoFit/>
          </a:bodyPr>
          <a:lstStyle/>
          <a:p>
            <a:pPr lvl="0"/>
            <a:r>
              <a:rPr lang="en-US" sz="1800" b="1" dirty="0" err="1">
                <a:solidFill>
                  <a:schemeClr val="accent1">
                    <a:lumMod val="75000"/>
                  </a:schemeClr>
                </a:solidFill>
                <a:latin typeface="Arial" panose="020B0604020202020204" pitchFamily="34" charset="0"/>
                <a:cs typeface="Arial" panose="020B0604020202020204" pitchFamily="34" charset="0"/>
              </a:rPr>
              <a:t>Khuyến</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nghị</a:t>
            </a:r>
            <a:endParaRPr lang="en-US" sz="1800" dirty="0">
              <a:solidFill>
                <a:schemeClr val="accent1">
                  <a:lumMod val="75000"/>
                </a:schemeClr>
              </a:solidFill>
            </a:endParaRPr>
          </a:p>
        </p:txBody>
      </p:sp>
      <p:sp>
        <p:nvSpPr>
          <p:cNvPr id="10" name="TextBox 9">
            <a:extLst>
              <a:ext uri="{FF2B5EF4-FFF2-40B4-BE49-F238E27FC236}">
                <a16:creationId xmlns:a16="http://schemas.microsoft.com/office/drawing/2014/main" id="{E98CD511-04D8-389C-E1FF-8D50AB3B57F1}"/>
              </a:ext>
            </a:extLst>
          </p:cNvPr>
          <p:cNvSpPr txBox="1"/>
          <p:nvPr/>
        </p:nvSpPr>
        <p:spPr>
          <a:xfrm>
            <a:off x="665644" y="5618469"/>
            <a:ext cx="1064260" cy="723916"/>
          </a:xfrm>
          <a:prstGeom prst="rect">
            <a:avLst/>
          </a:prstGeom>
          <a:noFill/>
        </p:spPr>
        <p:txBody>
          <a:bodyPr wrap="square" rtlCol="0" anchor="ctr">
            <a:spAutoFit/>
          </a:bodyPr>
          <a:lstStyle/>
          <a:p>
            <a:pPr algn="ctr">
              <a:lnSpc>
                <a:spcPts val="4700"/>
              </a:lnSpc>
            </a:pPr>
            <a:r>
              <a:rPr lang="es-NI" sz="5000" b="1" spc="-140" dirty="0">
                <a:solidFill>
                  <a:srgbClr val="FFFFFF"/>
                </a:solidFill>
                <a:latin typeface="Poppins" panose="00000500000000000000" pitchFamily="2" charset="0"/>
              </a:rPr>
              <a:t>04</a:t>
            </a:r>
            <a:endParaRPr lang="en-US" sz="5000" b="1" spc="-140" dirty="0">
              <a:solidFill>
                <a:srgbClr val="FFFFFF"/>
              </a:solidFill>
              <a:latin typeface="Poppins" panose="00000500000000000000" pitchFamily="2" charset="0"/>
            </a:endParaRPr>
          </a:p>
        </p:txBody>
      </p:sp>
    </p:spTree>
    <p:extLst>
      <p:ext uri="{BB962C8B-B14F-4D97-AF65-F5344CB8AC3E}">
        <p14:creationId xmlns:p14="http://schemas.microsoft.com/office/powerpoint/2010/main" val="7067582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7033B-1FB0-6AF7-2691-B5573F97099A}"/>
            </a:ext>
          </a:extLst>
        </p:cNvPr>
        <p:cNvGrpSpPr/>
        <p:nvPr/>
      </p:nvGrpSpPr>
      <p:grpSpPr>
        <a:xfrm>
          <a:off x="0" y="0"/>
          <a:ext cx="0" cy="0"/>
          <a:chOff x="0" y="0"/>
          <a:chExt cx="0" cy="0"/>
        </a:xfrm>
      </p:grpSpPr>
      <p:sp>
        <p:nvSpPr>
          <p:cNvPr id="20" name="Line 25">
            <a:extLst>
              <a:ext uri="{FF2B5EF4-FFF2-40B4-BE49-F238E27FC236}">
                <a16:creationId xmlns:a16="http://schemas.microsoft.com/office/drawing/2014/main" id="{F264F52D-5835-541E-4DC9-711404D3C605}"/>
              </a:ext>
            </a:extLst>
          </p:cNvPr>
          <p:cNvSpPr>
            <a:spLocks noChangeShapeType="1"/>
          </p:cNvSpPr>
          <p:nvPr/>
        </p:nvSpPr>
        <p:spPr bwMode="auto">
          <a:xfrm>
            <a:off x="2234289" y="1878765"/>
            <a:ext cx="4720308" cy="0"/>
          </a:xfrm>
          <a:prstGeom prst="line">
            <a:avLst/>
          </a:prstGeom>
          <a:noFill/>
          <a:ln w="28575">
            <a:solidFill>
              <a:schemeClr val="tx1">
                <a:lumMod val="65000"/>
                <a:lumOff val="35000"/>
              </a:schemeClr>
            </a:solidFill>
            <a:round/>
          </a:ln>
        </p:spPr>
        <p:txBody>
          <a:bodyPr/>
          <a:lstStyle/>
          <a:p>
            <a:pPr algn="ctr">
              <a:defRPr/>
            </a:pPr>
            <a:endParaRPr lang="en-US" sz="1885">
              <a:solidFill>
                <a:srgbClr val="000000"/>
              </a:solidFill>
              <a:latin typeface="Arial Narrow" panose="020B0606020202030204"/>
              <a:cs typeface="Arial" panose="020B0604020202020204" pitchFamily="34" charset="0"/>
            </a:endParaRPr>
          </a:p>
        </p:txBody>
      </p:sp>
      <p:sp>
        <p:nvSpPr>
          <p:cNvPr id="18" name="TextBox 17">
            <a:extLst>
              <a:ext uri="{FF2B5EF4-FFF2-40B4-BE49-F238E27FC236}">
                <a16:creationId xmlns:a16="http://schemas.microsoft.com/office/drawing/2014/main" id="{97BD542B-8E04-A88C-83DE-3877CA9763E1}"/>
              </a:ext>
            </a:extLst>
          </p:cNvPr>
          <p:cNvSpPr txBox="1"/>
          <p:nvPr/>
        </p:nvSpPr>
        <p:spPr>
          <a:xfrm>
            <a:off x="2946587" y="3116457"/>
            <a:ext cx="4841390" cy="775853"/>
          </a:xfrm>
          <a:prstGeom prst="rect">
            <a:avLst/>
          </a:prstGeom>
          <a:noFill/>
        </p:spPr>
        <p:txBody>
          <a:bodyPr wrap="none" rtlCol="0">
            <a:spAutoFit/>
          </a:bodyPr>
          <a:lstStyle/>
          <a:p>
            <a:pPr lvl="1">
              <a:lnSpc>
                <a:spcPct val="150000"/>
              </a:lnSpc>
              <a:spcBef>
                <a:spcPts val="150"/>
              </a:spcBef>
              <a:spcAft>
                <a:spcPts val="150"/>
              </a:spcAft>
            </a:pPr>
            <a:r>
              <a:rPr lang="en-US" sz="1650" dirty="0" err="1">
                <a:solidFill>
                  <a:schemeClr val="accent1">
                    <a:lumMod val="75000"/>
                  </a:schemeClr>
                </a:solidFill>
                <a:latin typeface="Arial" panose="020B0604020202020204" pitchFamily="34" charset="0"/>
                <a:cs typeface="Arial" panose="020B0604020202020204" pitchFamily="34" charset="0"/>
              </a:rPr>
              <a:t>Tỷ</a:t>
            </a:r>
            <a:r>
              <a:rPr lang="en-US" sz="1650" dirty="0">
                <a:solidFill>
                  <a:schemeClr val="accent1">
                    <a:lumMod val="75000"/>
                  </a:schemeClr>
                </a:solidFill>
                <a:latin typeface="Arial" panose="020B0604020202020204" pitchFamily="34" charset="0"/>
                <a:cs typeface="Arial" panose="020B0604020202020204" pitchFamily="34" charset="0"/>
              </a:rPr>
              <a:t> </a:t>
            </a:r>
            <a:r>
              <a:rPr lang="en-US" sz="1650" dirty="0" err="1">
                <a:solidFill>
                  <a:schemeClr val="accent1">
                    <a:lumMod val="75000"/>
                  </a:schemeClr>
                </a:solidFill>
                <a:latin typeface="Arial" panose="020B0604020202020204" pitchFamily="34" charset="0"/>
                <a:cs typeface="Arial" panose="020B0604020202020204" pitchFamily="34" charset="0"/>
              </a:rPr>
              <a:t>lệ</a:t>
            </a:r>
            <a:r>
              <a:rPr lang="en-US" sz="1650" dirty="0">
                <a:solidFill>
                  <a:schemeClr val="accent1">
                    <a:lumMod val="75000"/>
                  </a:schemeClr>
                </a:solidFill>
                <a:latin typeface="Arial" panose="020B0604020202020204" pitchFamily="34" charset="0"/>
                <a:cs typeface="Arial" panose="020B0604020202020204" pitchFamily="34" charset="0"/>
              </a:rPr>
              <a:t> </a:t>
            </a:r>
            <a:r>
              <a:rPr lang="en-US" sz="1650" dirty="0" err="1">
                <a:solidFill>
                  <a:schemeClr val="accent1">
                    <a:lumMod val="75000"/>
                  </a:schemeClr>
                </a:solidFill>
                <a:latin typeface="Arial" panose="020B0604020202020204" pitchFamily="34" charset="0"/>
                <a:cs typeface="Arial" panose="020B0604020202020204" pitchFamily="34" charset="0"/>
              </a:rPr>
              <a:t>lưu</a:t>
            </a:r>
            <a:r>
              <a:rPr lang="en-US" sz="1650" dirty="0">
                <a:solidFill>
                  <a:schemeClr val="accent1">
                    <a:lumMod val="75000"/>
                  </a:schemeClr>
                </a:solidFill>
                <a:latin typeface="Arial" panose="020B0604020202020204" pitchFamily="34" charset="0"/>
                <a:cs typeface="Arial" panose="020B0604020202020204" pitchFamily="34" charset="0"/>
              </a:rPr>
              <a:t> </a:t>
            </a:r>
            <a:r>
              <a:rPr lang="en-US" sz="1650" dirty="0" err="1">
                <a:solidFill>
                  <a:schemeClr val="accent1">
                    <a:lumMod val="75000"/>
                  </a:schemeClr>
                </a:solidFill>
                <a:latin typeface="Arial" panose="020B0604020202020204" pitchFamily="34" charset="0"/>
                <a:cs typeface="Arial" panose="020B0604020202020204" pitchFamily="34" charset="0"/>
              </a:rPr>
              <a:t>hành</a:t>
            </a:r>
            <a:r>
              <a:rPr lang="en-US" sz="1650" dirty="0">
                <a:solidFill>
                  <a:schemeClr val="accent1">
                    <a:lumMod val="75000"/>
                  </a:schemeClr>
                </a:solidFill>
                <a:latin typeface="Arial" panose="020B0604020202020204" pitchFamily="34" charset="0"/>
                <a:cs typeface="Arial" panose="020B0604020202020204" pitchFamily="34" charset="0"/>
              </a:rPr>
              <a:t> HBsAg </a:t>
            </a:r>
            <a:r>
              <a:rPr lang="en-US" sz="1650" dirty="0" err="1">
                <a:solidFill>
                  <a:schemeClr val="accent1">
                    <a:lumMod val="75000"/>
                  </a:schemeClr>
                </a:solidFill>
                <a:latin typeface="Arial" panose="020B0604020202020204" pitchFamily="34" charset="0"/>
                <a:cs typeface="Arial" panose="020B0604020202020204" pitchFamily="34" charset="0"/>
              </a:rPr>
              <a:t>tại</a:t>
            </a:r>
            <a:r>
              <a:rPr lang="en-US" sz="1650" dirty="0">
                <a:solidFill>
                  <a:schemeClr val="accent1">
                    <a:lumMod val="75000"/>
                  </a:schemeClr>
                </a:solidFill>
                <a:latin typeface="Arial" panose="020B0604020202020204" pitchFamily="34" charset="0"/>
                <a:cs typeface="Arial" panose="020B0604020202020204" pitchFamily="34" charset="0"/>
              </a:rPr>
              <a:t> Việt Nam </a:t>
            </a:r>
            <a:r>
              <a:rPr lang="en-US" sz="1650" dirty="0" err="1">
                <a:solidFill>
                  <a:schemeClr val="accent1">
                    <a:lumMod val="75000"/>
                  </a:schemeClr>
                </a:solidFill>
                <a:latin typeface="Arial" panose="020B0604020202020204" pitchFamily="34" charset="0"/>
                <a:cs typeface="Arial" panose="020B0604020202020204" pitchFamily="34" charset="0"/>
              </a:rPr>
              <a:t>là</a:t>
            </a:r>
            <a:r>
              <a:rPr lang="en-US" sz="1650" dirty="0">
                <a:solidFill>
                  <a:schemeClr val="accent1">
                    <a:lumMod val="75000"/>
                  </a:schemeClr>
                </a:solidFill>
                <a:latin typeface="Arial" panose="020B0604020202020204" pitchFamily="34" charset="0"/>
                <a:cs typeface="Arial" panose="020B0604020202020204" pitchFamily="34" charset="0"/>
              </a:rPr>
              <a:t> 9,4%</a:t>
            </a:r>
            <a:r>
              <a:rPr lang="en-US" sz="1650" baseline="30000" dirty="0">
                <a:solidFill>
                  <a:schemeClr val="accent1">
                    <a:lumMod val="75000"/>
                  </a:schemeClr>
                </a:solidFill>
                <a:latin typeface="Arial" panose="020B0604020202020204" pitchFamily="34" charset="0"/>
                <a:cs typeface="Arial" panose="020B0604020202020204" pitchFamily="34" charset="0"/>
              </a:rPr>
              <a:t>1, </a:t>
            </a:r>
          </a:p>
          <a:p>
            <a:endParaRPr lang="en-US" dirty="0">
              <a:solidFill>
                <a:schemeClr val="accent1">
                  <a:lumMod val="75000"/>
                </a:schemeClr>
              </a:solidFill>
            </a:endParaRPr>
          </a:p>
        </p:txBody>
      </p:sp>
      <p:sp>
        <p:nvSpPr>
          <p:cNvPr id="22" name="TextBox 21">
            <a:extLst>
              <a:ext uri="{FF2B5EF4-FFF2-40B4-BE49-F238E27FC236}">
                <a16:creationId xmlns:a16="http://schemas.microsoft.com/office/drawing/2014/main" id="{1A71C79E-3A5C-794D-6D11-D6BB7F26BE2B}"/>
              </a:ext>
            </a:extLst>
          </p:cNvPr>
          <p:cNvSpPr txBox="1"/>
          <p:nvPr/>
        </p:nvSpPr>
        <p:spPr>
          <a:xfrm>
            <a:off x="60651" y="6358857"/>
            <a:ext cx="12131349" cy="461665"/>
          </a:xfrm>
          <a:prstGeom prst="rect">
            <a:avLst/>
          </a:prstGeom>
          <a:noFill/>
        </p:spPr>
        <p:txBody>
          <a:bodyPr wrap="square" rtlCol="0">
            <a:spAutoFit/>
          </a:bodyPr>
          <a:lstStyle/>
          <a:p>
            <a:pPr marL="257175" indent="-257175">
              <a:buAutoNum type="arabicPeriod"/>
            </a:pPr>
            <a:r>
              <a:rPr lang="en-AU" sz="1200" dirty="0"/>
              <a:t>MOH-CDC (2019),  2. </a:t>
            </a:r>
            <a:r>
              <a:rPr lang="en-US" altLang="zh-CN" sz="1200" dirty="0"/>
              <a:t>WHO best practices for injections and related procedures toolkit (2010). http://whqlibdoc.who.int/publications/2010/9789241599252_eng.pdf</a:t>
            </a:r>
            <a:r>
              <a:rPr lang="en-US" sz="1200" dirty="0"/>
              <a:t>; </a:t>
            </a:r>
          </a:p>
          <a:p>
            <a:r>
              <a:rPr lang="en-US" sz="1200" dirty="0"/>
              <a:t>3. Lok AS. Chronic  hepatitis B. </a:t>
            </a:r>
            <a:r>
              <a:rPr lang="en-US" sz="1200" i="1" dirty="0"/>
              <a:t>N Engl J Med 2002; 346 (22): 1682-3</a:t>
            </a:r>
            <a:r>
              <a:rPr lang="en-US" sz="1200" dirty="0"/>
              <a:t> </a:t>
            </a:r>
          </a:p>
        </p:txBody>
      </p:sp>
      <p:grpSp>
        <p:nvGrpSpPr>
          <p:cNvPr id="23" name="Group 22">
            <a:extLst>
              <a:ext uri="{FF2B5EF4-FFF2-40B4-BE49-F238E27FC236}">
                <a16:creationId xmlns:a16="http://schemas.microsoft.com/office/drawing/2014/main" id="{89F1B3EA-D40B-1528-4BDD-EEC2F738B0FD}"/>
              </a:ext>
            </a:extLst>
          </p:cNvPr>
          <p:cNvGrpSpPr/>
          <p:nvPr/>
        </p:nvGrpSpPr>
        <p:grpSpPr>
          <a:xfrm>
            <a:off x="453221" y="859790"/>
            <a:ext cx="6501376" cy="3919068"/>
            <a:chOff x="2468793" y="1665288"/>
            <a:chExt cx="6501376" cy="3919068"/>
          </a:xfrm>
        </p:grpSpPr>
        <p:sp>
          <p:nvSpPr>
            <p:cNvPr id="25" name="TextBox 30">
              <a:extLst>
                <a:ext uri="{FF2B5EF4-FFF2-40B4-BE49-F238E27FC236}">
                  <a16:creationId xmlns:a16="http://schemas.microsoft.com/office/drawing/2014/main" id="{375086B0-312D-1482-2ADA-72B27A62E65B}"/>
                </a:ext>
              </a:extLst>
            </p:cNvPr>
            <p:cNvSpPr txBox="1">
              <a:spLocks noChangeArrowheads="1"/>
            </p:cNvSpPr>
            <p:nvPr/>
          </p:nvSpPr>
          <p:spPr bwMode="auto">
            <a:xfrm>
              <a:off x="4267200" y="2128840"/>
              <a:ext cx="966788"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1400" b="1" dirty="0" err="1">
                  <a:solidFill>
                    <a:srgbClr val="C0143C"/>
                  </a:solidFill>
                  <a:latin typeface="Arial Narrow" panose="020B0606020202030204" pitchFamily="34" charset="0"/>
                  <a:ea typeface="ヒラギノ角ゴ Pro W3" pitchFamily="48" charset="-128"/>
                </a:rPr>
                <a:t>Lây</a:t>
              </a:r>
              <a:r>
                <a:rPr lang="en-US" sz="1400" b="1" dirty="0">
                  <a:solidFill>
                    <a:srgbClr val="C0143C"/>
                  </a:solidFill>
                  <a:latin typeface="Arial Narrow" panose="020B0606020202030204" pitchFamily="34" charset="0"/>
                  <a:ea typeface="ヒラギノ角ゴ Pro W3" pitchFamily="48" charset="-128"/>
                </a:rPr>
                <a:t> </a:t>
              </a:r>
              <a:r>
                <a:rPr lang="en-US" sz="1400" b="1" dirty="0" err="1">
                  <a:solidFill>
                    <a:srgbClr val="C0143C"/>
                  </a:solidFill>
                  <a:latin typeface="Arial Narrow" panose="020B0606020202030204" pitchFamily="34" charset="0"/>
                  <a:ea typeface="ヒラギノ角ゴ Pro W3" pitchFamily="48" charset="-128"/>
                </a:rPr>
                <a:t>truyền</a:t>
              </a:r>
              <a:r>
                <a:rPr lang="en-US" sz="1400" b="1" dirty="0">
                  <a:solidFill>
                    <a:srgbClr val="C0143C"/>
                  </a:solidFill>
                  <a:latin typeface="Arial Narrow" panose="020B0606020202030204" pitchFamily="34" charset="0"/>
                  <a:ea typeface="ヒラギノ角ゴ Pro W3" pitchFamily="48" charset="-128"/>
                </a:rPr>
                <a:t> </a:t>
              </a:r>
              <a:r>
                <a:rPr lang="en-US" sz="1400" b="1" dirty="0" err="1">
                  <a:solidFill>
                    <a:srgbClr val="C0143C"/>
                  </a:solidFill>
                  <a:latin typeface="Arial Narrow" panose="020B0606020202030204" pitchFamily="34" charset="0"/>
                  <a:ea typeface="ヒラギノ角ゴ Pro W3" pitchFamily="48" charset="-128"/>
                </a:rPr>
                <a:t>ngang</a:t>
              </a:r>
              <a:endParaRPr lang="en-US" sz="1400" b="1" dirty="0">
                <a:solidFill>
                  <a:srgbClr val="C0143C"/>
                </a:solidFill>
                <a:latin typeface="Arial Narrow" panose="020B0606020202030204" pitchFamily="34" charset="0"/>
                <a:ea typeface="ヒラギノ角ゴ Pro W3" pitchFamily="48" charset="-128"/>
              </a:endParaRPr>
            </a:p>
          </p:txBody>
        </p:sp>
        <p:sp>
          <p:nvSpPr>
            <p:cNvPr id="26" name="TextBox 31">
              <a:extLst>
                <a:ext uri="{FF2B5EF4-FFF2-40B4-BE49-F238E27FC236}">
                  <a16:creationId xmlns:a16="http://schemas.microsoft.com/office/drawing/2014/main" id="{7C978BB4-D089-0E74-D3A5-BC09BF7CAEE8}"/>
                </a:ext>
              </a:extLst>
            </p:cNvPr>
            <p:cNvSpPr txBox="1">
              <a:spLocks noChangeArrowheads="1"/>
            </p:cNvSpPr>
            <p:nvPr/>
          </p:nvSpPr>
          <p:spPr bwMode="auto">
            <a:xfrm>
              <a:off x="5248275" y="1665288"/>
              <a:ext cx="838200" cy="906462"/>
            </a:xfrm>
            <a:prstGeom prst="roundRect">
              <a:avLst/>
            </a:prstGeom>
            <a:solidFill>
              <a:schemeClr val="accent6">
                <a:lumMod val="75000"/>
              </a:schemeClr>
            </a:solidFill>
            <a:ln w="28575">
              <a:solidFill>
                <a:srgbClr val="B2B2B2"/>
              </a:solidFill>
              <a:miter lim="800000"/>
            </a:ln>
          </p:spPr>
          <p:txBody>
            <a:bodyPr lIns="0" rIns="0" anchor="ctr"/>
            <a:lstStyle/>
            <a:p>
              <a:pPr algn="ctr">
                <a:lnSpc>
                  <a:spcPct val="90000"/>
                </a:lnSpc>
                <a:defRPr/>
              </a:pPr>
              <a:r>
                <a:rPr lang="en-US" sz="1400" b="1" dirty="0">
                  <a:solidFill>
                    <a:srgbClr val="FFFFFF"/>
                  </a:solidFill>
                  <a:latin typeface="Arial Narrow" panose="020B0606020202030204"/>
                  <a:ea typeface="ヒラギノ角ゴ Pro W3"/>
                  <a:cs typeface="ヒラギノ角ゴ Pro W3"/>
                </a:rPr>
                <a:t>TCMT</a:t>
              </a:r>
            </a:p>
          </p:txBody>
        </p:sp>
        <p:sp>
          <p:nvSpPr>
            <p:cNvPr id="27" name="TextBox 32">
              <a:extLst>
                <a:ext uri="{FF2B5EF4-FFF2-40B4-BE49-F238E27FC236}">
                  <a16:creationId xmlns:a16="http://schemas.microsoft.com/office/drawing/2014/main" id="{3A49334F-C852-6CB3-9344-2ABF9A3A6560}"/>
                </a:ext>
              </a:extLst>
            </p:cNvPr>
            <p:cNvSpPr txBox="1">
              <a:spLocks noChangeArrowheads="1"/>
            </p:cNvSpPr>
            <p:nvPr/>
          </p:nvSpPr>
          <p:spPr bwMode="auto">
            <a:xfrm>
              <a:off x="6209110" y="1665288"/>
              <a:ext cx="838200" cy="906462"/>
            </a:xfrm>
            <a:prstGeom prst="roundRect">
              <a:avLst/>
            </a:prstGeom>
            <a:solidFill>
              <a:schemeClr val="accent6">
                <a:lumMod val="75000"/>
              </a:schemeClr>
            </a:solidFill>
            <a:ln w="28575">
              <a:solidFill>
                <a:srgbClr val="B2B2B2"/>
              </a:solidFill>
              <a:miter lim="800000"/>
            </a:ln>
          </p:spPr>
          <p:txBody>
            <a:bodyPr lIns="0" rIns="0" anchor="ctr"/>
            <a:lstStyle/>
            <a:p>
              <a:pPr algn="ctr">
                <a:lnSpc>
                  <a:spcPct val="90000"/>
                </a:lnSpc>
                <a:defRPr/>
              </a:pPr>
              <a:r>
                <a:rPr lang="en-US" sz="1400" b="1" dirty="0" err="1">
                  <a:solidFill>
                    <a:srgbClr val="FFFFFF"/>
                  </a:solidFill>
                  <a:latin typeface="Arial Narrow" panose="020B0606020202030204"/>
                  <a:ea typeface="ヒラギノ角ゴ Pro W3"/>
                  <a:cs typeface="ヒラギノ角ゴ Pro W3"/>
                </a:rPr>
                <a:t>Đườn</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tình</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dục</a:t>
              </a:r>
              <a:endParaRPr lang="en-US" sz="1400" b="1" dirty="0">
                <a:solidFill>
                  <a:srgbClr val="FFFFFF"/>
                </a:solidFill>
                <a:latin typeface="Arial Narrow" panose="020B0606020202030204"/>
                <a:ea typeface="ヒラギノ角ゴ Pro W3"/>
                <a:cs typeface="ヒラギノ角ゴ Pro W3"/>
              </a:endParaRPr>
            </a:p>
          </p:txBody>
        </p:sp>
        <p:sp>
          <p:nvSpPr>
            <p:cNvPr id="28" name="TextBox 34">
              <a:extLst>
                <a:ext uri="{FF2B5EF4-FFF2-40B4-BE49-F238E27FC236}">
                  <a16:creationId xmlns:a16="http://schemas.microsoft.com/office/drawing/2014/main" id="{4D11C9CA-BAF3-7D5B-9673-B3D1CF9A3770}"/>
                </a:ext>
              </a:extLst>
            </p:cNvPr>
            <p:cNvSpPr txBox="1">
              <a:spLocks noChangeArrowheads="1"/>
            </p:cNvSpPr>
            <p:nvPr/>
          </p:nvSpPr>
          <p:spPr bwMode="auto">
            <a:xfrm>
              <a:off x="8131969" y="1665288"/>
              <a:ext cx="838200" cy="906462"/>
            </a:xfrm>
            <a:prstGeom prst="roundRect">
              <a:avLst/>
            </a:prstGeom>
            <a:solidFill>
              <a:schemeClr val="accent6">
                <a:lumMod val="75000"/>
              </a:schemeClr>
            </a:solidFill>
            <a:ln w="28575">
              <a:solidFill>
                <a:srgbClr val="B2B2B2"/>
              </a:solidFill>
              <a:miter lim="800000"/>
            </a:ln>
          </p:spPr>
          <p:txBody>
            <a:bodyPr lIns="0" rIns="0" anchor="ctr"/>
            <a:lstStyle/>
            <a:p>
              <a:pPr algn="ctr">
                <a:lnSpc>
                  <a:spcPct val="90000"/>
                </a:lnSpc>
                <a:defRPr/>
              </a:pPr>
              <a:r>
                <a:rPr lang="en-US" sz="1400" b="1" dirty="0" err="1">
                  <a:solidFill>
                    <a:srgbClr val="FFFFFF"/>
                  </a:solidFill>
                  <a:latin typeface="Arial Narrow" panose="020B0606020202030204"/>
                  <a:ea typeface="ヒラギノ角ゴ Pro W3"/>
                  <a:cs typeface="ヒラギノ角ゴ Pro W3"/>
                </a:rPr>
                <a:t>Chạy</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thận</a:t>
              </a:r>
              <a:endParaRPr lang="en-US" sz="1400" b="1" dirty="0">
                <a:solidFill>
                  <a:srgbClr val="FFFFFF"/>
                </a:solidFill>
                <a:latin typeface="Arial Narrow" panose="020B0606020202030204"/>
                <a:ea typeface="ヒラギノ角ゴ Pro W3"/>
                <a:cs typeface="ヒラギノ角ゴ Pro W3"/>
              </a:endParaRPr>
            </a:p>
          </p:txBody>
        </p:sp>
        <p:sp>
          <p:nvSpPr>
            <p:cNvPr id="29" name="TextBox 35">
              <a:extLst>
                <a:ext uri="{FF2B5EF4-FFF2-40B4-BE49-F238E27FC236}">
                  <a16:creationId xmlns:a16="http://schemas.microsoft.com/office/drawing/2014/main" id="{564E6807-8896-54A8-8A2D-E7BEA7A9674E}"/>
                </a:ext>
              </a:extLst>
            </p:cNvPr>
            <p:cNvSpPr txBox="1">
              <a:spLocks noChangeArrowheads="1"/>
            </p:cNvSpPr>
            <p:nvPr/>
          </p:nvSpPr>
          <p:spPr bwMode="auto">
            <a:xfrm>
              <a:off x="5248275" y="2717802"/>
              <a:ext cx="838200" cy="906463"/>
            </a:xfrm>
            <a:prstGeom prst="roundRect">
              <a:avLst/>
            </a:prstGeom>
            <a:solidFill>
              <a:schemeClr val="accent6">
                <a:lumMod val="75000"/>
              </a:schemeClr>
            </a:solidFill>
            <a:ln w="28575">
              <a:solidFill>
                <a:srgbClr val="B2B2B2"/>
              </a:solidFill>
              <a:miter lim="800000"/>
            </a:ln>
          </p:spPr>
          <p:txBody>
            <a:bodyPr lIns="0" rIns="0" anchor="ctr"/>
            <a:lstStyle/>
            <a:p>
              <a:pPr algn="ctr">
                <a:lnSpc>
                  <a:spcPct val="90000"/>
                </a:lnSpc>
                <a:defRPr/>
              </a:pPr>
              <a:r>
                <a:rPr lang="en-US" sz="1400" b="1" dirty="0" err="1">
                  <a:solidFill>
                    <a:srgbClr val="FFFFFF"/>
                  </a:solidFill>
                  <a:latin typeface="Arial Narrow" panose="020B0606020202030204"/>
                  <a:ea typeface="ヒラギノ角ゴ Pro W3"/>
                  <a:cs typeface="ヒラギノ角ゴ Pro W3"/>
                </a:rPr>
                <a:t>Ghép</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tạng</a:t>
              </a:r>
              <a:endParaRPr lang="en-US" sz="1400" b="1" dirty="0">
                <a:solidFill>
                  <a:srgbClr val="FFFFFF"/>
                </a:solidFill>
                <a:latin typeface="Arial Narrow" panose="020B0606020202030204"/>
                <a:ea typeface="ヒラギノ角ゴ Pro W3"/>
                <a:cs typeface="ヒラギノ角ゴ Pro W3"/>
              </a:endParaRPr>
            </a:p>
          </p:txBody>
        </p:sp>
        <p:sp>
          <p:nvSpPr>
            <p:cNvPr id="30" name="TextBox 34">
              <a:extLst>
                <a:ext uri="{FF2B5EF4-FFF2-40B4-BE49-F238E27FC236}">
                  <a16:creationId xmlns:a16="http://schemas.microsoft.com/office/drawing/2014/main" id="{A25062A9-E71A-8D05-A7D6-3ED45C0AB677}"/>
                </a:ext>
              </a:extLst>
            </p:cNvPr>
            <p:cNvSpPr txBox="1">
              <a:spLocks noChangeArrowheads="1"/>
            </p:cNvSpPr>
            <p:nvPr/>
          </p:nvSpPr>
          <p:spPr bwMode="auto">
            <a:xfrm>
              <a:off x="7169944" y="1665288"/>
              <a:ext cx="838200" cy="906462"/>
            </a:xfrm>
            <a:prstGeom prst="roundRect">
              <a:avLst/>
            </a:prstGeom>
            <a:solidFill>
              <a:schemeClr val="accent6">
                <a:lumMod val="75000"/>
              </a:schemeClr>
            </a:solidFill>
            <a:ln w="28575">
              <a:solidFill>
                <a:srgbClr val="B2B2B2"/>
              </a:solidFill>
              <a:miter lim="800000"/>
            </a:ln>
          </p:spPr>
          <p:txBody>
            <a:bodyPr lIns="0" rIns="0" anchor="ctr"/>
            <a:lstStyle/>
            <a:p>
              <a:pPr algn="ctr">
                <a:lnSpc>
                  <a:spcPct val="90000"/>
                </a:lnSpc>
                <a:defRPr/>
              </a:pPr>
              <a:r>
                <a:rPr lang="en-US" sz="1400" b="1" dirty="0" err="1">
                  <a:solidFill>
                    <a:srgbClr val="FFFFFF"/>
                  </a:solidFill>
                  <a:latin typeface="Arial Narrow" panose="020B0606020202030204"/>
                  <a:ea typeface="ヒラギノ角ゴ Pro W3"/>
                  <a:cs typeface="ヒラギノ角ゴ Pro W3"/>
                </a:rPr>
                <a:t>Hiến</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phủ</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tạng</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tinh</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trùng</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máu</a:t>
              </a:r>
              <a:endParaRPr lang="en-US" sz="1400" b="1" dirty="0">
                <a:solidFill>
                  <a:srgbClr val="FFFFFF"/>
                </a:solidFill>
                <a:latin typeface="Arial Narrow" panose="020B0606020202030204"/>
                <a:ea typeface="ヒラギノ角ゴ Pro W3"/>
                <a:cs typeface="ヒラギノ角ゴ Pro W3"/>
              </a:endParaRPr>
            </a:p>
          </p:txBody>
        </p:sp>
        <p:sp>
          <p:nvSpPr>
            <p:cNvPr id="31" name="TextBox 32">
              <a:extLst>
                <a:ext uri="{FF2B5EF4-FFF2-40B4-BE49-F238E27FC236}">
                  <a16:creationId xmlns:a16="http://schemas.microsoft.com/office/drawing/2014/main" id="{C3307214-4F17-60FE-73DD-0747E7CF478B}"/>
                </a:ext>
              </a:extLst>
            </p:cNvPr>
            <p:cNvSpPr txBox="1">
              <a:spLocks noChangeArrowheads="1"/>
            </p:cNvSpPr>
            <p:nvPr/>
          </p:nvSpPr>
          <p:spPr bwMode="auto">
            <a:xfrm>
              <a:off x="3398045" y="3933825"/>
              <a:ext cx="875110" cy="762000"/>
            </a:xfrm>
            <a:prstGeom prst="roundRect">
              <a:avLst/>
            </a:prstGeom>
            <a:solidFill>
              <a:schemeClr val="accent6">
                <a:lumMod val="75000"/>
              </a:schemeClr>
            </a:solidFill>
            <a:ln w="28575">
              <a:solidFill>
                <a:srgbClr val="B2B2B2"/>
              </a:solidFill>
              <a:miter lim="800000"/>
            </a:ln>
          </p:spPr>
          <p:txBody>
            <a:bodyPr anchor="ctr"/>
            <a:lstStyle/>
            <a:p>
              <a:pPr algn="ctr">
                <a:defRPr/>
              </a:pPr>
              <a:r>
                <a:rPr lang="en-US" sz="1400" b="1" dirty="0" err="1">
                  <a:solidFill>
                    <a:srgbClr val="FFFFFF"/>
                  </a:solidFill>
                  <a:latin typeface="Arial Narrow" panose="020B0606020202030204"/>
                  <a:ea typeface="ヒラギノ角ゴ Pro W3"/>
                  <a:cs typeface="ヒラギノ角ゴ Pro W3"/>
                </a:rPr>
                <a:t>Trẻ</a:t>
              </a:r>
              <a:endParaRPr lang="en-US" sz="1400" b="1" dirty="0">
                <a:solidFill>
                  <a:srgbClr val="FFFFFF"/>
                </a:solidFill>
                <a:latin typeface="Arial Narrow" panose="020B0606020202030204"/>
                <a:ea typeface="ヒラギノ角ゴ Pro W3"/>
                <a:cs typeface="ヒラギノ角ゴ Pro W3"/>
              </a:endParaRPr>
            </a:p>
          </p:txBody>
        </p:sp>
        <p:sp>
          <p:nvSpPr>
            <p:cNvPr id="32" name="TextBox 34">
              <a:extLst>
                <a:ext uri="{FF2B5EF4-FFF2-40B4-BE49-F238E27FC236}">
                  <a16:creationId xmlns:a16="http://schemas.microsoft.com/office/drawing/2014/main" id="{D275B925-7A04-6356-F776-30639F3BFFA3}"/>
                </a:ext>
              </a:extLst>
            </p:cNvPr>
            <p:cNvSpPr txBox="1">
              <a:spLocks noChangeArrowheads="1"/>
            </p:cNvSpPr>
            <p:nvPr/>
          </p:nvSpPr>
          <p:spPr bwMode="auto">
            <a:xfrm>
              <a:off x="7169944" y="2717802"/>
              <a:ext cx="838200" cy="906463"/>
            </a:xfrm>
            <a:prstGeom prst="roundRect">
              <a:avLst/>
            </a:prstGeom>
            <a:solidFill>
              <a:schemeClr val="accent6">
                <a:lumMod val="75000"/>
              </a:schemeClr>
            </a:solidFill>
            <a:ln w="28575">
              <a:solidFill>
                <a:srgbClr val="B2B2B2"/>
              </a:solidFill>
              <a:miter lim="800000"/>
            </a:ln>
          </p:spPr>
          <p:txBody>
            <a:bodyPr lIns="0" rIns="0" anchor="ctr"/>
            <a:lstStyle/>
            <a:p>
              <a:pPr algn="ctr">
                <a:lnSpc>
                  <a:spcPct val="90000"/>
                </a:lnSpc>
                <a:defRPr/>
              </a:pPr>
              <a:r>
                <a:rPr lang="en-US" sz="1400" b="1" dirty="0" err="1">
                  <a:solidFill>
                    <a:srgbClr val="FFFFFF"/>
                  </a:solidFill>
                  <a:latin typeface="Arial Narrow" panose="020B0606020202030204"/>
                  <a:ea typeface="ヒラギノ角ゴ Pro W3"/>
                  <a:cs typeface="ヒラギノ角ゴ Pro W3"/>
                </a:rPr>
                <a:t>Truyền</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máu</a:t>
              </a:r>
              <a:endParaRPr lang="en-US" sz="1400" b="1" dirty="0">
                <a:solidFill>
                  <a:srgbClr val="FFFFFF"/>
                </a:solidFill>
                <a:latin typeface="Arial Narrow" panose="020B0606020202030204"/>
                <a:ea typeface="ヒラギノ角ゴ Pro W3"/>
                <a:cs typeface="ヒラギノ角ゴ Pro W3"/>
              </a:endParaRPr>
            </a:p>
          </p:txBody>
        </p:sp>
        <p:sp>
          <p:nvSpPr>
            <p:cNvPr id="33" name="TextBox 35">
              <a:extLst>
                <a:ext uri="{FF2B5EF4-FFF2-40B4-BE49-F238E27FC236}">
                  <a16:creationId xmlns:a16="http://schemas.microsoft.com/office/drawing/2014/main" id="{4051276E-B356-3022-4674-D8E1DB09711C}"/>
                </a:ext>
              </a:extLst>
            </p:cNvPr>
            <p:cNvSpPr txBox="1">
              <a:spLocks noChangeArrowheads="1"/>
            </p:cNvSpPr>
            <p:nvPr/>
          </p:nvSpPr>
          <p:spPr bwMode="auto">
            <a:xfrm>
              <a:off x="8131969" y="2717802"/>
              <a:ext cx="838200" cy="906463"/>
            </a:xfrm>
            <a:prstGeom prst="roundRect">
              <a:avLst/>
            </a:prstGeom>
            <a:solidFill>
              <a:schemeClr val="accent6">
                <a:lumMod val="75000"/>
              </a:schemeClr>
            </a:solidFill>
            <a:ln w="28575">
              <a:solidFill>
                <a:srgbClr val="B2B2B2"/>
              </a:solidFill>
              <a:miter lim="800000"/>
            </a:ln>
          </p:spPr>
          <p:txBody>
            <a:bodyPr lIns="0" rIns="0" anchor="ctr"/>
            <a:lstStyle/>
            <a:p>
              <a:pPr algn="ctr">
                <a:lnSpc>
                  <a:spcPct val="90000"/>
                </a:lnSpc>
                <a:defRPr/>
              </a:pPr>
              <a:r>
                <a:rPr lang="en-US" sz="1400" b="1" dirty="0">
                  <a:solidFill>
                    <a:srgbClr val="FFFFFF"/>
                  </a:solidFill>
                  <a:latin typeface="Arial Narrow" panose="020B0606020202030204"/>
                  <a:ea typeface="ヒラギノ角ゴ Pro W3"/>
                  <a:cs typeface="ヒラギノ角ゴ Pro W3"/>
                </a:rPr>
                <a:t>Kim </a:t>
              </a:r>
              <a:r>
                <a:rPr lang="en-US" sz="1400" b="1" dirty="0" err="1">
                  <a:solidFill>
                    <a:srgbClr val="FFFFFF"/>
                  </a:solidFill>
                  <a:latin typeface="Arial Narrow" panose="020B0606020202030204"/>
                  <a:ea typeface="ヒラギノ角ゴ Pro W3"/>
                  <a:cs typeface="ヒラギノ角ゴ Pro W3"/>
                </a:rPr>
                <a:t>tiêm</a:t>
              </a:r>
              <a:r>
                <a:rPr lang="en-US" sz="1400" b="1" dirty="0">
                  <a:solidFill>
                    <a:srgbClr val="FFFFFF"/>
                  </a:solidFill>
                  <a:latin typeface="Arial Narrow" panose="020B0606020202030204"/>
                  <a:ea typeface="ヒラギノ角ゴ Pro W3"/>
                  <a:cs typeface="ヒラギノ角ゴ Pro W3"/>
                </a:rPr>
                <a:t>/</a:t>
              </a:r>
              <a:r>
                <a:rPr lang="en-US" sz="1400" b="1" dirty="0" err="1">
                  <a:solidFill>
                    <a:srgbClr val="FFFFFF"/>
                  </a:solidFill>
                  <a:latin typeface="Arial Narrow" panose="020B0606020202030204"/>
                  <a:ea typeface="ヒラギノ角ゴ Pro W3"/>
                  <a:cs typeface="ヒラギノ角ゴ Pro W3"/>
                </a:rPr>
                <a:t>vật</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sắc</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nhọn</a:t>
              </a:r>
              <a:endParaRPr lang="en-US" sz="1400" b="1" dirty="0">
                <a:solidFill>
                  <a:srgbClr val="FFFFFF"/>
                </a:solidFill>
                <a:latin typeface="Arial Narrow" panose="020B0606020202030204"/>
                <a:ea typeface="ヒラギノ角ゴ Pro W3"/>
                <a:cs typeface="ヒラギノ角ゴ Pro W3"/>
              </a:endParaRPr>
            </a:p>
          </p:txBody>
        </p:sp>
        <p:sp>
          <p:nvSpPr>
            <p:cNvPr id="34" name="TextBox 34">
              <a:extLst>
                <a:ext uri="{FF2B5EF4-FFF2-40B4-BE49-F238E27FC236}">
                  <a16:creationId xmlns:a16="http://schemas.microsoft.com/office/drawing/2014/main" id="{7D1F682C-D160-AD73-1791-962EF1AC578D}"/>
                </a:ext>
              </a:extLst>
            </p:cNvPr>
            <p:cNvSpPr txBox="1">
              <a:spLocks noChangeArrowheads="1"/>
            </p:cNvSpPr>
            <p:nvPr/>
          </p:nvSpPr>
          <p:spPr bwMode="auto">
            <a:xfrm>
              <a:off x="6209110" y="2717802"/>
              <a:ext cx="838200" cy="906463"/>
            </a:xfrm>
            <a:prstGeom prst="roundRect">
              <a:avLst/>
            </a:prstGeom>
            <a:solidFill>
              <a:schemeClr val="accent6">
                <a:lumMod val="75000"/>
              </a:schemeClr>
            </a:solidFill>
            <a:ln w="28575">
              <a:solidFill>
                <a:srgbClr val="B2B2B2"/>
              </a:solidFill>
              <a:miter lim="800000"/>
            </a:ln>
          </p:spPr>
          <p:txBody>
            <a:bodyPr lIns="0" rIns="0" anchor="ctr"/>
            <a:lstStyle/>
            <a:p>
              <a:pPr algn="ctr">
                <a:lnSpc>
                  <a:spcPct val="90000"/>
                </a:lnSpc>
                <a:defRPr/>
              </a:pPr>
              <a:r>
                <a:rPr lang="en-US" sz="1400" b="1" dirty="0" err="1">
                  <a:solidFill>
                    <a:srgbClr val="FFFFFF"/>
                  </a:solidFill>
                  <a:latin typeface="Arial Narrow" panose="020B0606020202030204"/>
                  <a:ea typeface="ヒラギノ角ゴ Pro W3"/>
                  <a:cs typeface="ヒラギノ角ゴ Pro W3"/>
                </a:rPr>
                <a:t>Tiếp</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xúc</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trong</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gia</a:t>
              </a:r>
              <a:r>
                <a:rPr lang="en-US" sz="1400" b="1" dirty="0">
                  <a:solidFill>
                    <a:srgbClr val="FFFFFF"/>
                  </a:solidFill>
                  <a:latin typeface="Arial Narrow" panose="020B0606020202030204"/>
                  <a:ea typeface="ヒラギノ角ゴ Pro W3"/>
                  <a:cs typeface="ヒラギノ角ゴ Pro W3"/>
                </a:rPr>
                <a:t> </a:t>
              </a:r>
              <a:r>
                <a:rPr lang="en-US" sz="1400" b="1" dirty="0" err="1">
                  <a:solidFill>
                    <a:srgbClr val="FFFFFF"/>
                  </a:solidFill>
                  <a:latin typeface="Arial Narrow" panose="020B0606020202030204"/>
                  <a:ea typeface="ヒラギノ角ゴ Pro W3"/>
                  <a:cs typeface="ヒラギノ角ゴ Pro W3"/>
                </a:rPr>
                <a:t>đình</a:t>
              </a:r>
              <a:endParaRPr lang="en-US" sz="1400" b="1" dirty="0">
                <a:solidFill>
                  <a:srgbClr val="FFFFFF"/>
                </a:solidFill>
                <a:latin typeface="Arial Narrow" panose="020B0606020202030204"/>
                <a:ea typeface="ヒラギノ角ゴ Pro W3"/>
                <a:cs typeface="ヒラギノ角ゴ Pro W3"/>
              </a:endParaRPr>
            </a:p>
          </p:txBody>
        </p:sp>
        <p:sp>
          <p:nvSpPr>
            <p:cNvPr id="35" name="TextBox 36">
              <a:extLst>
                <a:ext uri="{FF2B5EF4-FFF2-40B4-BE49-F238E27FC236}">
                  <a16:creationId xmlns:a16="http://schemas.microsoft.com/office/drawing/2014/main" id="{6BAE13A4-C4F5-1A82-9808-18E7ED34EB75}"/>
                </a:ext>
              </a:extLst>
            </p:cNvPr>
            <p:cNvSpPr txBox="1">
              <a:spLocks noChangeArrowheads="1"/>
            </p:cNvSpPr>
            <p:nvPr/>
          </p:nvSpPr>
          <p:spPr bwMode="auto">
            <a:xfrm>
              <a:off x="3386139" y="2271715"/>
              <a:ext cx="898922" cy="727075"/>
            </a:xfrm>
            <a:prstGeom prst="roundRect">
              <a:avLst/>
            </a:prstGeom>
            <a:solidFill>
              <a:schemeClr val="accent1"/>
            </a:solidFill>
            <a:ln w="28575">
              <a:solidFill>
                <a:schemeClr val="tx1">
                  <a:lumMod val="65000"/>
                  <a:lumOff val="35000"/>
                </a:schemeClr>
              </a:solidFill>
              <a:miter lim="800000"/>
            </a:ln>
          </p:spPr>
          <p:txBody>
            <a:bodyPr anchor="ctr"/>
            <a:lstStyle/>
            <a:p>
              <a:pPr algn="ctr">
                <a:defRPr/>
              </a:pPr>
              <a:r>
                <a:rPr lang="en-US" sz="1600" b="1" dirty="0" err="1">
                  <a:solidFill>
                    <a:srgbClr val="FFFFFF"/>
                  </a:solidFill>
                  <a:latin typeface="Arial Narrow" panose="020B0606020202030204"/>
                  <a:ea typeface="ヒラギノ角ゴ Pro W3"/>
                  <a:cs typeface="ヒラギノ角ゴ Pro W3"/>
                </a:rPr>
                <a:t>Người</a:t>
              </a:r>
              <a:r>
                <a:rPr lang="en-US" sz="1600" b="1" dirty="0">
                  <a:solidFill>
                    <a:srgbClr val="FFFFFF"/>
                  </a:solidFill>
                  <a:latin typeface="Arial Narrow" panose="020B0606020202030204"/>
                  <a:ea typeface="ヒラギノ角ゴ Pro W3"/>
                  <a:cs typeface="ヒラギノ角ゴ Pro W3"/>
                </a:rPr>
                <a:t> </a:t>
              </a:r>
              <a:r>
                <a:rPr lang="en-US" sz="1600" b="1" dirty="0" err="1">
                  <a:solidFill>
                    <a:srgbClr val="FFFFFF"/>
                  </a:solidFill>
                  <a:latin typeface="Arial Narrow" panose="020B0606020202030204"/>
                  <a:ea typeface="ヒラギノ角ゴ Pro W3"/>
                  <a:cs typeface="ヒラギノ角ゴ Pro W3"/>
                </a:rPr>
                <a:t>nhiễm</a:t>
              </a:r>
              <a:r>
                <a:rPr lang="en-US" sz="1600" b="1" dirty="0">
                  <a:solidFill>
                    <a:srgbClr val="FFFFFF"/>
                  </a:solidFill>
                  <a:latin typeface="Arial Narrow" panose="020B0606020202030204"/>
                  <a:ea typeface="ヒラギノ角ゴ Pro W3"/>
                  <a:cs typeface="ヒラギノ角ゴ Pro W3"/>
                </a:rPr>
                <a:t> HBV</a:t>
              </a:r>
            </a:p>
          </p:txBody>
        </p:sp>
        <p:sp>
          <p:nvSpPr>
            <p:cNvPr id="36" name="TextBox 30">
              <a:extLst>
                <a:ext uri="{FF2B5EF4-FFF2-40B4-BE49-F238E27FC236}">
                  <a16:creationId xmlns:a16="http://schemas.microsoft.com/office/drawing/2014/main" id="{C0236243-06E5-940B-DDA1-468C31D9B44D}"/>
                </a:ext>
              </a:extLst>
            </p:cNvPr>
            <p:cNvSpPr txBox="1">
              <a:spLocks noChangeArrowheads="1"/>
            </p:cNvSpPr>
            <p:nvPr/>
          </p:nvSpPr>
          <p:spPr bwMode="auto">
            <a:xfrm>
              <a:off x="2468793" y="3105727"/>
              <a:ext cx="892969"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1400" b="1" dirty="0" err="1">
                  <a:solidFill>
                    <a:srgbClr val="C0143C"/>
                  </a:solidFill>
                  <a:latin typeface="Arial Narrow" panose="020B0606020202030204" pitchFamily="34" charset="0"/>
                  <a:ea typeface="ヒラギノ角ゴ Pro W3" pitchFamily="48" charset="-128"/>
                </a:rPr>
                <a:t>Lây</a:t>
              </a:r>
              <a:r>
                <a:rPr lang="en-US" sz="1400" b="1" dirty="0">
                  <a:solidFill>
                    <a:srgbClr val="C0143C"/>
                  </a:solidFill>
                  <a:latin typeface="Arial Narrow" panose="020B0606020202030204" pitchFamily="34" charset="0"/>
                  <a:ea typeface="ヒラギノ角ゴ Pro W3" pitchFamily="48" charset="-128"/>
                </a:rPr>
                <a:t> </a:t>
              </a:r>
              <a:r>
                <a:rPr lang="en-US" sz="1400" b="1" dirty="0" err="1">
                  <a:solidFill>
                    <a:srgbClr val="C0143C"/>
                  </a:solidFill>
                  <a:latin typeface="Arial Narrow" panose="020B0606020202030204" pitchFamily="34" charset="0"/>
                  <a:ea typeface="ヒラギノ角ゴ Pro W3" pitchFamily="48" charset="-128"/>
                </a:rPr>
                <a:t>truyền</a:t>
              </a:r>
              <a:r>
                <a:rPr lang="en-US" sz="1400" b="1" dirty="0">
                  <a:solidFill>
                    <a:srgbClr val="C0143C"/>
                  </a:solidFill>
                  <a:latin typeface="Arial Narrow" panose="020B0606020202030204" pitchFamily="34" charset="0"/>
                  <a:ea typeface="ヒラギノ角ゴ Pro W3" pitchFamily="48" charset="-128"/>
                </a:rPr>
                <a:t> </a:t>
              </a:r>
              <a:r>
                <a:rPr lang="en-US" sz="1400" b="1" dirty="0" err="1">
                  <a:solidFill>
                    <a:srgbClr val="C0143C"/>
                  </a:solidFill>
                  <a:latin typeface="Arial Narrow" panose="020B0606020202030204" pitchFamily="34" charset="0"/>
                  <a:ea typeface="ヒラギノ角ゴ Pro W3" pitchFamily="48" charset="-128"/>
                </a:rPr>
                <a:t>dọc</a:t>
              </a:r>
              <a:r>
                <a:rPr lang="en-US" sz="1400" b="1" dirty="0">
                  <a:solidFill>
                    <a:srgbClr val="C0143C"/>
                  </a:solidFill>
                  <a:latin typeface="Arial Narrow" panose="020B0606020202030204" pitchFamily="34" charset="0"/>
                  <a:ea typeface="ヒラギノ角ゴ Pro W3" pitchFamily="48" charset="-128"/>
                </a:rPr>
                <a:t> </a:t>
              </a:r>
              <a:r>
                <a:rPr lang="en-US" sz="1400" b="1" dirty="0" err="1">
                  <a:solidFill>
                    <a:srgbClr val="C0143C"/>
                  </a:solidFill>
                  <a:latin typeface="Arial Narrow" panose="020B0606020202030204" pitchFamily="34" charset="0"/>
                  <a:ea typeface="ヒラギノ角ゴ Pro W3" pitchFamily="48" charset="-128"/>
                </a:rPr>
                <a:t>từ</a:t>
              </a:r>
              <a:r>
                <a:rPr lang="en-US" sz="1400" b="1" dirty="0">
                  <a:solidFill>
                    <a:srgbClr val="C0143C"/>
                  </a:solidFill>
                  <a:latin typeface="Arial Narrow" panose="020B0606020202030204" pitchFamily="34" charset="0"/>
                  <a:ea typeface="ヒラギノ角ゴ Pro W3" pitchFamily="48" charset="-128"/>
                </a:rPr>
                <a:t> </a:t>
              </a:r>
              <a:r>
                <a:rPr lang="en-US" sz="1400" b="1" dirty="0" err="1">
                  <a:solidFill>
                    <a:srgbClr val="C0143C"/>
                  </a:solidFill>
                  <a:latin typeface="Arial Narrow" panose="020B0606020202030204" pitchFamily="34" charset="0"/>
                  <a:ea typeface="ヒラギノ角ゴ Pro W3" pitchFamily="48" charset="-128"/>
                </a:rPr>
                <a:t>mẹ</a:t>
              </a:r>
              <a:r>
                <a:rPr lang="en-US" sz="1400" b="1" dirty="0">
                  <a:solidFill>
                    <a:srgbClr val="C0143C"/>
                  </a:solidFill>
                  <a:latin typeface="Arial Narrow" panose="020B0606020202030204" pitchFamily="34" charset="0"/>
                  <a:ea typeface="ヒラギノ角ゴ Pro W3" pitchFamily="48" charset="-128"/>
                </a:rPr>
                <a:t> sang con</a:t>
              </a:r>
            </a:p>
          </p:txBody>
        </p:sp>
        <p:sp>
          <p:nvSpPr>
            <p:cNvPr id="37" name="TextBox 36">
              <a:extLst>
                <a:ext uri="{FF2B5EF4-FFF2-40B4-BE49-F238E27FC236}">
                  <a16:creationId xmlns:a16="http://schemas.microsoft.com/office/drawing/2014/main" id="{76B75F23-D97D-1542-7BB1-E03616032805}"/>
                </a:ext>
              </a:extLst>
            </p:cNvPr>
            <p:cNvSpPr txBox="1"/>
            <p:nvPr/>
          </p:nvSpPr>
          <p:spPr>
            <a:xfrm>
              <a:off x="6316801" y="3649734"/>
              <a:ext cx="2000250" cy="275590"/>
            </a:xfrm>
            <a:prstGeom prst="rect">
              <a:avLst/>
            </a:prstGeom>
            <a:noFill/>
          </p:spPr>
          <p:txBody>
            <a:bodyPr wrap="none" rtlCol="0">
              <a:spAutoFit/>
            </a:bodyPr>
            <a:lstStyle/>
            <a:p>
              <a:r>
                <a:rPr lang="en-US" sz="1200" dirty="0"/>
                <a:t>Weinbaum CM. MMWR 2008</a:t>
              </a:r>
            </a:p>
          </p:txBody>
        </p:sp>
        <p:sp>
          <p:nvSpPr>
            <p:cNvPr id="38" name="TextBox 2">
              <a:extLst>
                <a:ext uri="{FF2B5EF4-FFF2-40B4-BE49-F238E27FC236}">
                  <a16:creationId xmlns:a16="http://schemas.microsoft.com/office/drawing/2014/main" id="{3EF377B7-5866-FC36-4AFC-F7E1E35B26FA}"/>
                </a:ext>
              </a:extLst>
            </p:cNvPr>
            <p:cNvSpPr txBox="1"/>
            <p:nvPr/>
          </p:nvSpPr>
          <p:spPr>
            <a:xfrm>
              <a:off x="2468793" y="4938025"/>
              <a:ext cx="2765195" cy="646331"/>
            </a:xfrm>
            <a:prstGeom prst="rect">
              <a:avLst/>
            </a:prstGeom>
            <a:noFill/>
          </p:spPr>
          <p:txBody>
            <a:bodyPr wrap="square" rtlCol="0">
              <a:spAutoFit/>
            </a:bodyPr>
            <a:lstStyle/>
            <a:p>
              <a:r>
                <a:rPr lang="en-US" b="1" dirty="0">
                  <a:solidFill>
                    <a:schemeClr val="accent1">
                      <a:lumMod val="75000"/>
                    </a:schemeClr>
                  </a:solidFill>
                </a:rPr>
                <a:t>90% </a:t>
              </a:r>
              <a:r>
                <a:rPr lang="en-US" b="1" dirty="0" err="1">
                  <a:solidFill>
                    <a:schemeClr val="accent1">
                      <a:lumMod val="75000"/>
                    </a:schemeClr>
                  </a:solidFill>
                </a:rPr>
                <a:t>trẻ</a:t>
              </a:r>
              <a:r>
                <a:rPr lang="en-US" b="1" dirty="0">
                  <a:solidFill>
                    <a:schemeClr val="accent1">
                      <a:lumMod val="75000"/>
                    </a:schemeClr>
                  </a:solidFill>
                </a:rPr>
                <a:t> </a:t>
              </a:r>
              <a:r>
                <a:rPr lang="en-US" b="1" dirty="0" err="1">
                  <a:solidFill>
                    <a:schemeClr val="accent1">
                      <a:lumMod val="75000"/>
                    </a:schemeClr>
                  </a:solidFill>
                </a:rPr>
                <a:t>nhiễm</a:t>
              </a:r>
              <a:r>
                <a:rPr lang="en-US" b="1" dirty="0">
                  <a:solidFill>
                    <a:schemeClr val="accent1">
                      <a:lumMod val="75000"/>
                    </a:schemeClr>
                  </a:solidFill>
                </a:rPr>
                <a:t> VGB </a:t>
              </a:r>
              <a:r>
                <a:rPr lang="en-US" b="1" dirty="0" err="1">
                  <a:solidFill>
                    <a:schemeClr val="accent1">
                      <a:lumMod val="75000"/>
                    </a:schemeClr>
                  </a:solidFill>
                </a:rPr>
                <a:t>từ</a:t>
              </a:r>
              <a:r>
                <a:rPr lang="en-US" b="1" dirty="0">
                  <a:solidFill>
                    <a:schemeClr val="accent1">
                      <a:lumMod val="75000"/>
                    </a:schemeClr>
                  </a:solidFill>
                </a:rPr>
                <a:t> </a:t>
              </a:r>
              <a:r>
                <a:rPr lang="en-US" b="1" dirty="0" err="1">
                  <a:solidFill>
                    <a:schemeClr val="accent1">
                      <a:lumMod val="75000"/>
                    </a:schemeClr>
                  </a:solidFill>
                </a:rPr>
                <a:t>mẹ</a:t>
              </a:r>
              <a:r>
                <a:rPr lang="en-US" b="1" dirty="0">
                  <a:solidFill>
                    <a:schemeClr val="accent1">
                      <a:lumMod val="75000"/>
                    </a:schemeClr>
                  </a:solidFill>
                </a:rPr>
                <a:t> </a:t>
              </a:r>
              <a:r>
                <a:rPr lang="en-US" b="1" dirty="0" err="1">
                  <a:solidFill>
                    <a:schemeClr val="accent1">
                      <a:lumMod val="75000"/>
                    </a:schemeClr>
                  </a:solidFill>
                </a:rPr>
                <a:t>sẽ</a:t>
              </a:r>
              <a:r>
                <a:rPr lang="en-US" b="1" dirty="0">
                  <a:solidFill>
                    <a:schemeClr val="accent1">
                      <a:lumMod val="75000"/>
                    </a:schemeClr>
                  </a:solidFill>
                </a:rPr>
                <a:t> </a:t>
              </a:r>
              <a:r>
                <a:rPr lang="en-US" b="1" dirty="0" err="1">
                  <a:solidFill>
                    <a:schemeClr val="accent1">
                      <a:lumMod val="75000"/>
                    </a:schemeClr>
                  </a:solidFill>
                </a:rPr>
                <a:t>tiến</a:t>
              </a:r>
              <a:r>
                <a:rPr lang="en-US" b="1" dirty="0">
                  <a:solidFill>
                    <a:schemeClr val="accent1">
                      <a:lumMod val="75000"/>
                    </a:schemeClr>
                  </a:solidFill>
                </a:rPr>
                <a:t> </a:t>
              </a:r>
              <a:r>
                <a:rPr lang="en-US" b="1" dirty="0" err="1">
                  <a:solidFill>
                    <a:schemeClr val="accent1">
                      <a:lumMod val="75000"/>
                    </a:schemeClr>
                  </a:solidFill>
                </a:rPr>
                <a:t>đến</a:t>
              </a:r>
              <a:r>
                <a:rPr lang="en-US" b="1" dirty="0">
                  <a:solidFill>
                    <a:schemeClr val="accent1">
                      <a:lumMod val="75000"/>
                    </a:schemeClr>
                  </a:solidFill>
                </a:rPr>
                <a:t> VGB </a:t>
              </a:r>
              <a:r>
                <a:rPr lang="en-US" b="1" dirty="0" err="1">
                  <a:solidFill>
                    <a:schemeClr val="accent1">
                      <a:lumMod val="75000"/>
                    </a:schemeClr>
                  </a:solidFill>
                </a:rPr>
                <a:t>mạn</a:t>
              </a:r>
              <a:endParaRPr lang="en-US" b="1" dirty="0">
                <a:solidFill>
                  <a:schemeClr val="accent1">
                    <a:lumMod val="75000"/>
                  </a:schemeClr>
                </a:solidFill>
              </a:endParaRPr>
            </a:p>
          </p:txBody>
        </p:sp>
      </p:grpSp>
      <p:sp>
        <p:nvSpPr>
          <p:cNvPr id="39" name="TextBox 38">
            <a:extLst>
              <a:ext uri="{FF2B5EF4-FFF2-40B4-BE49-F238E27FC236}">
                <a16:creationId xmlns:a16="http://schemas.microsoft.com/office/drawing/2014/main" id="{0CDA114B-9E7D-6D55-F207-3060DFAD164F}"/>
              </a:ext>
            </a:extLst>
          </p:cNvPr>
          <p:cNvSpPr txBox="1"/>
          <p:nvPr/>
        </p:nvSpPr>
        <p:spPr>
          <a:xfrm>
            <a:off x="60651" y="189344"/>
            <a:ext cx="11132486" cy="954107"/>
          </a:xfrm>
          <a:prstGeom prst="rect">
            <a:avLst/>
          </a:prstGeom>
          <a:noFill/>
        </p:spPr>
        <p:txBody>
          <a:bodyPr wrap="square">
            <a:spAutoFit/>
          </a:bodyPr>
          <a:lstStyle/>
          <a:p>
            <a:pPr algn="ctr"/>
            <a:r>
              <a:rPr lang="en-US" sz="2800" b="1" dirty="0" err="1">
                <a:solidFill>
                  <a:schemeClr val="accent1">
                    <a:lumMod val="75000"/>
                  </a:schemeClr>
                </a:solidFill>
                <a:latin typeface="Arial" panose="020B0604020202020204" pitchFamily="34" charset="0"/>
                <a:cs typeface="Arial" panose="020B0604020202020204" pitchFamily="34" charset="0"/>
                <a:sym typeface="+mn-ea"/>
              </a:rPr>
              <a:t>Đường</a:t>
            </a:r>
            <a:r>
              <a:rPr lang="en-US" sz="2800" b="1" dirty="0">
                <a:solidFill>
                  <a:schemeClr val="accent1">
                    <a:lumMod val="75000"/>
                  </a:schemeClr>
                </a:solidFill>
                <a:latin typeface="Arial" panose="020B0604020202020204" pitchFamily="34" charset="0"/>
                <a:cs typeface="Arial" panose="020B0604020202020204" pitchFamily="34" charset="0"/>
                <a:sym typeface="+mn-ea"/>
              </a:rPr>
              <a:t> </a:t>
            </a:r>
            <a:r>
              <a:rPr lang="en-US" sz="2800" b="1" dirty="0" err="1">
                <a:solidFill>
                  <a:schemeClr val="accent1">
                    <a:lumMod val="75000"/>
                  </a:schemeClr>
                </a:solidFill>
                <a:latin typeface="Arial" panose="020B0604020202020204" pitchFamily="34" charset="0"/>
                <a:cs typeface="Arial" panose="020B0604020202020204" pitchFamily="34" charset="0"/>
                <a:sym typeface="+mn-ea"/>
              </a:rPr>
              <a:t>lây</a:t>
            </a:r>
            <a:r>
              <a:rPr lang="en-US" sz="2800" b="1" dirty="0">
                <a:solidFill>
                  <a:schemeClr val="accent1">
                    <a:lumMod val="75000"/>
                  </a:schemeClr>
                </a:solidFill>
                <a:latin typeface="Arial" panose="020B0604020202020204" pitchFamily="34" charset="0"/>
                <a:cs typeface="Arial" panose="020B0604020202020204" pitchFamily="34" charset="0"/>
                <a:sym typeface="+mn-ea"/>
              </a:rPr>
              <a:t> </a:t>
            </a:r>
            <a:r>
              <a:rPr lang="en-US" sz="2800" b="1" dirty="0" err="1">
                <a:solidFill>
                  <a:schemeClr val="accent1">
                    <a:lumMod val="75000"/>
                  </a:schemeClr>
                </a:solidFill>
                <a:latin typeface="Arial" panose="020B0604020202020204" pitchFamily="34" charset="0"/>
                <a:cs typeface="Arial" panose="020B0604020202020204" pitchFamily="34" charset="0"/>
                <a:sym typeface="+mn-ea"/>
              </a:rPr>
              <a:t>truyền</a:t>
            </a:r>
            <a:r>
              <a:rPr lang="en-US" sz="2800" b="1" dirty="0">
                <a:solidFill>
                  <a:schemeClr val="accent1">
                    <a:lumMod val="75000"/>
                  </a:schemeClr>
                </a:solidFill>
                <a:latin typeface="Arial" panose="020B0604020202020204" pitchFamily="34" charset="0"/>
                <a:cs typeface="Arial" panose="020B0604020202020204" pitchFamily="34" charset="0"/>
                <a:sym typeface="+mn-ea"/>
              </a:rPr>
              <a:t> VGB </a:t>
            </a:r>
            <a:r>
              <a:rPr lang="en-US" sz="2800" b="1" dirty="0" err="1">
                <a:solidFill>
                  <a:schemeClr val="accent1">
                    <a:lumMod val="75000"/>
                  </a:schemeClr>
                </a:solidFill>
                <a:latin typeface="Arial" panose="020B0604020202020204" pitchFamily="34" charset="0"/>
                <a:cs typeface="Arial" panose="020B0604020202020204" pitchFamily="34" charset="0"/>
                <a:sym typeface="+mn-ea"/>
              </a:rPr>
              <a:t>và</a:t>
            </a:r>
            <a:r>
              <a:rPr lang="en-US" sz="2800" b="1" dirty="0">
                <a:solidFill>
                  <a:schemeClr val="accent1">
                    <a:lumMod val="75000"/>
                  </a:schemeClr>
                </a:solidFill>
                <a:latin typeface="Arial" panose="020B0604020202020204" pitchFamily="34" charset="0"/>
                <a:cs typeface="Arial" panose="020B0604020202020204" pitchFamily="34" charset="0"/>
                <a:sym typeface="+mn-ea"/>
              </a:rPr>
              <a:t> </a:t>
            </a:r>
            <a:r>
              <a:rPr lang="en-US" sz="2800" b="1" dirty="0" err="1">
                <a:solidFill>
                  <a:schemeClr val="accent1">
                    <a:lumMod val="75000"/>
                  </a:schemeClr>
                </a:solidFill>
                <a:latin typeface="Arial" panose="020B0604020202020204" pitchFamily="34" charset="0"/>
                <a:cs typeface="Arial" panose="020B0604020202020204" pitchFamily="34" charset="0"/>
                <a:sym typeface="+mn-ea"/>
              </a:rPr>
              <a:t>hậu</a:t>
            </a:r>
            <a:r>
              <a:rPr lang="en-US" sz="2800" b="1" dirty="0">
                <a:solidFill>
                  <a:schemeClr val="accent1">
                    <a:lumMod val="75000"/>
                  </a:schemeClr>
                </a:solidFill>
                <a:latin typeface="Arial" panose="020B0604020202020204" pitchFamily="34" charset="0"/>
                <a:cs typeface="Arial" panose="020B0604020202020204" pitchFamily="34" charset="0"/>
                <a:sym typeface="+mn-ea"/>
              </a:rPr>
              <a:t> </a:t>
            </a:r>
            <a:r>
              <a:rPr lang="en-US" sz="2800" b="1" dirty="0" err="1">
                <a:solidFill>
                  <a:schemeClr val="accent1">
                    <a:lumMod val="75000"/>
                  </a:schemeClr>
                </a:solidFill>
                <a:latin typeface="Arial" panose="020B0604020202020204" pitchFamily="34" charset="0"/>
                <a:cs typeface="Arial" panose="020B0604020202020204" pitchFamily="34" charset="0"/>
                <a:sym typeface="+mn-ea"/>
              </a:rPr>
              <a:t>quả</a:t>
            </a:r>
            <a:r>
              <a:rPr lang="en-US" sz="2800" b="1" dirty="0">
                <a:solidFill>
                  <a:schemeClr val="accent1">
                    <a:lumMod val="75000"/>
                  </a:schemeClr>
                </a:solidFill>
                <a:latin typeface="Arial" panose="020B0604020202020204" pitchFamily="34" charset="0"/>
                <a:cs typeface="Arial" panose="020B0604020202020204" pitchFamily="34" charset="0"/>
                <a:sym typeface="+mn-ea"/>
              </a:rPr>
              <a:t> VGB </a:t>
            </a:r>
            <a:r>
              <a:rPr lang="en-US" sz="2800" b="1" dirty="0" err="1">
                <a:solidFill>
                  <a:schemeClr val="accent1">
                    <a:lumMod val="75000"/>
                  </a:schemeClr>
                </a:solidFill>
                <a:latin typeface="Arial" panose="020B0604020202020204" pitchFamily="34" charset="0"/>
                <a:cs typeface="Arial" panose="020B0604020202020204" pitchFamily="34" charset="0"/>
                <a:sym typeface="+mn-ea"/>
              </a:rPr>
              <a:t>mạn</a:t>
            </a:r>
            <a:r>
              <a:rPr lang="en-US" sz="2800" b="1" dirty="0">
                <a:solidFill>
                  <a:schemeClr val="accent1">
                    <a:lumMod val="75000"/>
                  </a:schemeClr>
                </a:solidFill>
                <a:latin typeface="Arial" panose="020B0604020202020204" pitchFamily="34" charset="0"/>
                <a:cs typeface="Arial" panose="020B0604020202020204" pitchFamily="34" charset="0"/>
                <a:sym typeface="+mn-ea"/>
              </a:rPr>
              <a:t> </a:t>
            </a:r>
            <a:br>
              <a:rPr lang="en-US" sz="2800" b="1" dirty="0">
                <a:solidFill>
                  <a:schemeClr val="accent1">
                    <a:lumMod val="75000"/>
                  </a:schemeClr>
                </a:solidFill>
                <a:latin typeface="Arial" panose="020B0604020202020204" pitchFamily="34" charset="0"/>
                <a:cs typeface="Arial" panose="020B0604020202020204" pitchFamily="34" charset="0"/>
              </a:rPr>
            </a:br>
            <a:endParaRPr lang="en-AU" sz="2800" b="1" dirty="0">
              <a:solidFill>
                <a:schemeClr val="accent1">
                  <a:lumMod val="75000"/>
                </a:schemeClr>
              </a:solidFill>
              <a:latin typeface="Arial" panose="020B0604020202020204" pitchFamily="34" charset="0"/>
              <a:cs typeface="Arial" panose="020B0604020202020204" pitchFamily="34" charset="0"/>
            </a:endParaRPr>
          </a:p>
        </p:txBody>
      </p:sp>
      <p:pic>
        <p:nvPicPr>
          <p:cNvPr id="50" name="Picture 49">
            <a:extLst>
              <a:ext uri="{FF2B5EF4-FFF2-40B4-BE49-F238E27FC236}">
                <a16:creationId xmlns:a16="http://schemas.microsoft.com/office/drawing/2014/main" id="{E6A69F3B-E7B5-C61D-43A7-39ACAB074F6F}"/>
              </a:ext>
            </a:extLst>
          </p:cNvPr>
          <p:cNvPicPr>
            <a:picLocks noChangeAspect="1"/>
          </p:cNvPicPr>
          <p:nvPr/>
        </p:nvPicPr>
        <p:blipFill>
          <a:blip r:embed="rId3"/>
          <a:stretch>
            <a:fillRect/>
          </a:stretch>
        </p:blipFill>
        <p:spPr>
          <a:xfrm>
            <a:off x="8476982" y="1658292"/>
            <a:ext cx="2506141" cy="2698249"/>
          </a:xfrm>
          <a:prstGeom prst="rect">
            <a:avLst/>
          </a:prstGeom>
          <a:solidFill>
            <a:schemeClr val="accent5">
              <a:lumMod val="20000"/>
              <a:lumOff val="80000"/>
            </a:schemeClr>
          </a:solidFill>
          <a:ln>
            <a:solidFill>
              <a:schemeClr val="accent2">
                <a:lumMod val="75000"/>
              </a:schemeClr>
            </a:solidFill>
          </a:ln>
        </p:spPr>
      </p:pic>
      <p:sp>
        <p:nvSpPr>
          <p:cNvPr id="52" name="TextBox 51">
            <a:extLst>
              <a:ext uri="{FF2B5EF4-FFF2-40B4-BE49-F238E27FC236}">
                <a16:creationId xmlns:a16="http://schemas.microsoft.com/office/drawing/2014/main" id="{0A2968C9-B026-C1D7-CAAE-30CE90F16747}"/>
              </a:ext>
            </a:extLst>
          </p:cNvPr>
          <p:cNvSpPr txBox="1"/>
          <p:nvPr/>
        </p:nvSpPr>
        <p:spPr>
          <a:xfrm>
            <a:off x="8326578" y="1011961"/>
            <a:ext cx="2667655" cy="646331"/>
          </a:xfrm>
          <a:prstGeom prst="rect">
            <a:avLst/>
          </a:prstGeom>
          <a:noFill/>
        </p:spPr>
        <p:txBody>
          <a:bodyPr wrap="square">
            <a:spAutoFit/>
          </a:bodyPr>
          <a:lstStyle/>
          <a:p>
            <a:pPr algn="ctr">
              <a:defRPr/>
            </a:pPr>
            <a:r>
              <a:rPr lang="en-US" altLang="zh-CN" sz="1800" b="1" dirty="0">
                <a:solidFill>
                  <a:schemeClr val="tx2"/>
                </a:solidFill>
                <a:latin typeface="Calibri" panose="020F0502020204030204" pitchFamily="34" charset="0"/>
                <a:ea typeface="黑体" pitchFamily="49" charset="-122"/>
                <a:cs typeface="Calibri" panose="020F0502020204030204" pitchFamily="34" charset="0"/>
              </a:rPr>
              <a:t>Nguy </a:t>
            </a:r>
            <a:r>
              <a:rPr lang="en-US" altLang="zh-CN" sz="1800" b="1" dirty="0" err="1">
                <a:solidFill>
                  <a:schemeClr val="tx2"/>
                </a:solidFill>
                <a:latin typeface="Calibri" panose="020F0502020204030204" pitchFamily="34" charset="0"/>
                <a:ea typeface="黑体" pitchFamily="49" charset="-122"/>
                <a:cs typeface="Calibri" panose="020F0502020204030204" pitchFamily="34" charset="0"/>
              </a:rPr>
              <a:t>cơ</a:t>
            </a:r>
            <a:r>
              <a:rPr lang="en-US" altLang="zh-CN" sz="1800" b="1" dirty="0">
                <a:solidFill>
                  <a:schemeClr val="tx2"/>
                </a:solidFill>
                <a:latin typeface="Calibri" panose="020F0502020204030204" pitchFamily="34" charset="0"/>
                <a:ea typeface="黑体" pitchFamily="49" charset="-122"/>
                <a:cs typeface="Calibri" panose="020F0502020204030204" pitchFamily="34" charset="0"/>
              </a:rPr>
              <a:t> </a:t>
            </a:r>
            <a:r>
              <a:rPr lang="en-US" altLang="zh-CN" sz="1800" b="1" dirty="0" err="1">
                <a:solidFill>
                  <a:schemeClr val="tx2"/>
                </a:solidFill>
                <a:latin typeface="Calibri" panose="020F0502020204030204" pitchFamily="34" charset="0"/>
                <a:ea typeface="黑体" pitchFamily="49" charset="-122"/>
                <a:cs typeface="Calibri" panose="020F0502020204030204" pitchFamily="34" charset="0"/>
              </a:rPr>
              <a:t>nhiễm</a:t>
            </a:r>
            <a:r>
              <a:rPr lang="en-US" altLang="zh-CN" sz="1800" b="1" dirty="0">
                <a:solidFill>
                  <a:schemeClr val="tx2"/>
                </a:solidFill>
                <a:latin typeface="Calibri" panose="020F0502020204030204" pitchFamily="34" charset="0"/>
                <a:ea typeface="黑体" pitchFamily="49" charset="-122"/>
                <a:cs typeface="Calibri" panose="020F0502020204030204" pitchFamily="34" charset="0"/>
              </a:rPr>
              <a:t> VGB do </a:t>
            </a:r>
            <a:r>
              <a:rPr lang="en-US" altLang="zh-CN" sz="1800" b="1" dirty="0" err="1">
                <a:solidFill>
                  <a:schemeClr val="tx2"/>
                </a:solidFill>
                <a:latin typeface="Calibri" panose="020F0502020204030204" pitchFamily="34" charset="0"/>
                <a:ea typeface="黑体" pitchFamily="49" charset="-122"/>
                <a:cs typeface="Calibri" panose="020F0502020204030204" pitchFamily="34" charset="0"/>
              </a:rPr>
              <a:t>kim</a:t>
            </a:r>
            <a:r>
              <a:rPr lang="en-US" altLang="zh-CN" sz="1800" b="1" dirty="0">
                <a:solidFill>
                  <a:schemeClr val="tx2"/>
                </a:solidFill>
                <a:latin typeface="Calibri" panose="020F0502020204030204" pitchFamily="34" charset="0"/>
                <a:ea typeface="黑体" pitchFamily="49" charset="-122"/>
                <a:cs typeface="Calibri" panose="020F0502020204030204" pitchFamily="34" charset="0"/>
              </a:rPr>
              <a:t> </a:t>
            </a:r>
            <a:r>
              <a:rPr lang="en-US" altLang="zh-CN" sz="1800" b="1" dirty="0" err="1">
                <a:solidFill>
                  <a:schemeClr val="tx2"/>
                </a:solidFill>
                <a:latin typeface="Calibri" panose="020F0502020204030204" pitchFamily="34" charset="0"/>
                <a:ea typeface="黑体" pitchFamily="49" charset="-122"/>
                <a:cs typeface="Calibri" panose="020F0502020204030204" pitchFamily="34" charset="0"/>
              </a:rPr>
              <a:t>tiêm</a:t>
            </a:r>
            <a:r>
              <a:rPr lang="en-US" altLang="zh-CN" sz="1800" b="1" dirty="0">
                <a:solidFill>
                  <a:schemeClr val="tx2"/>
                </a:solidFill>
                <a:latin typeface="Calibri" panose="020F0502020204030204" pitchFamily="34" charset="0"/>
                <a:ea typeface="黑体" pitchFamily="49" charset="-122"/>
                <a:cs typeface="Calibri" panose="020F0502020204030204" pitchFamily="34" charset="0"/>
              </a:rPr>
              <a:t> </a:t>
            </a:r>
            <a:r>
              <a:rPr lang="en-US" altLang="zh-CN" sz="1800" b="1" dirty="0" err="1">
                <a:solidFill>
                  <a:schemeClr val="tx2"/>
                </a:solidFill>
                <a:latin typeface="Calibri" panose="020F0502020204030204" pitchFamily="34" charset="0"/>
                <a:ea typeface="黑体" pitchFamily="49" charset="-122"/>
                <a:cs typeface="Calibri" panose="020F0502020204030204" pitchFamily="34" charset="0"/>
              </a:rPr>
              <a:t>đâm</a:t>
            </a:r>
            <a:r>
              <a:rPr lang="en-US" b="1" baseline="30000" dirty="0">
                <a:solidFill>
                  <a:schemeClr val="accent1">
                    <a:lumMod val="75000"/>
                  </a:schemeClr>
                </a:solidFill>
              </a:rPr>
              <a:t> 2</a:t>
            </a:r>
            <a:r>
              <a:rPr lang="en-US" altLang="zh-CN" sz="1800" b="1" dirty="0">
                <a:solidFill>
                  <a:schemeClr val="tx2"/>
                </a:solidFill>
                <a:latin typeface="Calibri" panose="020F0502020204030204" pitchFamily="34" charset="0"/>
                <a:ea typeface="黑体" pitchFamily="49" charset="-122"/>
                <a:cs typeface="Calibri" panose="020F0502020204030204" pitchFamily="34" charset="0"/>
              </a:rPr>
              <a:t> </a:t>
            </a:r>
            <a:endParaRPr lang="zh-CN" altLang="en-US" sz="1800" b="1" dirty="0">
              <a:solidFill>
                <a:schemeClr val="tx2"/>
              </a:solidFill>
              <a:latin typeface="Calibri" panose="020F0502020204030204" pitchFamily="34" charset="0"/>
              <a:ea typeface="黑体" pitchFamily="49" charset="-122"/>
              <a:cs typeface="Calibri" panose="020F0502020204030204" pitchFamily="34" charset="0"/>
            </a:endParaRPr>
          </a:p>
        </p:txBody>
      </p:sp>
      <p:pic>
        <p:nvPicPr>
          <p:cNvPr id="54" name="Picture 53">
            <a:extLst>
              <a:ext uri="{FF2B5EF4-FFF2-40B4-BE49-F238E27FC236}">
                <a16:creationId xmlns:a16="http://schemas.microsoft.com/office/drawing/2014/main" id="{CA6B8E69-461E-E186-BB92-FAC0EAB6BF03}"/>
              </a:ext>
            </a:extLst>
          </p:cNvPr>
          <p:cNvPicPr>
            <a:picLocks noChangeAspect="1"/>
          </p:cNvPicPr>
          <p:nvPr/>
        </p:nvPicPr>
        <p:blipFill>
          <a:blip r:embed="rId4"/>
          <a:stretch>
            <a:fillRect/>
          </a:stretch>
        </p:blipFill>
        <p:spPr>
          <a:xfrm>
            <a:off x="3106888" y="4556899"/>
            <a:ext cx="6389182" cy="1183700"/>
          </a:xfrm>
          <a:prstGeom prst="rect">
            <a:avLst/>
          </a:prstGeom>
        </p:spPr>
      </p:pic>
      <p:sp>
        <p:nvSpPr>
          <p:cNvPr id="55" name="Arrow: Down 54">
            <a:extLst>
              <a:ext uri="{FF2B5EF4-FFF2-40B4-BE49-F238E27FC236}">
                <a16:creationId xmlns:a16="http://schemas.microsoft.com/office/drawing/2014/main" id="{745CE90A-551C-BFC9-C9F0-B9A05DD04932}"/>
              </a:ext>
            </a:extLst>
          </p:cNvPr>
          <p:cNvSpPr/>
          <p:nvPr/>
        </p:nvSpPr>
        <p:spPr>
          <a:xfrm>
            <a:off x="5412709" y="4132527"/>
            <a:ext cx="1159725" cy="3039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F2349567-885B-C8B4-1EB2-D1FAC78E7542}"/>
              </a:ext>
            </a:extLst>
          </p:cNvPr>
          <p:cNvSpPr txBox="1"/>
          <p:nvPr/>
        </p:nvSpPr>
        <p:spPr>
          <a:xfrm>
            <a:off x="1627741" y="5818815"/>
            <a:ext cx="9815512" cy="369332"/>
          </a:xfrm>
          <a:prstGeom prst="rect">
            <a:avLst/>
          </a:prstGeom>
          <a:noFill/>
        </p:spPr>
        <p:txBody>
          <a:bodyPr wrap="square" rtlCol="0">
            <a:spAutoFit/>
          </a:bodyPr>
          <a:lstStyle/>
          <a:p>
            <a:r>
              <a:rPr lang="en-US" b="1" dirty="0">
                <a:solidFill>
                  <a:schemeClr val="accent1">
                    <a:lumMod val="75000"/>
                  </a:schemeClr>
                </a:solidFill>
              </a:rPr>
              <a:t>15-40% </a:t>
            </a:r>
            <a:r>
              <a:rPr lang="en-US" b="1" dirty="0" err="1">
                <a:solidFill>
                  <a:schemeClr val="accent1">
                    <a:lumMod val="75000"/>
                  </a:schemeClr>
                </a:solidFill>
              </a:rPr>
              <a:t>người</a:t>
            </a:r>
            <a:r>
              <a:rPr lang="en-US" b="1" dirty="0">
                <a:solidFill>
                  <a:schemeClr val="accent1">
                    <a:lumMod val="75000"/>
                  </a:schemeClr>
                </a:solidFill>
              </a:rPr>
              <a:t> </a:t>
            </a:r>
            <a:r>
              <a:rPr lang="en-US" b="1" dirty="0" err="1">
                <a:solidFill>
                  <a:schemeClr val="accent1">
                    <a:lumMod val="75000"/>
                  </a:schemeClr>
                </a:solidFill>
              </a:rPr>
              <a:t>bệnh</a:t>
            </a:r>
            <a:r>
              <a:rPr lang="en-US" b="1" dirty="0">
                <a:solidFill>
                  <a:schemeClr val="accent1">
                    <a:lumMod val="75000"/>
                  </a:schemeClr>
                </a:solidFill>
              </a:rPr>
              <a:t> VGB </a:t>
            </a:r>
            <a:r>
              <a:rPr lang="en-US" b="1" dirty="0" err="1">
                <a:solidFill>
                  <a:schemeClr val="accent1">
                    <a:lumMod val="75000"/>
                  </a:schemeClr>
                </a:solidFill>
              </a:rPr>
              <a:t>mạn</a:t>
            </a:r>
            <a:r>
              <a:rPr lang="en-US" b="1" dirty="0">
                <a:solidFill>
                  <a:schemeClr val="accent1">
                    <a:lumMod val="75000"/>
                  </a:schemeClr>
                </a:solidFill>
              </a:rPr>
              <a:t> </a:t>
            </a:r>
            <a:r>
              <a:rPr lang="en-US" b="1" dirty="0" err="1">
                <a:solidFill>
                  <a:schemeClr val="accent1">
                    <a:lumMod val="75000"/>
                  </a:schemeClr>
                </a:solidFill>
              </a:rPr>
              <a:t>không</a:t>
            </a:r>
            <a:r>
              <a:rPr lang="en-US" b="1" dirty="0">
                <a:solidFill>
                  <a:schemeClr val="accent1">
                    <a:lumMod val="75000"/>
                  </a:schemeClr>
                </a:solidFill>
              </a:rPr>
              <a:t> </a:t>
            </a:r>
            <a:r>
              <a:rPr lang="en-US" b="1" dirty="0" err="1">
                <a:solidFill>
                  <a:schemeClr val="accent1">
                    <a:lumMod val="75000"/>
                  </a:schemeClr>
                </a:solidFill>
              </a:rPr>
              <a:t>điều</a:t>
            </a:r>
            <a:r>
              <a:rPr lang="en-US" b="1" dirty="0">
                <a:solidFill>
                  <a:schemeClr val="accent1">
                    <a:lumMod val="75000"/>
                  </a:schemeClr>
                </a:solidFill>
              </a:rPr>
              <a:t> </a:t>
            </a:r>
            <a:r>
              <a:rPr lang="en-US" b="1" dirty="0" err="1">
                <a:solidFill>
                  <a:schemeClr val="accent1">
                    <a:lumMod val="75000"/>
                  </a:schemeClr>
                </a:solidFill>
              </a:rPr>
              <a:t>trị</a:t>
            </a:r>
            <a:r>
              <a:rPr lang="en-US" b="1" dirty="0">
                <a:solidFill>
                  <a:schemeClr val="accent1">
                    <a:lumMod val="75000"/>
                  </a:schemeClr>
                </a:solidFill>
              </a:rPr>
              <a:t> </a:t>
            </a:r>
            <a:r>
              <a:rPr lang="en-US" b="1" dirty="0" err="1">
                <a:solidFill>
                  <a:schemeClr val="accent1">
                    <a:lumMod val="75000"/>
                  </a:schemeClr>
                </a:solidFill>
              </a:rPr>
              <a:t>tiến</a:t>
            </a:r>
            <a:r>
              <a:rPr lang="en-US" b="1" dirty="0">
                <a:solidFill>
                  <a:schemeClr val="accent1">
                    <a:lumMod val="75000"/>
                  </a:schemeClr>
                </a:solidFill>
              </a:rPr>
              <a:t> </a:t>
            </a:r>
            <a:r>
              <a:rPr lang="en-US" b="1" dirty="0" err="1">
                <a:solidFill>
                  <a:schemeClr val="accent1">
                    <a:lumMod val="75000"/>
                  </a:schemeClr>
                </a:solidFill>
              </a:rPr>
              <a:t>triển</a:t>
            </a:r>
            <a:r>
              <a:rPr lang="en-US" b="1" dirty="0">
                <a:solidFill>
                  <a:schemeClr val="accent1">
                    <a:lumMod val="75000"/>
                  </a:schemeClr>
                </a:solidFill>
              </a:rPr>
              <a:t> </a:t>
            </a:r>
            <a:r>
              <a:rPr lang="en-US" b="1" dirty="0" err="1">
                <a:solidFill>
                  <a:schemeClr val="accent1">
                    <a:lumMod val="75000"/>
                  </a:schemeClr>
                </a:solidFill>
              </a:rPr>
              <a:t>xơ</a:t>
            </a:r>
            <a:r>
              <a:rPr lang="en-US" b="1" dirty="0">
                <a:solidFill>
                  <a:schemeClr val="accent1">
                    <a:lumMod val="75000"/>
                  </a:schemeClr>
                </a:solidFill>
              </a:rPr>
              <a:t> </a:t>
            </a:r>
            <a:r>
              <a:rPr lang="en-US" b="1" dirty="0" err="1">
                <a:solidFill>
                  <a:schemeClr val="accent1">
                    <a:lumMod val="75000"/>
                  </a:schemeClr>
                </a:solidFill>
              </a:rPr>
              <a:t>gan</a:t>
            </a:r>
            <a:r>
              <a:rPr lang="en-US" b="1" dirty="0">
                <a:solidFill>
                  <a:schemeClr val="accent1">
                    <a:lumMod val="75000"/>
                  </a:schemeClr>
                </a:solidFill>
              </a:rPr>
              <a:t>, </a:t>
            </a:r>
            <a:r>
              <a:rPr lang="en-US" b="1" dirty="0" err="1">
                <a:solidFill>
                  <a:schemeClr val="accent1">
                    <a:lumMod val="75000"/>
                  </a:schemeClr>
                </a:solidFill>
              </a:rPr>
              <a:t>suy</a:t>
            </a:r>
            <a:r>
              <a:rPr lang="en-US" b="1" dirty="0">
                <a:solidFill>
                  <a:schemeClr val="accent1">
                    <a:lumMod val="75000"/>
                  </a:schemeClr>
                </a:solidFill>
              </a:rPr>
              <a:t> </a:t>
            </a:r>
            <a:r>
              <a:rPr lang="en-US" b="1" dirty="0" err="1">
                <a:solidFill>
                  <a:schemeClr val="accent1">
                    <a:lumMod val="75000"/>
                  </a:schemeClr>
                </a:solidFill>
              </a:rPr>
              <a:t>gan</a:t>
            </a:r>
            <a:r>
              <a:rPr lang="en-US" b="1" dirty="0">
                <a:solidFill>
                  <a:schemeClr val="accent1">
                    <a:lumMod val="75000"/>
                  </a:schemeClr>
                </a:solidFill>
              </a:rPr>
              <a:t> </a:t>
            </a:r>
            <a:r>
              <a:rPr lang="en-US" b="1" dirty="0" err="1">
                <a:solidFill>
                  <a:schemeClr val="accent1">
                    <a:lumMod val="75000"/>
                  </a:schemeClr>
                </a:solidFill>
              </a:rPr>
              <a:t>hoặc</a:t>
            </a:r>
            <a:r>
              <a:rPr lang="en-US" b="1" dirty="0">
                <a:solidFill>
                  <a:schemeClr val="accent1">
                    <a:lumMod val="75000"/>
                  </a:schemeClr>
                </a:solidFill>
              </a:rPr>
              <a:t> </a:t>
            </a:r>
            <a:r>
              <a:rPr lang="en-US" b="1" dirty="0" err="1">
                <a:solidFill>
                  <a:schemeClr val="accent1">
                    <a:lumMod val="75000"/>
                  </a:schemeClr>
                </a:solidFill>
              </a:rPr>
              <a:t>ung</a:t>
            </a:r>
            <a:r>
              <a:rPr lang="en-US" b="1" dirty="0">
                <a:solidFill>
                  <a:schemeClr val="accent1">
                    <a:lumMod val="75000"/>
                  </a:schemeClr>
                </a:solidFill>
              </a:rPr>
              <a:t> </a:t>
            </a:r>
            <a:r>
              <a:rPr lang="en-US" b="1" dirty="0" err="1">
                <a:solidFill>
                  <a:schemeClr val="accent1">
                    <a:lumMod val="75000"/>
                  </a:schemeClr>
                </a:solidFill>
              </a:rPr>
              <a:t>thư</a:t>
            </a:r>
            <a:r>
              <a:rPr lang="en-US" b="1" dirty="0">
                <a:solidFill>
                  <a:schemeClr val="accent1">
                    <a:lumMod val="75000"/>
                  </a:schemeClr>
                </a:solidFill>
              </a:rPr>
              <a:t> </a:t>
            </a:r>
            <a:r>
              <a:rPr lang="en-US" b="1" dirty="0" err="1">
                <a:solidFill>
                  <a:schemeClr val="accent1">
                    <a:lumMod val="75000"/>
                  </a:schemeClr>
                </a:solidFill>
              </a:rPr>
              <a:t>gan</a:t>
            </a:r>
            <a:r>
              <a:rPr lang="en-US" b="1" baseline="30000" dirty="0">
                <a:solidFill>
                  <a:schemeClr val="accent1">
                    <a:lumMod val="75000"/>
                  </a:schemeClr>
                </a:solidFill>
              </a:rPr>
              <a:t> 3</a:t>
            </a:r>
          </a:p>
        </p:txBody>
      </p:sp>
      <p:cxnSp>
        <p:nvCxnSpPr>
          <p:cNvPr id="3" name="Straight Arrow Connector 2">
            <a:extLst>
              <a:ext uri="{FF2B5EF4-FFF2-40B4-BE49-F238E27FC236}">
                <a16:creationId xmlns:a16="http://schemas.microsoft.com/office/drawing/2014/main" id="{E0426161-2060-D237-A435-3FCA778AFF7E}"/>
              </a:ext>
            </a:extLst>
          </p:cNvPr>
          <p:cNvCxnSpPr>
            <a:cxnSpLocks/>
          </p:cNvCxnSpPr>
          <p:nvPr/>
        </p:nvCxnSpPr>
        <p:spPr>
          <a:xfrm>
            <a:off x="1710318" y="2259200"/>
            <a:ext cx="0" cy="823486"/>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64002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BB55A22-E7F3-6E99-5CBB-49BA86B68CF3}"/>
              </a:ext>
            </a:extLst>
          </p:cNvPr>
          <p:cNvPicPr>
            <a:picLocks noChangeAspect="1"/>
          </p:cNvPicPr>
          <p:nvPr/>
        </p:nvPicPr>
        <p:blipFill>
          <a:blip r:embed="rId3"/>
          <a:stretch>
            <a:fillRect/>
          </a:stretch>
        </p:blipFill>
        <p:spPr>
          <a:xfrm>
            <a:off x="837277" y="1023891"/>
            <a:ext cx="5806591" cy="1725084"/>
          </a:xfrm>
          <a:prstGeom prst="rect">
            <a:avLst/>
          </a:prstGeom>
        </p:spPr>
      </p:pic>
      <p:sp>
        <p:nvSpPr>
          <p:cNvPr id="13" name="Rectangle: Rounded Corners 12">
            <a:extLst>
              <a:ext uri="{FF2B5EF4-FFF2-40B4-BE49-F238E27FC236}">
                <a16:creationId xmlns:a16="http://schemas.microsoft.com/office/drawing/2014/main" id="{5025F547-1F31-AB09-88D0-B86753013F6A}"/>
              </a:ext>
            </a:extLst>
          </p:cNvPr>
          <p:cNvSpPr/>
          <p:nvPr/>
        </p:nvSpPr>
        <p:spPr>
          <a:xfrm>
            <a:off x="2128414" y="1224870"/>
            <a:ext cx="3847397" cy="130178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b="1" dirty="0" err="1">
                <a:solidFill>
                  <a:schemeClr val="accent1">
                    <a:lumMod val="75000"/>
                  </a:schemeClr>
                </a:solidFill>
                <a:latin typeface="Arial" panose="020B0604020202020204" pitchFamily="34" charset="0"/>
                <a:cs typeface="Arial" panose="020B0604020202020204" pitchFamily="34" charset="0"/>
              </a:rPr>
              <a:t>Tiêm</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vắc</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xin</a:t>
            </a:r>
            <a:r>
              <a:rPr lang="en-US" sz="1600" b="1" dirty="0">
                <a:solidFill>
                  <a:schemeClr val="accent1">
                    <a:lumMod val="75000"/>
                  </a:schemeClr>
                </a:solidFill>
                <a:latin typeface="Arial" panose="020B0604020202020204" pitchFamily="34" charset="0"/>
                <a:cs typeface="Arial" panose="020B0604020202020204" pitchFamily="34" charset="0"/>
              </a:rPr>
              <a:t> VGB </a:t>
            </a:r>
            <a:r>
              <a:rPr lang="en-US" sz="1600" dirty="0" err="1">
                <a:solidFill>
                  <a:schemeClr val="accent1">
                    <a:lumMod val="75000"/>
                  </a:schemeClr>
                </a:solidFill>
                <a:latin typeface="Arial" panose="020B0604020202020204" pitchFamily="34" charset="0"/>
                <a:cs typeface="Arial" panose="020B0604020202020204" pitchFamily="34" charset="0"/>
              </a:rPr>
              <a:t>cho</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tất</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cả</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trẻ</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sơ</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sinh</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trong</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vòng</a:t>
            </a:r>
            <a:r>
              <a:rPr lang="en-US" sz="1600" dirty="0">
                <a:solidFill>
                  <a:schemeClr val="accent1">
                    <a:lumMod val="75000"/>
                  </a:schemeClr>
                </a:solidFill>
                <a:latin typeface="Arial" panose="020B0604020202020204" pitchFamily="34" charset="0"/>
                <a:cs typeface="Arial" panose="020B0604020202020204" pitchFamily="34" charset="0"/>
              </a:rPr>
              <a:t> 24 </a:t>
            </a:r>
            <a:r>
              <a:rPr lang="en-US" sz="1600" dirty="0" err="1">
                <a:solidFill>
                  <a:schemeClr val="accent1">
                    <a:lumMod val="75000"/>
                  </a:schemeClr>
                </a:solidFill>
                <a:latin typeface="Arial" panose="020B0604020202020204" pitchFamily="34" charset="0"/>
                <a:cs typeface="Arial" panose="020B0604020202020204" pitchFamily="34" charset="0"/>
              </a:rPr>
              <a:t>giờ</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đầu</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sau</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sinh</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và</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tiêm</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đủ</a:t>
            </a:r>
            <a:r>
              <a:rPr lang="en-US" sz="1600" dirty="0">
                <a:solidFill>
                  <a:schemeClr val="accent1">
                    <a:lumMod val="75000"/>
                  </a:schemeClr>
                </a:solidFill>
                <a:latin typeface="Arial" panose="020B0604020202020204" pitchFamily="34" charset="0"/>
                <a:cs typeface="Arial" panose="020B0604020202020204" pitchFamily="34" charset="0"/>
              </a:rPr>
              <a:t> 3 </a:t>
            </a:r>
            <a:r>
              <a:rPr lang="en-US" sz="1600" dirty="0" err="1">
                <a:solidFill>
                  <a:schemeClr val="accent1">
                    <a:lumMod val="75000"/>
                  </a:schemeClr>
                </a:solidFill>
                <a:latin typeface="Arial" panose="020B0604020202020204" pitchFamily="34" charset="0"/>
                <a:cs typeface="Arial" panose="020B0604020202020204" pitchFamily="34" charset="0"/>
              </a:rPr>
              <a:t>liều</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tiếp</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theo</a:t>
            </a:r>
            <a:endParaRPr lang="en-US" sz="1600"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err="1">
                <a:solidFill>
                  <a:schemeClr val="accent1">
                    <a:lumMod val="75000"/>
                  </a:schemeClr>
                </a:solidFill>
                <a:latin typeface="Arial" panose="020B0604020202020204" pitchFamily="34" charset="0"/>
                <a:cs typeface="Arial" panose="020B0604020202020204" pitchFamily="34" charset="0"/>
              </a:rPr>
              <a:t>Tiêm</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vắc</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xin</a:t>
            </a:r>
            <a:r>
              <a:rPr lang="en-US" sz="1600" b="1" dirty="0">
                <a:solidFill>
                  <a:schemeClr val="accent1">
                    <a:lumMod val="75000"/>
                  </a:schemeClr>
                </a:solidFill>
                <a:latin typeface="Arial" panose="020B0604020202020204" pitchFamily="34" charset="0"/>
                <a:cs typeface="Arial" panose="020B0604020202020204" pitchFamily="34" charset="0"/>
              </a:rPr>
              <a:t> VGB </a:t>
            </a:r>
            <a:r>
              <a:rPr lang="en-US" sz="1600" dirty="0" err="1">
                <a:solidFill>
                  <a:schemeClr val="accent1">
                    <a:lumMod val="75000"/>
                  </a:schemeClr>
                </a:solidFill>
                <a:latin typeface="Arial" panose="020B0604020202020204" pitchFamily="34" charset="0"/>
                <a:cs typeface="Arial" panose="020B0604020202020204" pitchFamily="34" charset="0"/>
              </a:rPr>
              <a:t>cho</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người</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có</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nguy</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cơ</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cao</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nhiễm</a:t>
            </a:r>
            <a:r>
              <a:rPr lang="en-US" sz="1600" dirty="0">
                <a:solidFill>
                  <a:schemeClr val="accent1">
                    <a:lumMod val="75000"/>
                  </a:schemeClr>
                </a:solidFill>
                <a:latin typeface="Arial" panose="020B0604020202020204" pitchFamily="34" charset="0"/>
                <a:cs typeface="Arial" panose="020B0604020202020204" pitchFamily="34" charset="0"/>
              </a:rPr>
              <a:t> VGB</a:t>
            </a:r>
          </a:p>
        </p:txBody>
      </p:sp>
      <p:sp>
        <p:nvSpPr>
          <p:cNvPr id="14" name="Rectangle: Rounded Corners 13">
            <a:extLst>
              <a:ext uri="{FF2B5EF4-FFF2-40B4-BE49-F238E27FC236}">
                <a16:creationId xmlns:a16="http://schemas.microsoft.com/office/drawing/2014/main" id="{BBEC3074-E89A-FDF5-3523-A584C24FB59C}"/>
              </a:ext>
            </a:extLst>
          </p:cNvPr>
          <p:cNvSpPr/>
          <p:nvPr/>
        </p:nvSpPr>
        <p:spPr>
          <a:xfrm>
            <a:off x="2148289" y="4866618"/>
            <a:ext cx="3007605" cy="96749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61BEFEE7-DCC4-41DB-72CD-D8B733BCB1E2}"/>
              </a:ext>
            </a:extLst>
          </p:cNvPr>
          <p:cNvSpPr/>
          <p:nvPr/>
        </p:nvSpPr>
        <p:spPr>
          <a:xfrm>
            <a:off x="2317214" y="4906393"/>
            <a:ext cx="3084723" cy="10135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01C654A3-0BF0-F6D8-7E69-F4129411A752}"/>
              </a:ext>
            </a:extLst>
          </p:cNvPr>
          <p:cNvPicPr>
            <a:picLocks noChangeAspect="1"/>
          </p:cNvPicPr>
          <p:nvPr/>
        </p:nvPicPr>
        <p:blipFill>
          <a:blip r:embed="rId4"/>
          <a:stretch>
            <a:fillRect/>
          </a:stretch>
        </p:blipFill>
        <p:spPr>
          <a:xfrm>
            <a:off x="925872" y="4563804"/>
            <a:ext cx="5717995" cy="1465786"/>
          </a:xfrm>
          <a:prstGeom prst="rect">
            <a:avLst/>
          </a:prstGeom>
        </p:spPr>
      </p:pic>
      <p:sp>
        <p:nvSpPr>
          <p:cNvPr id="24" name="Rectangle: Rounded Corners 23">
            <a:extLst>
              <a:ext uri="{FF2B5EF4-FFF2-40B4-BE49-F238E27FC236}">
                <a16:creationId xmlns:a16="http://schemas.microsoft.com/office/drawing/2014/main" id="{1949FB5B-1526-CE71-8964-2EF53FF023C7}"/>
              </a:ext>
            </a:extLst>
          </p:cNvPr>
          <p:cNvSpPr/>
          <p:nvPr/>
        </p:nvSpPr>
        <p:spPr>
          <a:xfrm>
            <a:off x="2148289" y="4747408"/>
            <a:ext cx="3437262" cy="96749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CA30EB06-6197-8419-EF83-D452C7C0B744}"/>
              </a:ext>
            </a:extLst>
          </p:cNvPr>
          <p:cNvPicPr>
            <a:picLocks noChangeAspect="1"/>
          </p:cNvPicPr>
          <p:nvPr/>
        </p:nvPicPr>
        <p:blipFill>
          <a:blip r:embed="rId5"/>
          <a:stretch>
            <a:fillRect/>
          </a:stretch>
        </p:blipFill>
        <p:spPr>
          <a:xfrm>
            <a:off x="992442" y="2770146"/>
            <a:ext cx="5651425" cy="1523960"/>
          </a:xfrm>
          <a:prstGeom prst="rect">
            <a:avLst/>
          </a:prstGeom>
        </p:spPr>
      </p:pic>
      <p:pic>
        <p:nvPicPr>
          <p:cNvPr id="29" name="Picture 28">
            <a:extLst>
              <a:ext uri="{FF2B5EF4-FFF2-40B4-BE49-F238E27FC236}">
                <a16:creationId xmlns:a16="http://schemas.microsoft.com/office/drawing/2014/main" id="{50057D07-3796-8D21-C4DE-C23D19AFA248}"/>
              </a:ext>
            </a:extLst>
          </p:cNvPr>
          <p:cNvPicPr>
            <a:picLocks noChangeAspect="1"/>
          </p:cNvPicPr>
          <p:nvPr/>
        </p:nvPicPr>
        <p:blipFill>
          <a:blip r:embed="rId6"/>
          <a:stretch>
            <a:fillRect/>
          </a:stretch>
        </p:blipFill>
        <p:spPr>
          <a:xfrm>
            <a:off x="6803148" y="1023891"/>
            <a:ext cx="5236219" cy="1725084"/>
          </a:xfrm>
          <a:prstGeom prst="rect">
            <a:avLst/>
          </a:prstGeom>
        </p:spPr>
      </p:pic>
      <p:sp>
        <p:nvSpPr>
          <p:cNvPr id="31" name="TextBox 30">
            <a:extLst>
              <a:ext uri="{FF2B5EF4-FFF2-40B4-BE49-F238E27FC236}">
                <a16:creationId xmlns:a16="http://schemas.microsoft.com/office/drawing/2014/main" id="{F485074C-7954-42AF-2A63-4CAB2EB81B99}"/>
              </a:ext>
            </a:extLst>
          </p:cNvPr>
          <p:cNvSpPr txBox="1"/>
          <p:nvPr/>
        </p:nvSpPr>
        <p:spPr>
          <a:xfrm>
            <a:off x="2225407" y="187287"/>
            <a:ext cx="7612656" cy="584775"/>
          </a:xfrm>
          <a:prstGeom prst="rect">
            <a:avLst/>
          </a:prstGeom>
          <a:noFill/>
        </p:spPr>
        <p:txBody>
          <a:bodyPr wrap="square" rtlCol="0">
            <a:spAutoFit/>
          </a:bodyPr>
          <a:lstStyle/>
          <a:p>
            <a:pPr algn="ctr"/>
            <a:r>
              <a:rPr lang="en-US" sz="3200" b="1" dirty="0" err="1">
                <a:solidFill>
                  <a:schemeClr val="accent1">
                    <a:lumMod val="75000"/>
                  </a:schemeClr>
                </a:solidFill>
                <a:latin typeface="Arial" panose="020B0604020202020204" pitchFamily="34" charset="0"/>
                <a:cs typeface="Arial" panose="020B0604020202020204" pitchFamily="34" charset="0"/>
              </a:rPr>
              <a:t>Dự</a:t>
            </a:r>
            <a:r>
              <a:rPr lang="en-US" sz="3200" b="1" dirty="0">
                <a:solidFill>
                  <a:schemeClr val="accent1">
                    <a:lumMod val="75000"/>
                  </a:schemeClr>
                </a:solidFill>
                <a:latin typeface="Arial" panose="020B0604020202020204" pitchFamily="34" charset="0"/>
                <a:cs typeface="Arial" panose="020B0604020202020204" pitchFamily="34" charset="0"/>
              </a:rPr>
              <a:t> </a:t>
            </a:r>
            <a:r>
              <a:rPr lang="en-US" sz="3200" b="1" dirty="0" err="1">
                <a:solidFill>
                  <a:schemeClr val="accent1">
                    <a:lumMod val="75000"/>
                  </a:schemeClr>
                </a:solidFill>
                <a:latin typeface="Arial" panose="020B0604020202020204" pitchFamily="34" charset="0"/>
                <a:cs typeface="Arial" panose="020B0604020202020204" pitchFamily="34" charset="0"/>
              </a:rPr>
              <a:t>phòng</a:t>
            </a:r>
            <a:r>
              <a:rPr lang="en-US" sz="3200" b="1" dirty="0">
                <a:solidFill>
                  <a:schemeClr val="accent1">
                    <a:lumMod val="75000"/>
                  </a:schemeClr>
                </a:solidFill>
                <a:latin typeface="Arial" panose="020B0604020202020204" pitchFamily="34" charset="0"/>
                <a:cs typeface="Arial" panose="020B0604020202020204" pitchFamily="34" charset="0"/>
              </a:rPr>
              <a:t> </a:t>
            </a:r>
            <a:r>
              <a:rPr lang="en-US" sz="3200" b="1" dirty="0" err="1">
                <a:solidFill>
                  <a:schemeClr val="accent1">
                    <a:lumMod val="75000"/>
                  </a:schemeClr>
                </a:solidFill>
                <a:latin typeface="Arial" panose="020B0604020202020204" pitchFamily="34" charset="0"/>
                <a:cs typeface="Arial" panose="020B0604020202020204" pitchFamily="34" charset="0"/>
              </a:rPr>
              <a:t>lây</a:t>
            </a:r>
            <a:r>
              <a:rPr lang="en-US" sz="3200" b="1" dirty="0">
                <a:solidFill>
                  <a:schemeClr val="accent1">
                    <a:lumMod val="75000"/>
                  </a:schemeClr>
                </a:solidFill>
                <a:latin typeface="Arial" panose="020B0604020202020204" pitchFamily="34" charset="0"/>
                <a:cs typeface="Arial" panose="020B0604020202020204" pitchFamily="34" charset="0"/>
              </a:rPr>
              <a:t> </a:t>
            </a:r>
            <a:r>
              <a:rPr lang="en-US" sz="3200" b="1" dirty="0" err="1">
                <a:solidFill>
                  <a:schemeClr val="accent1">
                    <a:lumMod val="75000"/>
                  </a:schemeClr>
                </a:solidFill>
                <a:latin typeface="Arial" panose="020B0604020202020204" pitchFamily="34" charset="0"/>
                <a:cs typeface="Arial" panose="020B0604020202020204" pitchFamily="34" charset="0"/>
              </a:rPr>
              <a:t>truyền</a:t>
            </a:r>
            <a:r>
              <a:rPr lang="en-US" sz="3200" b="1" dirty="0">
                <a:solidFill>
                  <a:schemeClr val="accent1">
                    <a:lumMod val="75000"/>
                  </a:schemeClr>
                </a:solidFill>
                <a:latin typeface="Arial" panose="020B0604020202020204" pitchFamily="34" charset="0"/>
                <a:cs typeface="Arial" panose="020B0604020202020204" pitchFamily="34" charset="0"/>
              </a:rPr>
              <a:t> </a:t>
            </a:r>
            <a:r>
              <a:rPr lang="en-US" sz="3200" b="1" dirty="0" err="1">
                <a:solidFill>
                  <a:schemeClr val="accent1">
                    <a:lumMod val="75000"/>
                  </a:schemeClr>
                </a:solidFill>
                <a:latin typeface="Arial" panose="020B0604020202020204" pitchFamily="34" charset="0"/>
                <a:cs typeface="Arial" panose="020B0604020202020204" pitchFamily="34" charset="0"/>
              </a:rPr>
              <a:t>viêm</a:t>
            </a:r>
            <a:r>
              <a:rPr lang="en-US" sz="3200" b="1" dirty="0">
                <a:solidFill>
                  <a:schemeClr val="accent1">
                    <a:lumMod val="75000"/>
                  </a:schemeClr>
                </a:solidFill>
                <a:latin typeface="Arial" panose="020B0604020202020204" pitchFamily="34" charset="0"/>
                <a:cs typeface="Arial" panose="020B0604020202020204" pitchFamily="34" charset="0"/>
              </a:rPr>
              <a:t> </a:t>
            </a:r>
            <a:r>
              <a:rPr lang="en-US" sz="3200" b="1" dirty="0" err="1">
                <a:solidFill>
                  <a:schemeClr val="accent1">
                    <a:lumMod val="75000"/>
                  </a:schemeClr>
                </a:solidFill>
                <a:latin typeface="Arial" panose="020B0604020202020204" pitchFamily="34" charset="0"/>
                <a:cs typeface="Arial" panose="020B0604020202020204" pitchFamily="34" charset="0"/>
              </a:rPr>
              <a:t>gan</a:t>
            </a:r>
            <a:r>
              <a:rPr lang="en-US" sz="3200" b="1" dirty="0">
                <a:solidFill>
                  <a:schemeClr val="accent1">
                    <a:lumMod val="75000"/>
                  </a:schemeClr>
                </a:solidFill>
                <a:latin typeface="Arial" panose="020B0604020202020204" pitchFamily="34" charset="0"/>
                <a:cs typeface="Arial" panose="020B0604020202020204" pitchFamily="34" charset="0"/>
              </a:rPr>
              <a:t> B </a:t>
            </a:r>
          </a:p>
        </p:txBody>
      </p:sp>
      <p:sp>
        <p:nvSpPr>
          <p:cNvPr id="33" name="Rectangle: Rounded Corners 32">
            <a:extLst>
              <a:ext uri="{FF2B5EF4-FFF2-40B4-BE49-F238E27FC236}">
                <a16:creationId xmlns:a16="http://schemas.microsoft.com/office/drawing/2014/main" id="{128081AA-C013-86E0-C80E-049292BEC88D}"/>
              </a:ext>
            </a:extLst>
          </p:cNvPr>
          <p:cNvSpPr/>
          <p:nvPr/>
        </p:nvSpPr>
        <p:spPr>
          <a:xfrm>
            <a:off x="2225407" y="2963139"/>
            <a:ext cx="3687886" cy="107624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XN HBsAg </a:t>
            </a:r>
            <a:r>
              <a:rPr lang="en-US" sz="1600" dirty="0" err="1">
                <a:solidFill>
                  <a:schemeClr val="accent1">
                    <a:lumMod val="75000"/>
                  </a:schemeClr>
                </a:solidFill>
                <a:latin typeface="Arial" panose="020B0604020202020204" pitchFamily="34" charset="0"/>
                <a:cs typeface="Arial" panose="020B0604020202020204" pitchFamily="34" charset="0"/>
              </a:rPr>
              <a:t>cho</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tất</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cả</a:t>
            </a:r>
            <a:r>
              <a:rPr lang="en-US" sz="1600" dirty="0">
                <a:solidFill>
                  <a:schemeClr val="accent1">
                    <a:lumMod val="75000"/>
                  </a:schemeClr>
                </a:solidFill>
                <a:latin typeface="Arial" panose="020B0604020202020204" pitchFamily="34" charset="0"/>
                <a:cs typeface="Arial" panose="020B0604020202020204" pitchFamily="34" charset="0"/>
              </a:rPr>
              <a:t> PNMT </a:t>
            </a:r>
          </a:p>
          <a:p>
            <a:pPr marL="285750" indent="-285750">
              <a:buFont typeface="Arial" panose="020B0604020202020204" pitchFamily="34" charset="0"/>
              <a:buChar char="•"/>
            </a:pPr>
            <a:r>
              <a:rPr lang="en-US" sz="1600" dirty="0" err="1">
                <a:solidFill>
                  <a:schemeClr val="accent1">
                    <a:lumMod val="75000"/>
                  </a:schemeClr>
                </a:solidFill>
                <a:latin typeface="Arial" panose="020B0604020202020204" pitchFamily="34" charset="0"/>
                <a:cs typeface="Arial" panose="020B0604020202020204" pitchFamily="34" charset="0"/>
              </a:rPr>
              <a:t>Điều</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trị</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dự</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phòng</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lây</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truyền</a:t>
            </a:r>
            <a:r>
              <a:rPr lang="en-US" sz="1600" dirty="0">
                <a:solidFill>
                  <a:schemeClr val="accent1">
                    <a:lumMod val="75000"/>
                  </a:schemeClr>
                </a:solidFill>
                <a:latin typeface="Arial" panose="020B0604020202020204" pitchFamily="34" charset="0"/>
                <a:cs typeface="Arial" panose="020B0604020202020204" pitchFamily="34" charset="0"/>
              </a:rPr>
              <a:t> VGB </a:t>
            </a:r>
            <a:r>
              <a:rPr lang="en-US" sz="1600" dirty="0" err="1">
                <a:solidFill>
                  <a:schemeClr val="accent1">
                    <a:lumMod val="75000"/>
                  </a:schemeClr>
                </a:solidFill>
                <a:latin typeface="Arial" panose="020B0604020202020204" pitchFamily="34" charset="0"/>
                <a:cs typeface="Arial" panose="020B0604020202020204" pitchFamily="34" charset="0"/>
              </a:rPr>
              <a:t>từ</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mẹ</a:t>
            </a:r>
            <a:r>
              <a:rPr lang="en-US" sz="1600" dirty="0">
                <a:solidFill>
                  <a:schemeClr val="accent1">
                    <a:lumMod val="75000"/>
                  </a:schemeClr>
                </a:solidFill>
                <a:latin typeface="Arial" panose="020B0604020202020204" pitchFamily="34" charset="0"/>
                <a:cs typeface="Arial" panose="020B0604020202020204" pitchFamily="34" charset="0"/>
              </a:rPr>
              <a:t> sang con (DPLTMC) </a:t>
            </a:r>
            <a:r>
              <a:rPr lang="en-US" sz="1600" dirty="0" err="1">
                <a:solidFill>
                  <a:schemeClr val="accent1">
                    <a:lumMod val="75000"/>
                  </a:schemeClr>
                </a:solidFill>
                <a:latin typeface="Arial" panose="020B0604020202020204" pitchFamily="34" charset="0"/>
                <a:cs typeface="Arial" panose="020B0604020202020204" pitchFamily="34" charset="0"/>
              </a:rPr>
              <a:t>bằng</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thuốc</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kháng</a:t>
            </a:r>
            <a:r>
              <a:rPr lang="en-US" sz="1600" dirty="0">
                <a:solidFill>
                  <a:schemeClr val="accent1">
                    <a:lumMod val="75000"/>
                  </a:schemeClr>
                </a:solidFill>
                <a:latin typeface="Arial" panose="020B0604020202020204" pitchFamily="34" charset="0"/>
                <a:cs typeface="Arial" panose="020B0604020202020204" pitchFamily="34" charset="0"/>
              </a:rPr>
              <a:t> vi </a:t>
            </a:r>
            <a:r>
              <a:rPr lang="en-US" sz="1600" dirty="0" err="1">
                <a:solidFill>
                  <a:schemeClr val="accent1">
                    <a:lumMod val="75000"/>
                  </a:schemeClr>
                </a:solidFill>
                <a:latin typeface="Arial" panose="020B0604020202020204" pitchFamily="34" charset="0"/>
                <a:cs typeface="Arial" panose="020B0604020202020204" pitchFamily="34" charset="0"/>
              </a:rPr>
              <a:t>rút</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nếu</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có</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chỉ</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định</a:t>
            </a:r>
            <a:endParaRPr lang="en-US" sz="1600" dirty="0">
              <a:solidFill>
                <a:schemeClr val="accent1">
                  <a:lumMod val="75000"/>
                </a:schemeClr>
              </a:solidFill>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BD420A8F-60FC-67A0-35C9-C1801B563191}"/>
              </a:ext>
            </a:extLst>
          </p:cNvPr>
          <p:cNvSpPr/>
          <p:nvPr/>
        </p:nvSpPr>
        <p:spPr>
          <a:xfrm>
            <a:off x="7935005" y="1356157"/>
            <a:ext cx="3469384" cy="96749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b="1" dirty="0">
                <a:solidFill>
                  <a:schemeClr val="accent1">
                    <a:lumMod val="75000"/>
                  </a:schemeClr>
                </a:solidFill>
                <a:latin typeface="Arial" panose="020B0604020202020204" pitchFamily="34" charset="0"/>
                <a:cs typeface="Arial" panose="020B0604020202020204" pitchFamily="34" charset="0"/>
              </a:rPr>
              <a:t>Quan </a:t>
            </a:r>
            <a:r>
              <a:rPr lang="en-US" sz="1600" b="1" dirty="0" err="1">
                <a:solidFill>
                  <a:schemeClr val="accent1">
                    <a:lumMod val="75000"/>
                  </a:schemeClr>
                </a:solidFill>
                <a:latin typeface="Arial" panose="020B0604020202020204" pitchFamily="34" charset="0"/>
                <a:cs typeface="Arial" panose="020B0604020202020204" pitchFamily="34" charset="0"/>
              </a:rPr>
              <a:t>hệ</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tình</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dục</a:t>
            </a:r>
            <a:r>
              <a:rPr lang="en-US" sz="1600" b="1" dirty="0">
                <a:solidFill>
                  <a:schemeClr val="accent1">
                    <a:lumMod val="75000"/>
                  </a:schemeClr>
                </a:solidFill>
                <a:latin typeface="Arial" panose="020B0604020202020204" pitchFamily="34" charset="0"/>
                <a:cs typeface="Arial" panose="020B0604020202020204" pitchFamily="34" charset="0"/>
              </a:rPr>
              <a:t> an </a:t>
            </a:r>
            <a:r>
              <a:rPr lang="en-US" sz="1600" b="1" dirty="0" err="1">
                <a:solidFill>
                  <a:schemeClr val="accent1">
                    <a:lumMod val="75000"/>
                  </a:schemeClr>
                </a:solidFill>
                <a:latin typeface="Arial" panose="020B0604020202020204" pitchFamily="34" charset="0"/>
                <a:cs typeface="Arial" panose="020B0604020202020204" pitchFamily="34" charset="0"/>
              </a:rPr>
              <a:t>toàn</a:t>
            </a:r>
            <a:endParaRPr lang="en-US" sz="1600" dirty="0">
              <a:solidFill>
                <a:schemeClr val="accent1">
                  <a:lumMod val="75000"/>
                </a:schemeClr>
              </a:solidFill>
              <a:latin typeface="Arial" panose="020B0604020202020204" pitchFamily="34" charset="0"/>
              <a:cs typeface="Arial" panose="020B0604020202020204" pitchFamily="34" charset="0"/>
            </a:endParaRPr>
          </a:p>
        </p:txBody>
      </p:sp>
      <p:sp>
        <p:nvSpPr>
          <p:cNvPr id="36" name="Rectangle: Rounded Corners 35">
            <a:extLst>
              <a:ext uri="{FF2B5EF4-FFF2-40B4-BE49-F238E27FC236}">
                <a16:creationId xmlns:a16="http://schemas.microsoft.com/office/drawing/2014/main" id="{BB65AE7C-3745-27B7-8B90-4339D4A33D98}"/>
              </a:ext>
            </a:extLst>
          </p:cNvPr>
          <p:cNvSpPr/>
          <p:nvPr/>
        </p:nvSpPr>
        <p:spPr>
          <a:xfrm>
            <a:off x="2175386" y="4659194"/>
            <a:ext cx="3646582" cy="118982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Các </a:t>
            </a:r>
            <a:r>
              <a:rPr lang="en-US" sz="1600" dirty="0" err="1">
                <a:solidFill>
                  <a:schemeClr val="accent1">
                    <a:lumMod val="75000"/>
                  </a:schemeClr>
                </a:solidFill>
                <a:latin typeface="Arial" panose="020B0604020202020204" pitchFamily="34" charset="0"/>
                <a:cs typeface="Arial" panose="020B0604020202020204" pitchFamily="34" charset="0"/>
              </a:rPr>
              <a:t>biện</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pháp</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Dự</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phòng</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lây</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truyền</a:t>
            </a:r>
            <a:r>
              <a:rPr lang="en-US" sz="1600" b="1" dirty="0">
                <a:solidFill>
                  <a:schemeClr val="accent1">
                    <a:lumMod val="75000"/>
                  </a:schemeClr>
                </a:solidFill>
                <a:latin typeface="Arial" panose="020B0604020202020204" pitchFamily="34" charset="0"/>
                <a:cs typeface="Arial" panose="020B0604020202020204" pitchFamily="34" charset="0"/>
              </a:rPr>
              <a:t> VGB qua </a:t>
            </a:r>
            <a:r>
              <a:rPr lang="en-US" sz="1600" b="1" dirty="0" err="1">
                <a:solidFill>
                  <a:schemeClr val="accent1">
                    <a:lumMod val="75000"/>
                  </a:schemeClr>
                </a:solidFill>
                <a:latin typeface="Arial" panose="020B0604020202020204" pitchFamily="34" charset="0"/>
                <a:cs typeface="Arial" panose="020B0604020202020204" pitchFamily="34" charset="0"/>
              </a:rPr>
              <a:t>đường</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máu</a:t>
            </a:r>
            <a:endParaRPr lang="en-US" sz="1600" b="1"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err="1">
                <a:solidFill>
                  <a:schemeClr val="accent1">
                    <a:lumMod val="75000"/>
                  </a:schemeClr>
                </a:solidFill>
                <a:latin typeface="Arial" panose="020B0604020202020204" pitchFamily="34" charset="0"/>
                <a:cs typeface="Arial" panose="020B0604020202020204" pitchFamily="34" charset="0"/>
              </a:rPr>
              <a:t>Thực</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hành</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tiêm</a:t>
            </a:r>
            <a:r>
              <a:rPr lang="en-US" sz="1600" dirty="0">
                <a:solidFill>
                  <a:schemeClr val="accent1">
                    <a:lumMod val="75000"/>
                  </a:schemeClr>
                </a:solidFill>
                <a:latin typeface="Arial" panose="020B0604020202020204" pitchFamily="34" charset="0"/>
                <a:cs typeface="Arial" panose="020B0604020202020204" pitchFamily="34" charset="0"/>
              </a:rPr>
              <a:t> an </a:t>
            </a:r>
            <a:r>
              <a:rPr lang="en-US" sz="1600" dirty="0" err="1">
                <a:solidFill>
                  <a:schemeClr val="accent1">
                    <a:lumMod val="75000"/>
                  </a:schemeClr>
                </a:solidFill>
                <a:latin typeface="Arial" panose="020B0604020202020204" pitchFamily="34" charset="0"/>
                <a:cs typeface="Arial" panose="020B0604020202020204" pitchFamily="34" charset="0"/>
              </a:rPr>
              <a:t>toàn</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và</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áp</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dụng</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phòng</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ngừa</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chuẩn</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tại</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cơ</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sở</a:t>
            </a:r>
            <a:r>
              <a:rPr lang="en-US" sz="1600" dirty="0">
                <a:solidFill>
                  <a:schemeClr val="accent1">
                    <a:lumMod val="75000"/>
                  </a:schemeClr>
                </a:solidFill>
                <a:latin typeface="Arial" panose="020B0604020202020204" pitchFamily="34" charset="0"/>
                <a:cs typeface="Arial" panose="020B0604020202020204" pitchFamily="34" charset="0"/>
              </a:rPr>
              <a:t> y </a:t>
            </a:r>
            <a:r>
              <a:rPr lang="en-US" sz="1600" dirty="0" err="1">
                <a:solidFill>
                  <a:schemeClr val="accent1">
                    <a:lumMod val="75000"/>
                  </a:schemeClr>
                </a:solidFill>
                <a:latin typeface="Arial" panose="020B0604020202020204" pitchFamily="34" charset="0"/>
                <a:cs typeface="Arial" panose="020B0604020202020204" pitchFamily="34" charset="0"/>
              </a:rPr>
              <a:t>tế</a:t>
            </a:r>
            <a:endParaRPr lang="en-US" sz="1600" dirty="0">
              <a:solidFill>
                <a:schemeClr val="accent1">
                  <a:lumMod val="75000"/>
                </a:schemeClr>
              </a:solidFill>
              <a:latin typeface="Arial" panose="020B0604020202020204" pitchFamily="34" charset="0"/>
              <a:cs typeface="Arial" panose="020B0604020202020204" pitchFamily="34" charset="0"/>
            </a:endParaRPr>
          </a:p>
        </p:txBody>
      </p:sp>
      <p:pic>
        <p:nvPicPr>
          <p:cNvPr id="4" name="Graphique 21">
            <a:extLst>
              <a:ext uri="{FF2B5EF4-FFF2-40B4-BE49-F238E27FC236}">
                <a16:creationId xmlns:a16="http://schemas.microsoft.com/office/drawing/2014/main" id="{DB043E44-DBA0-8276-A5ED-EC96F891754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540897" y="3597324"/>
            <a:ext cx="1880361" cy="1815845"/>
          </a:xfrm>
          <a:prstGeom prst="rect">
            <a:avLst/>
          </a:prstGeom>
        </p:spPr>
      </p:pic>
      <p:sp>
        <p:nvSpPr>
          <p:cNvPr id="6" name="Rectangle: Rounded Corners 5">
            <a:extLst>
              <a:ext uri="{FF2B5EF4-FFF2-40B4-BE49-F238E27FC236}">
                <a16:creationId xmlns:a16="http://schemas.microsoft.com/office/drawing/2014/main" id="{26A6EA91-04F2-8EB4-3A36-4A079DA5D51D}"/>
              </a:ext>
            </a:extLst>
          </p:cNvPr>
          <p:cNvSpPr/>
          <p:nvPr/>
        </p:nvSpPr>
        <p:spPr>
          <a:xfrm>
            <a:off x="9551632" y="3743251"/>
            <a:ext cx="2385234" cy="967493"/>
          </a:xfrm>
          <a:prstGeom prst="roundRect">
            <a:avLst/>
          </a:prstGeom>
          <a:solidFill>
            <a:srgbClr val="60A5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err="1"/>
              <a:t>Điều</a:t>
            </a:r>
            <a:r>
              <a:rPr lang="en-US" b="1" dirty="0"/>
              <a:t> </a:t>
            </a:r>
            <a:r>
              <a:rPr lang="en-US" b="1" dirty="0" err="1"/>
              <a:t>trị</a:t>
            </a:r>
            <a:r>
              <a:rPr lang="en-US" b="1" dirty="0"/>
              <a:t> VGB </a:t>
            </a:r>
            <a:r>
              <a:rPr lang="en-US" b="1" dirty="0" err="1"/>
              <a:t>lâu</a:t>
            </a:r>
            <a:r>
              <a:rPr lang="en-US" b="1" dirty="0"/>
              <a:t> </a:t>
            </a:r>
            <a:r>
              <a:rPr lang="en-US" b="1" dirty="0" err="1"/>
              <a:t>dài</a:t>
            </a:r>
            <a:endParaRPr lang="en-US" b="1" dirty="0"/>
          </a:p>
        </p:txBody>
      </p:sp>
    </p:spTree>
    <p:extLst>
      <p:ext uri="{BB962C8B-B14F-4D97-AF65-F5344CB8AC3E}">
        <p14:creationId xmlns:p14="http://schemas.microsoft.com/office/powerpoint/2010/main" val="30354516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4FC2E3-5BFF-ED03-93B6-9E7C6C619C02}"/>
              </a:ext>
            </a:extLst>
          </p:cNvPr>
          <p:cNvSpPr txBox="1"/>
          <p:nvPr/>
        </p:nvSpPr>
        <p:spPr>
          <a:xfrm>
            <a:off x="3190240" y="2008555"/>
            <a:ext cx="6096000" cy="800219"/>
          </a:xfrm>
          <a:prstGeom prst="rect">
            <a:avLst/>
          </a:prstGeom>
          <a:noFill/>
        </p:spPr>
        <p:txBody>
          <a:bodyPr wrap="square">
            <a:spAutoFit/>
          </a:bodyPr>
          <a:lstStyle/>
          <a:p>
            <a:r>
              <a:rPr lang="en-US" sz="2800" b="1" dirty="0" err="1">
                <a:solidFill>
                  <a:schemeClr val="accent1">
                    <a:lumMod val="75000"/>
                  </a:schemeClr>
                </a:solidFill>
                <a:latin typeface="Arial" panose="020B0604020202020204" pitchFamily="34" charset="0"/>
                <a:ea typeface="+mn-ea"/>
                <a:cs typeface="Arial" panose="020B0604020202020204" pitchFamily="34" charset="0"/>
              </a:rPr>
              <a:t>Tiêm</a:t>
            </a:r>
            <a:r>
              <a:rPr lang="en-US" sz="2800" b="1" dirty="0">
                <a:solidFill>
                  <a:schemeClr val="accent1">
                    <a:lumMod val="75000"/>
                  </a:schemeClr>
                </a:solidFill>
                <a:latin typeface="Arial" panose="020B0604020202020204" pitchFamily="34" charset="0"/>
                <a:ea typeface="+mn-ea"/>
                <a:cs typeface="Arial" panose="020B0604020202020204" pitchFamily="34" charset="0"/>
              </a:rPr>
              <a:t> </a:t>
            </a:r>
            <a:r>
              <a:rPr lang="en-US" sz="2800" b="1" dirty="0" err="1">
                <a:solidFill>
                  <a:schemeClr val="accent1">
                    <a:lumMod val="75000"/>
                  </a:schemeClr>
                </a:solidFill>
                <a:latin typeface="Arial" panose="020B0604020202020204" pitchFamily="34" charset="0"/>
                <a:ea typeface="+mn-ea"/>
                <a:cs typeface="Arial" panose="020B0604020202020204" pitchFamily="34" charset="0"/>
              </a:rPr>
              <a:t>vắc</a:t>
            </a:r>
            <a:r>
              <a:rPr lang="en-US" sz="2800" b="1" dirty="0">
                <a:solidFill>
                  <a:schemeClr val="accent1">
                    <a:lumMod val="75000"/>
                  </a:schemeClr>
                </a:solidFill>
                <a:latin typeface="Arial" panose="020B0604020202020204" pitchFamily="34" charset="0"/>
                <a:ea typeface="+mn-ea"/>
                <a:cs typeface="Arial" panose="020B0604020202020204" pitchFamily="34" charset="0"/>
              </a:rPr>
              <a:t> </a:t>
            </a:r>
            <a:r>
              <a:rPr lang="en-US" sz="2800" b="1" dirty="0" err="1">
                <a:solidFill>
                  <a:schemeClr val="accent1">
                    <a:lumMod val="75000"/>
                  </a:schemeClr>
                </a:solidFill>
                <a:latin typeface="Arial" panose="020B0604020202020204" pitchFamily="34" charset="0"/>
                <a:ea typeface="+mn-ea"/>
                <a:cs typeface="Arial" panose="020B0604020202020204" pitchFamily="34" charset="0"/>
              </a:rPr>
              <a:t>xin</a:t>
            </a:r>
            <a:r>
              <a:rPr lang="en-US" sz="2800" b="1" dirty="0">
                <a:solidFill>
                  <a:schemeClr val="accent1">
                    <a:lumMod val="75000"/>
                  </a:schemeClr>
                </a:solidFill>
                <a:latin typeface="Arial" panose="020B0604020202020204" pitchFamily="34" charset="0"/>
                <a:ea typeface="+mn-ea"/>
                <a:cs typeface="Arial" panose="020B0604020202020204" pitchFamily="34" charset="0"/>
              </a:rPr>
              <a:t> </a:t>
            </a:r>
            <a:r>
              <a:rPr lang="en-US" sz="2800" b="1" dirty="0" err="1">
                <a:solidFill>
                  <a:schemeClr val="accent1">
                    <a:lumMod val="75000"/>
                  </a:schemeClr>
                </a:solidFill>
                <a:latin typeface="Arial" panose="020B0604020202020204" pitchFamily="34" charset="0"/>
                <a:ea typeface="+mn-ea"/>
                <a:cs typeface="Arial" panose="020B0604020202020204" pitchFamily="34" charset="0"/>
              </a:rPr>
              <a:t>viêm</a:t>
            </a:r>
            <a:r>
              <a:rPr lang="en-US" sz="2800" b="1" dirty="0">
                <a:solidFill>
                  <a:schemeClr val="accent1">
                    <a:lumMod val="75000"/>
                  </a:schemeClr>
                </a:solidFill>
                <a:latin typeface="Arial" panose="020B0604020202020204" pitchFamily="34" charset="0"/>
                <a:ea typeface="+mn-ea"/>
                <a:cs typeface="Arial" panose="020B0604020202020204" pitchFamily="34" charset="0"/>
              </a:rPr>
              <a:t> </a:t>
            </a:r>
            <a:r>
              <a:rPr lang="en-US" sz="2800" b="1" dirty="0" err="1">
                <a:solidFill>
                  <a:schemeClr val="accent1">
                    <a:lumMod val="75000"/>
                  </a:schemeClr>
                </a:solidFill>
                <a:latin typeface="Arial" panose="020B0604020202020204" pitchFamily="34" charset="0"/>
                <a:ea typeface="+mn-ea"/>
                <a:cs typeface="Arial" panose="020B0604020202020204" pitchFamily="34" charset="0"/>
              </a:rPr>
              <a:t>gan</a:t>
            </a:r>
            <a:r>
              <a:rPr lang="en-US" sz="2800" b="1" dirty="0">
                <a:solidFill>
                  <a:schemeClr val="accent1">
                    <a:lumMod val="75000"/>
                  </a:schemeClr>
                </a:solidFill>
                <a:latin typeface="Arial" panose="020B0604020202020204" pitchFamily="34" charset="0"/>
                <a:ea typeface="+mn-ea"/>
                <a:cs typeface="Arial" panose="020B0604020202020204" pitchFamily="34" charset="0"/>
              </a:rPr>
              <a:t> B</a:t>
            </a:r>
            <a:br>
              <a:rPr lang="en-US" sz="1800" b="1" dirty="0">
                <a:solidFill>
                  <a:schemeClr val="accent1">
                    <a:lumMod val="75000"/>
                  </a:schemeClr>
                </a:solidFill>
                <a:latin typeface="Arial" panose="020B0604020202020204" pitchFamily="34" charset="0"/>
                <a:ea typeface="+mn-ea"/>
                <a:cs typeface="Arial" panose="020B0604020202020204" pitchFamily="34" charset="0"/>
              </a:rPr>
            </a:br>
            <a:endParaRPr lang="en-US" dirty="0"/>
          </a:p>
        </p:txBody>
      </p:sp>
    </p:spTree>
    <p:extLst>
      <p:ext uri="{BB962C8B-B14F-4D97-AF65-F5344CB8AC3E}">
        <p14:creationId xmlns:p14="http://schemas.microsoft.com/office/powerpoint/2010/main" val="49104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B1E74-72FE-8A05-075F-AFE10C162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396CF-D0DD-2272-60F6-7007004E01D2}"/>
              </a:ext>
            </a:extLst>
          </p:cNvPr>
          <p:cNvSpPr>
            <a:spLocks noGrp="1"/>
          </p:cNvSpPr>
          <p:nvPr>
            <p:ph type="title"/>
          </p:nvPr>
        </p:nvSpPr>
        <p:spPr>
          <a:xfrm>
            <a:off x="307532" y="325335"/>
            <a:ext cx="10515600" cy="1325563"/>
          </a:xfrm>
        </p:spPr>
        <p:txBody>
          <a:bodyPr>
            <a:normAutofit/>
          </a:bodyPr>
          <a:lstStyle/>
          <a:p>
            <a:pPr algn="ctr"/>
            <a:r>
              <a:rPr lang="en-US" sz="3200" b="1" dirty="0" err="1">
                <a:solidFill>
                  <a:schemeClr val="accent1">
                    <a:lumMod val="75000"/>
                  </a:schemeClr>
                </a:solidFill>
                <a:latin typeface="Arial" panose="020B0604020202020204" pitchFamily="34" charset="0"/>
                <a:ea typeface="+mn-ea"/>
                <a:cs typeface="Arial" panose="020B0604020202020204" pitchFamily="34" charset="0"/>
              </a:rPr>
              <a:t>Tiêm</a:t>
            </a:r>
            <a:r>
              <a:rPr lang="en-US" sz="3200" b="1" dirty="0">
                <a:solidFill>
                  <a:schemeClr val="accent1">
                    <a:lumMod val="75000"/>
                  </a:schemeClr>
                </a:solidFill>
                <a:latin typeface="Arial" panose="020B0604020202020204" pitchFamily="34" charset="0"/>
                <a:ea typeface="+mn-ea"/>
                <a:cs typeface="Arial" panose="020B0604020202020204" pitchFamily="34" charset="0"/>
              </a:rPr>
              <a:t> </a:t>
            </a:r>
            <a:r>
              <a:rPr lang="en-US" sz="3200" b="1" dirty="0" err="1">
                <a:solidFill>
                  <a:schemeClr val="accent1">
                    <a:lumMod val="75000"/>
                  </a:schemeClr>
                </a:solidFill>
                <a:latin typeface="Arial" panose="020B0604020202020204" pitchFamily="34" charset="0"/>
                <a:ea typeface="+mn-ea"/>
                <a:cs typeface="Arial" panose="020B0604020202020204" pitchFamily="34" charset="0"/>
              </a:rPr>
              <a:t>vắc</a:t>
            </a:r>
            <a:r>
              <a:rPr lang="en-US" sz="3200" b="1" dirty="0">
                <a:solidFill>
                  <a:schemeClr val="accent1">
                    <a:lumMod val="75000"/>
                  </a:schemeClr>
                </a:solidFill>
                <a:latin typeface="Arial" panose="020B0604020202020204" pitchFamily="34" charset="0"/>
                <a:ea typeface="+mn-ea"/>
                <a:cs typeface="Arial" panose="020B0604020202020204" pitchFamily="34" charset="0"/>
              </a:rPr>
              <a:t> </a:t>
            </a:r>
            <a:r>
              <a:rPr lang="en-US" sz="3200" b="1" dirty="0" err="1">
                <a:solidFill>
                  <a:schemeClr val="accent1">
                    <a:lumMod val="75000"/>
                  </a:schemeClr>
                </a:solidFill>
                <a:latin typeface="Arial" panose="020B0604020202020204" pitchFamily="34" charset="0"/>
                <a:ea typeface="+mn-ea"/>
                <a:cs typeface="Arial" panose="020B0604020202020204" pitchFamily="34" charset="0"/>
              </a:rPr>
              <a:t>xin</a:t>
            </a:r>
            <a:r>
              <a:rPr lang="en-US" sz="3200" b="1" dirty="0">
                <a:solidFill>
                  <a:schemeClr val="accent1">
                    <a:lumMod val="75000"/>
                  </a:schemeClr>
                </a:solidFill>
                <a:latin typeface="Arial" panose="020B0604020202020204" pitchFamily="34" charset="0"/>
                <a:ea typeface="+mn-ea"/>
                <a:cs typeface="Arial" panose="020B0604020202020204" pitchFamily="34" charset="0"/>
              </a:rPr>
              <a:t> </a:t>
            </a:r>
            <a:r>
              <a:rPr lang="en-US" sz="3200" b="1" dirty="0" err="1">
                <a:solidFill>
                  <a:schemeClr val="accent1">
                    <a:lumMod val="75000"/>
                  </a:schemeClr>
                </a:solidFill>
                <a:latin typeface="Arial" panose="020B0604020202020204" pitchFamily="34" charset="0"/>
                <a:ea typeface="+mn-ea"/>
                <a:cs typeface="Arial" panose="020B0604020202020204" pitchFamily="34" charset="0"/>
              </a:rPr>
              <a:t>viêm</a:t>
            </a:r>
            <a:r>
              <a:rPr lang="en-US" sz="3200" b="1" dirty="0">
                <a:solidFill>
                  <a:schemeClr val="accent1">
                    <a:lumMod val="75000"/>
                  </a:schemeClr>
                </a:solidFill>
                <a:latin typeface="Arial" panose="020B0604020202020204" pitchFamily="34" charset="0"/>
                <a:ea typeface="+mn-ea"/>
                <a:cs typeface="Arial" panose="020B0604020202020204" pitchFamily="34" charset="0"/>
              </a:rPr>
              <a:t> </a:t>
            </a:r>
            <a:r>
              <a:rPr lang="en-US" sz="3200" b="1" dirty="0" err="1">
                <a:solidFill>
                  <a:schemeClr val="accent1">
                    <a:lumMod val="75000"/>
                  </a:schemeClr>
                </a:solidFill>
                <a:latin typeface="Arial" panose="020B0604020202020204" pitchFamily="34" charset="0"/>
                <a:ea typeface="+mn-ea"/>
                <a:cs typeface="Arial" panose="020B0604020202020204" pitchFamily="34" charset="0"/>
              </a:rPr>
              <a:t>gan</a:t>
            </a:r>
            <a:r>
              <a:rPr lang="en-US" sz="3200" b="1" dirty="0">
                <a:solidFill>
                  <a:schemeClr val="accent1">
                    <a:lumMod val="75000"/>
                  </a:schemeClr>
                </a:solidFill>
                <a:latin typeface="Arial" panose="020B0604020202020204" pitchFamily="34" charset="0"/>
                <a:ea typeface="+mn-ea"/>
                <a:cs typeface="Arial" panose="020B0604020202020204" pitchFamily="34" charset="0"/>
              </a:rPr>
              <a:t> B</a:t>
            </a:r>
            <a:br>
              <a:rPr lang="en-US" sz="3200" b="1" dirty="0">
                <a:solidFill>
                  <a:schemeClr val="accent1">
                    <a:lumMod val="75000"/>
                  </a:schemeClr>
                </a:solidFill>
                <a:latin typeface="Arial" panose="020B0604020202020204" pitchFamily="34" charset="0"/>
                <a:ea typeface="+mn-ea"/>
                <a:cs typeface="Arial" panose="020B0604020202020204" pitchFamily="34" charset="0"/>
              </a:rPr>
            </a:br>
            <a:endParaRPr lang="en-US" sz="3200" b="1" dirty="0">
              <a:solidFill>
                <a:schemeClr val="accent1">
                  <a:lumMod val="75000"/>
                </a:schemeClr>
              </a:solidFill>
              <a:latin typeface="Arial" panose="020B0604020202020204" pitchFamily="34" charset="0"/>
              <a:ea typeface="+mn-ea"/>
              <a:cs typeface="Arial" panose="020B0604020202020204" pitchFamily="34" charset="0"/>
            </a:endParaRPr>
          </a:p>
        </p:txBody>
      </p:sp>
      <p:sp>
        <p:nvSpPr>
          <p:cNvPr id="3" name="Content Placeholder 2">
            <a:extLst>
              <a:ext uri="{FF2B5EF4-FFF2-40B4-BE49-F238E27FC236}">
                <a16:creationId xmlns:a16="http://schemas.microsoft.com/office/drawing/2014/main" id="{5C441FD4-032A-43B3-DB04-E51267CE3D50}"/>
              </a:ext>
            </a:extLst>
          </p:cNvPr>
          <p:cNvSpPr>
            <a:spLocks noGrp="1"/>
          </p:cNvSpPr>
          <p:nvPr>
            <p:ph idx="1"/>
          </p:nvPr>
        </p:nvSpPr>
        <p:spPr>
          <a:xfrm>
            <a:off x="440676" y="2747101"/>
            <a:ext cx="11552542" cy="3060543"/>
          </a:xfrm>
        </p:spPr>
        <p:txBody>
          <a:bodyPr>
            <a:normAutofit/>
          </a:bodyPr>
          <a:lstStyle/>
          <a:p>
            <a:pPr>
              <a:lnSpc>
                <a:spcPct val="170000"/>
              </a:lnSpc>
            </a:pPr>
            <a:r>
              <a:rPr lang="en-US" sz="2000" dirty="0" err="1">
                <a:latin typeface="Arial" panose="020B0604020202020204" pitchFamily="34" charset="0"/>
                <a:cs typeface="Arial" panose="020B0604020202020204" pitchFamily="34" charset="0"/>
              </a:rPr>
              <a:t>Tiêm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vắc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xin</a:t>
            </a:r>
            <a:r>
              <a:rPr lang="en-US" sz="2000" dirty="0">
                <a:latin typeface="Arial" panose="020B0604020202020204" pitchFamily="34" charset="0"/>
                <a:cs typeface="Arial" panose="020B0604020202020204" pitchFamily="34" charset="0"/>
              </a:rPr>
              <a:t> VGB </a:t>
            </a:r>
            <a:r>
              <a:rPr lang="vi-VN" sz="2000" dirty="0">
                <a:latin typeface="Arial" panose="020B0604020202020204" pitchFamily="34" charset="0"/>
                <a:cs typeface="Arial" panose="020B0604020202020204" pitchFamily="34" charset="0"/>
              </a:rPr>
              <a:t>làm giảm đáng kể lây truyền HBV và</a:t>
            </a:r>
            <a:r>
              <a:rPr lang="en-US" sz="2000" dirty="0">
                <a:latin typeface="Arial" panose="020B0604020202020204" pitchFamily="34" charset="0"/>
                <a:cs typeface="Arial" panose="020B0604020202020204" pitchFamily="34" charset="0"/>
              </a:rPr>
              <a:t> </a:t>
            </a:r>
            <a:r>
              <a:rPr lang="vi-VN" sz="2000" dirty="0">
                <a:latin typeface="Arial" panose="020B0604020202020204" pitchFamily="34" charset="0"/>
                <a:cs typeface="Arial" panose="020B0604020202020204" pitchFamily="34" charset="0"/>
              </a:rPr>
              <a:t>gánh nặng bệnh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tật</a:t>
            </a:r>
            <a:r>
              <a:rPr lang="en-US" sz="2000" dirty="0">
                <a:latin typeface="Arial" panose="020B0604020202020204" pitchFamily="34" charset="0"/>
                <a:cs typeface="Arial" panose="020B0604020202020204" pitchFamily="34" charset="0"/>
              </a:rPr>
              <a:t> do VGB: </a:t>
            </a:r>
            <a:r>
              <a:rPr lang="vi-VN" sz="2000" dirty="0">
                <a:latin typeface="Arial" panose="020B0604020202020204" pitchFamily="34" charset="0"/>
                <a:cs typeface="Arial" panose="020B0604020202020204" pitchFamily="34" charset="0"/>
              </a:rPr>
              <a:t>giảm tỷ lệ </a:t>
            </a:r>
            <a:r>
              <a:rPr lang="en-US" sz="2000" dirty="0">
                <a:latin typeface="Arial" panose="020B0604020202020204" pitchFamily="34" charset="0"/>
                <a:cs typeface="Arial" panose="020B0604020202020204" pitchFamily="34" charset="0"/>
              </a:rPr>
              <a:t>HCC </a:t>
            </a:r>
            <a:r>
              <a:rPr lang="vi-VN" sz="2000" dirty="0">
                <a:latin typeface="Arial" panose="020B0604020202020204" pitchFamily="34" charset="0"/>
                <a:cs typeface="Arial" panose="020B0604020202020204" pitchFamily="34" charset="0"/>
              </a:rPr>
              <a:t>(60,1%), tỷ lệ tử vong do suy gan cấp (76,3%) và tỷ lệ tử vong do </a:t>
            </a:r>
            <a:r>
              <a:rPr lang="en-US" sz="2000" dirty="0" err="1">
                <a:latin typeface="Arial" panose="020B0604020202020204" pitchFamily="34" charset="0"/>
                <a:cs typeface="Arial" panose="020B0604020202020204" pitchFamily="34" charset="0"/>
              </a:rPr>
              <a:t>viêm</a:t>
            </a:r>
            <a:r>
              <a:rPr lang="vi-VN" sz="2000" dirty="0">
                <a:latin typeface="Arial" panose="020B0604020202020204" pitchFamily="34" charset="0"/>
                <a:cs typeface="Arial" panose="020B0604020202020204" pitchFamily="34" charset="0"/>
              </a:rPr>
              <a:t> ga</a:t>
            </a:r>
            <a:r>
              <a:rPr lang="en-US" sz="2000" dirty="0">
                <a:latin typeface="Arial" panose="020B0604020202020204" pitchFamily="34" charset="0"/>
                <a:cs typeface="Arial" panose="020B0604020202020204" pitchFamily="34" charset="0"/>
              </a:rPr>
              <a:t>n </a:t>
            </a:r>
            <a:r>
              <a:rPr lang="en-US" sz="2000" dirty="0" err="1">
                <a:latin typeface="Arial" panose="020B0604020202020204" pitchFamily="34" charset="0"/>
                <a:cs typeface="Arial" panose="020B0604020202020204" pitchFamily="34" charset="0"/>
              </a:rPr>
              <a:t>mạn</a:t>
            </a:r>
            <a:r>
              <a:rPr lang="vi-VN" sz="2000" dirty="0">
                <a:latin typeface="Arial" panose="020B0604020202020204" pitchFamily="34" charset="0"/>
                <a:cs typeface="Arial" panose="020B0604020202020204" pitchFamily="34" charset="0"/>
              </a:rPr>
              <a:t> (92,0%) </a:t>
            </a:r>
            <a:r>
              <a:rPr lang="en-US" sz="2000" baseline="30000" dirty="0">
                <a:latin typeface="Arial" panose="020B0604020202020204" pitchFamily="34" charset="0"/>
                <a:cs typeface="Arial" panose="020B0604020202020204" pitchFamily="34" charset="0"/>
              </a:rPr>
              <a:t>2,3</a:t>
            </a:r>
          </a:p>
          <a:p>
            <a:pPr>
              <a:lnSpc>
                <a:spcPct val="170000"/>
              </a:lnSpc>
            </a:pPr>
            <a:r>
              <a:rPr lang="en-US" sz="2000" dirty="0">
                <a:latin typeface="Arial" panose="020B0604020202020204" pitchFamily="34" charset="0"/>
                <a:cs typeface="Arial" panose="020B0604020202020204" pitchFamily="34" charset="0"/>
              </a:rPr>
              <a:t>T</a:t>
            </a:r>
            <a:r>
              <a:rPr lang="vi-VN" sz="2000" dirty="0">
                <a:latin typeface="Arial" panose="020B0604020202020204" pitchFamily="34" charset="0"/>
                <a:cs typeface="Arial" panose="020B0604020202020204" pitchFamily="34" charset="0"/>
              </a:rPr>
              <a:t>iêm </a:t>
            </a:r>
            <a:r>
              <a:rPr lang="en-US" sz="2000" dirty="0" err="1">
                <a:latin typeface="Arial" panose="020B0604020202020204" pitchFamily="34" charset="0"/>
                <a:cs typeface="Arial" panose="020B0604020202020204" pitchFamily="34" charset="0"/>
              </a:rPr>
              <a:t>vắc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xin</a:t>
            </a:r>
            <a:r>
              <a:rPr lang="en-US" sz="2000" dirty="0">
                <a:latin typeface="Arial" panose="020B0604020202020204" pitchFamily="34" charset="0"/>
                <a:cs typeface="Arial" panose="020B0604020202020204" pitchFamily="34" charset="0"/>
              </a:rPr>
              <a:t> VGB </a:t>
            </a:r>
            <a:r>
              <a:rPr lang="vi-VN" sz="2000" dirty="0">
                <a:latin typeface="Arial" panose="020B0604020202020204" pitchFamily="34" charset="0"/>
                <a:cs typeface="Arial" panose="020B0604020202020204" pitchFamily="34" charset="0"/>
              </a:rPr>
              <a:t>trong vòng 24 giờ</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sau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sinh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tất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cả</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trẻ</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sơ</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sinh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hiệu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quả</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giảm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lây</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truyền</a:t>
            </a:r>
            <a:r>
              <a:rPr lang="en-US" sz="2000" dirty="0">
                <a:latin typeface="Arial" panose="020B0604020202020204" pitchFamily="34" charset="0"/>
                <a:cs typeface="Arial" panose="020B0604020202020204" pitchFamily="34" charset="0"/>
              </a:rPr>
              <a:t> VGB</a:t>
            </a:r>
            <a:r>
              <a:rPr lang="vi-VN"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đặc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biệt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trẻ</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sinh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ra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từ</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mẹ</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nhiễm</a:t>
            </a:r>
            <a:r>
              <a:rPr lang="en-US" sz="2000" dirty="0">
                <a:latin typeface="Arial" panose="020B0604020202020204" pitchFamily="34" charset="0"/>
                <a:cs typeface="Arial" panose="020B0604020202020204" pitchFamily="34" charset="0"/>
              </a:rPr>
              <a:t> VGB</a:t>
            </a:r>
            <a:r>
              <a:rPr lang="en-US" sz="2000" baseline="30000" dirty="0">
                <a:latin typeface="Arial" panose="020B0604020202020204" pitchFamily="34" charset="0"/>
                <a:cs typeface="Arial" panose="020B0604020202020204" pitchFamily="34" charset="0"/>
              </a:rPr>
              <a:t>4</a:t>
            </a:r>
          </a:p>
        </p:txBody>
      </p:sp>
      <p:pic>
        <p:nvPicPr>
          <p:cNvPr id="5" name="Picture 4">
            <a:extLst>
              <a:ext uri="{FF2B5EF4-FFF2-40B4-BE49-F238E27FC236}">
                <a16:creationId xmlns:a16="http://schemas.microsoft.com/office/drawing/2014/main" id="{89B3909F-4AAB-ED96-C3DD-ACEDF8C642FD}"/>
              </a:ext>
            </a:extLst>
          </p:cNvPr>
          <p:cNvPicPr>
            <a:picLocks noChangeAspect="1"/>
          </p:cNvPicPr>
          <p:nvPr/>
        </p:nvPicPr>
        <p:blipFill>
          <a:blip r:embed="rId3"/>
          <a:stretch>
            <a:fillRect/>
          </a:stretch>
        </p:blipFill>
        <p:spPr>
          <a:xfrm>
            <a:off x="9012059" y="1449432"/>
            <a:ext cx="2872409" cy="1457204"/>
          </a:xfrm>
          <a:prstGeom prst="rect">
            <a:avLst/>
          </a:prstGeom>
        </p:spPr>
      </p:pic>
      <p:sp>
        <p:nvSpPr>
          <p:cNvPr id="4" name="TextBox 3">
            <a:extLst>
              <a:ext uri="{FF2B5EF4-FFF2-40B4-BE49-F238E27FC236}">
                <a16:creationId xmlns:a16="http://schemas.microsoft.com/office/drawing/2014/main" id="{2BAF8CF2-C1A2-5231-85FC-2CF8A775F4AA}"/>
              </a:ext>
            </a:extLst>
          </p:cNvPr>
          <p:cNvSpPr txBox="1"/>
          <p:nvPr/>
        </p:nvSpPr>
        <p:spPr>
          <a:xfrm>
            <a:off x="0" y="6334780"/>
            <a:ext cx="12096520" cy="523220"/>
          </a:xfrm>
          <a:prstGeom prst="rect">
            <a:avLst/>
          </a:prstGeom>
          <a:noFill/>
        </p:spPr>
        <p:txBody>
          <a:bodyPr wrap="square" rtlCol="0">
            <a:spAutoFit/>
          </a:bodyPr>
          <a:lstStyle/>
          <a:p>
            <a:r>
              <a:rPr lang="en-US" sz="1400" dirty="0"/>
              <a:t>1.WHO SAGE Meeting – October 2016, Background documents. http:// www.who.int/immunization/sage/meetings/2016/october/5_ May 2017.</a:t>
            </a:r>
          </a:p>
          <a:p>
            <a:r>
              <a:rPr lang="en-US" sz="1400" dirty="0"/>
              <a:t>2. Chien Y C et al. 2014;60:125–132. 3.Chiang CJ et al. J Am Med Assoc. 2013;310:974–976 4. Solomon Chih-Cheng Chen et al. </a:t>
            </a:r>
            <a:r>
              <a:rPr lang="en-US" sz="1400" dirty="0" err="1"/>
              <a:t>Pediatrict</a:t>
            </a:r>
            <a:r>
              <a:rPr lang="en-US" sz="1400" dirty="0"/>
              <a:t> 2013, 131(4):e1135–e1143</a:t>
            </a:r>
          </a:p>
        </p:txBody>
      </p:sp>
      <p:sp>
        <p:nvSpPr>
          <p:cNvPr id="7" name="TextBox 6">
            <a:extLst>
              <a:ext uri="{FF2B5EF4-FFF2-40B4-BE49-F238E27FC236}">
                <a16:creationId xmlns:a16="http://schemas.microsoft.com/office/drawing/2014/main" id="{3CBEC867-F8ED-990B-0F14-707F60621AA2}"/>
              </a:ext>
            </a:extLst>
          </p:cNvPr>
          <p:cNvSpPr txBox="1"/>
          <p:nvPr/>
        </p:nvSpPr>
        <p:spPr>
          <a:xfrm>
            <a:off x="440676" y="1326776"/>
            <a:ext cx="8897634" cy="1420325"/>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vi-VN" sz="2000" dirty="0">
                <a:latin typeface="Arial" panose="020B0604020202020204" pitchFamily="34" charset="0"/>
                <a:cs typeface="Arial" panose="020B0604020202020204" pitchFamily="34" charset="0"/>
              </a:rPr>
              <a:t>Vắc xin </a:t>
            </a:r>
            <a:r>
              <a:rPr lang="en-US" sz="2000" dirty="0">
                <a:latin typeface="Arial" panose="020B0604020202020204" pitchFamily="34" charset="0"/>
                <a:cs typeface="Arial" panose="020B0604020202020204" pitchFamily="34" charset="0"/>
              </a:rPr>
              <a:t>VG</a:t>
            </a:r>
            <a:r>
              <a:rPr lang="vi-VN" sz="2000" dirty="0">
                <a:latin typeface="Arial" panose="020B0604020202020204" pitchFamily="34" charset="0"/>
                <a:cs typeface="Arial" panose="020B0604020202020204" pitchFamily="34" charset="0"/>
              </a:rPr>
              <a:t>B, được phát triển lần đầu tiên vào năm 1980</a:t>
            </a:r>
            <a:endParaRPr lang="en-US" sz="20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Liệu </a:t>
            </a:r>
            <a:r>
              <a:rPr lang="en-US" sz="2000" dirty="0" err="1">
                <a:latin typeface="Arial" panose="020B0604020202020204" pitchFamily="34" charset="0"/>
                <a:cs typeface="Arial" panose="020B0604020202020204" pitchFamily="34" charset="0"/>
              </a:rPr>
              <a:t>trình</a:t>
            </a:r>
            <a:r>
              <a:rPr lang="en-US" sz="2000" dirty="0">
                <a:latin typeface="Arial" panose="020B0604020202020204" pitchFamily="34" charset="0"/>
                <a:cs typeface="Arial" panose="020B0604020202020204" pitchFamily="34" charset="0"/>
              </a:rPr>
              <a:t> 3 </a:t>
            </a:r>
            <a:r>
              <a:rPr lang="en-US" sz="2000" dirty="0" err="1">
                <a:latin typeface="Arial" panose="020B0604020202020204" pitchFamily="34" charset="0"/>
                <a:cs typeface="Arial" panose="020B0604020202020204" pitchFamily="34" charset="0"/>
              </a:rPr>
              <a:t>liều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vắc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xin</a:t>
            </a:r>
            <a:r>
              <a:rPr lang="en-US" sz="2000" dirty="0">
                <a:latin typeface="Arial" panose="020B0604020202020204" pitchFamily="34" charset="0"/>
                <a:cs typeface="Arial" panose="020B0604020202020204" pitchFamily="34" charset="0"/>
              </a:rPr>
              <a:t> VGB </a:t>
            </a:r>
            <a:r>
              <a:rPr lang="en-US" sz="2000" dirty="0" err="1">
                <a:latin typeface="Arial" panose="020B0604020202020204" pitchFamily="34" charset="0"/>
                <a:cs typeface="Arial" panose="020B0604020202020204" pitchFamily="34" charset="0"/>
              </a:rPr>
              <a:t>tạo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ra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nồng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độ</a:t>
            </a:r>
            <a:r>
              <a:rPr lang="en-US" sz="2000" dirty="0">
                <a:latin typeface="Arial" panose="020B0604020202020204" pitchFamily="34" charset="0"/>
                <a:cs typeface="Arial" panose="020B0604020202020204" pitchFamily="34" charset="0"/>
              </a:rPr>
              <a:t> anti-HBs &gt;95% ở </a:t>
            </a:r>
            <a:r>
              <a:rPr lang="en-US" sz="2000" dirty="0" err="1">
                <a:latin typeface="Arial" panose="020B0604020202020204" pitchFamily="34" charset="0"/>
                <a:cs typeface="Arial" panose="020B0604020202020204" pitchFamily="34" charset="0"/>
              </a:rPr>
              <a:t>trẻ</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người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trưởng</a:t>
            </a:r>
            <a:r>
              <a:rPr lang="en-US" sz="2000" dirty="0">
                <a:latin typeface="Arial" panose="020B0604020202020204" pitchFamily="34" charset="0"/>
                <a:cs typeface="Arial" panose="020B0604020202020204" pitchFamily="34" charset="0"/>
              </a:rPr>
              <a:t> thành</a:t>
            </a:r>
            <a:r>
              <a:rPr lang="en-US" sz="2000" baseline="30000" dirty="0">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15151077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6761C-5D4C-53B4-9C90-8EDC6F1F66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321B6F-A7CF-A4B7-1440-2BB817884BEB}"/>
              </a:ext>
            </a:extLst>
          </p:cNvPr>
          <p:cNvSpPr>
            <a:spLocks noGrp="1"/>
          </p:cNvSpPr>
          <p:nvPr>
            <p:ph type="title"/>
          </p:nvPr>
        </p:nvSpPr>
        <p:spPr>
          <a:xfrm>
            <a:off x="838200" y="-164963"/>
            <a:ext cx="10515600" cy="1325563"/>
          </a:xfrm>
        </p:spPr>
        <p:txBody>
          <a:bodyPr>
            <a:normAutofit/>
          </a:bodyPr>
          <a:lstStyle/>
          <a:p>
            <a:pPr algn="ct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Tiêm</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vắc</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xin</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VGB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cho</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trẻ</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sơ</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sinh</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có</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dự</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phòng</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lây</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truyền</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VGB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từ</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mẹ</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sang con </a:t>
            </a:r>
            <a:r>
              <a:rPr lang="en-US" sz="28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không</a:t>
            </a:r>
            <a:r>
              <a:rPr lang="en-US" sz="28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p>
        </p:txBody>
      </p:sp>
      <p:sp>
        <p:nvSpPr>
          <p:cNvPr id="3" name="Content Placeholder 2">
            <a:extLst>
              <a:ext uri="{FF2B5EF4-FFF2-40B4-BE49-F238E27FC236}">
                <a16:creationId xmlns:a16="http://schemas.microsoft.com/office/drawing/2014/main" id="{5F00B3E1-00F9-ABA0-DA0D-774786B38631}"/>
              </a:ext>
            </a:extLst>
          </p:cNvPr>
          <p:cNvSpPr>
            <a:spLocks noGrp="1"/>
          </p:cNvSpPr>
          <p:nvPr>
            <p:ph idx="1"/>
          </p:nvPr>
        </p:nvSpPr>
        <p:spPr>
          <a:xfrm>
            <a:off x="374894" y="1032261"/>
            <a:ext cx="11608107" cy="3967121"/>
          </a:xfrm>
          <a:solidFill>
            <a:schemeClr val="bg1">
              <a:lumMod val="95000"/>
            </a:schemeClr>
          </a:solidFill>
          <a:ln>
            <a:solidFill>
              <a:srgbClr val="00B050"/>
            </a:solidFill>
          </a:ln>
        </p:spPr>
        <p:txBody>
          <a:bodyPr>
            <a:noAutofit/>
          </a:bodyPr>
          <a:lstStyle/>
          <a:p>
            <a:pPr>
              <a:lnSpc>
                <a:spcPct val="150000"/>
              </a:lnSpc>
            </a:pPr>
            <a:r>
              <a:rPr lang="en-US" sz="1800" dirty="0" err="1">
                <a:latin typeface="Arial" panose="020B0604020202020204" pitchFamily="34" charset="0"/>
                <a:cs typeface="Arial" panose="020B0604020202020204" pitchFamily="34" charset="0"/>
              </a:rPr>
              <a:t>Nghiên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cứu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tại</a:t>
            </a:r>
            <a:r>
              <a:rPr lang="en-US" sz="1800"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Cameroon </a:t>
            </a:r>
            <a:r>
              <a:rPr lang="en-US" sz="1800" dirty="0">
                <a:latin typeface="Arial" panose="020B0604020202020204" pitchFamily="34" charset="0"/>
                <a:cs typeface="Arial" panose="020B0604020202020204" pitchFamily="34" charset="0"/>
              </a:rPr>
              <a:t>2009- 2016 </a:t>
            </a:r>
            <a:r>
              <a:rPr lang="en-US" sz="1800" dirty="0" err="1">
                <a:latin typeface="Arial" panose="020B0604020202020204" pitchFamily="34" charset="0"/>
                <a:cs typeface="Arial" panose="020B0604020202020204" pitchFamily="34" charset="0"/>
              </a:rPr>
              <a:t>theo</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dõi</a:t>
            </a:r>
            <a:r>
              <a:rPr lang="en-US" sz="1800" dirty="0">
                <a:latin typeface="Arial" panose="020B0604020202020204" pitchFamily="34" charset="0"/>
                <a:cs typeface="Arial" panose="020B0604020202020204" pitchFamily="34" charset="0"/>
              </a:rPr>
              <a:t> </a:t>
            </a:r>
            <a:r>
              <a:rPr lang="vi-VN" sz="1800" dirty="0">
                <a:latin typeface="Arial" panose="020B0604020202020204" pitchFamily="34" charset="0"/>
                <a:cs typeface="Arial" panose="020B0604020202020204" pitchFamily="34" charset="0"/>
              </a:rPr>
              <a:t>607 trẻ  </a:t>
            </a:r>
            <a:r>
              <a:rPr lang="en-US" sz="1800" dirty="0" err="1">
                <a:latin typeface="Arial" panose="020B0604020202020204" pitchFamily="34" charset="0"/>
                <a:cs typeface="Arial" panose="020B0604020202020204" pitchFamily="34" charset="0"/>
              </a:rPr>
              <a:t>sinh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từ</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mẹ</a:t>
            </a:r>
            <a:r>
              <a:rPr lang="en-US" sz="1800" dirty="0">
                <a:latin typeface="Arial" panose="020B0604020202020204" pitchFamily="34" charset="0"/>
                <a:cs typeface="Arial" panose="020B0604020202020204" pitchFamily="34" charset="0"/>
              </a:rPr>
              <a:t> VGB</a:t>
            </a:r>
            <a:r>
              <a:rPr lang="en-US" sz="1800" baseline="30000" dirty="0">
                <a:latin typeface="Arial" panose="020B0604020202020204" pitchFamily="34" charset="0"/>
                <a:cs typeface="Arial" panose="020B0604020202020204" pitchFamily="34" charset="0"/>
              </a:rPr>
              <a:t>1</a:t>
            </a:r>
            <a:r>
              <a:rPr lang="en-US" sz="1800" dirty="0">
                <a:latin typeface="Arial" panose="020B0604020202020204" pitchFamily="34" charset="0"/>
                <a:cs typeface="Arial" panose="020B0604020202020204" pitchFamily="34" charset="0"/>
              </a:rPr>
              <a:t>:</a:t>
            </a:r>
          </a:p>
          <a:p>
            <a:pPr lvl="1">
              <a:lnSpc>
                <a:spcPct val="150000"/>
              </a:lnSpc>
            </a:pPr>
            <a:r>
              <a:rPr lang="en-US" sz="1800" dirty="0">
                <a:latin typeface="Arial" panose="020B0604020202020204" pitchFamily="34" charset="0"/>
                <a:cs typeface="Arial" panose="020B0604020202020204" pitchFamily="34" charset="0"/>
              </a:rPr>
              <a:t>T</a:t>
            </a:r>
            <a:r>
              <a:rPr lang="vi-VN" sz="1800" dirty="0">
                <a:latin typeface="Arial" panose="020B0604020202020204" pitchFamily="34" charset="0"/>
                <a:cs typeface="Arial" panose="020B0604020202020204" pitchFamily="34" charset="0"/>
              </a:rPr>
              <a:t>ỷ lệ HBsAg</a:t>
            </a:r>
            <a:r>
              <a:rPr lang="en-US" sz="1800" dirty="0">
                <a:latin typeface="Arial" panose="020B0604020202020204" pitchFamily="34" charset="0"/>
                <a:cs typeface="Arial" panose="020B0604020202020204" pitchFamily="34" charset="0"/>
              </a:rPr>
              <a:t> (+)</a:t>
            </a:r>
            <a:r>
              <a:rPr lang="vi-VN" sz="1800" dirty="0">
                <a:latin typeface="Arial" panose="020B0604020202020204" pitchFamily="34" charset="0"/>
                <a:cs typeface="Arial" panose="020B0604020202020204" pitchFamily="34" charset="0"/>
              </a:rPr>
              <a:t> là 5,6% ở trẻ tiêm vắc-xin trong vòng 24 giờ</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sau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sinh</a:t>
            </a:r>
            <a:r>
              <a:rPr lang="vi-VN" sz="1800" dirty="0">
                <a:latin typeface="Arial" panose="020B0604020202020204" pitchFamily="34" charset="0"/>
                <a:cs typeface="Arial" panose="020B0604020202020204" pitchFamily="34" charset="0"/>
              </a:rPr>
              <a:t>, 7,0% ở trẻ tiêm trong vòng 24-47 giờ sau sinh và 16,7% ở trẻ tiêm trong vòng 48-96 giờ sau sinh. </a:t>
            </a:r>
            <a:endParaRPr lang="en-US" sz="1800" dirty="0">
              <a:latin typeface="Arial" panose="020B0604020202020204" pitchFamily="34" charset="0"/>
              <a:cs typeface="Arial" panose="020B0604020202020204" pitchFamily="34" charset="0"/>
            </a:endParaRPr>
          </a:p>
          <a:p>
            <a:pPr lvl="1">
              <a:lnSpc>
                <a:spcPct val="150000"/>
              </a:lnSpc>
            </a:pPr>
            <a:r>
              <a:rPr lang="vi-VN" sz="1800" dirty="0">
                <a:latin typeface="Arial" panose="020B0604020202020204" pitchFamily="34" charset="0"/>
                <a:cs typeface="Arial" panose="020B0604020202020204" pitchFamily="34" charset="0"/>
              </a:rPr>
              <a:t>35</a:t>
            </a:r>
            <a:r>
              <a:rPr lang="en-US" sz="1800" dirty="0">
                <a:latin typeface="Arial" panose="020B0604020202020204" pitchFamily="34" charset="0"/>
                <a:cs typeface="Arial" panose="020B0604020202020204" pitchFamily="34" charset="0"/>
              </a:rPr>
              <a:t>/39</a:t>
            </a:r>
            <a:r>
              <a:rPr lang="vi-VN" sz="1800" dirty="0">
                <a:latin typeface="Arial" panose="020B0604020202020204" pitchFamily="34" charset="0"/>
                <a:cs typeface="Arial" panose="020B0604020202020204" pitchFamily="34" charset="0"/>
              </a:rPr>
              <a:t> (89,7</a:t>
            </a:r>
            <a:r>
              <a:rPr lang="en-US" sz="1800" dirty="0">
                <a:latin typeface="Arial" panose="020B0604020202020204" pitchFamily="34" charset="0"/>
                <a:cs typeface="Arial" panose="020B0604020202020204" pitchFamily="34" charset="0"/>
              </a:rPr>
              <a:t>%) </a:t>
            </a:r>
            <a:r>
              <a:rPr lang="vi-VN" sz="1800" dirty="0">
                <a:latin typeface="Arial" panose="020B0604020202020204" pitchFamily="34" charset="0"/>
                <a:cs typeface="Arial" panose="020B0604020202020204" pitchFamily="34" charset="0"/>
              </a:rPr>
              <a:t>trẻ bị nhiễm </a:t>
            </a:r>
            <a:r>
              <a:rPr lang="en-US" sz="1800" dirty="0">
                <a:latin typeface="Arial" panose="020B0604020202020204" pitchFamily="34" charset="0"/>
                <a:cs typeface="Arial" panose="020B0604020202020204" pitchFamily="34" charset="0"/>
              </a:rPr>
              <a:t>VGB</a:t>
            </a:r>
            <a:r>
              <a:rPr lang="vi-VN" sz="1800" dirty="0">
                <a:latin typeface="Arial" panose="020B0604020202020204" pitchFamily="34" charset="0"/>
                <a:cs typeface="Arial" panose="020B0604020202020204" pitchFamily="34" charset="0"/>
              </a:rPr>
              <a:t> có mẹ </a:t>
            </a:r>
            <a:r>
              <a:rPr lang="en-US" sz="1800" dirty="0" err="1">
                <a:latin typeface="Arial" panose="020B0604020202020204" pitchFamily="34" charset="0"/>
                <a:cs typeface="Arial" panose="020B0604020202020204" pitchFamily="34" charset="0"/>
              </a:rPr>
              <a:t>HBeAg</a:t>
            </a:r>
            <a:r>
              <a:rPr lang="en-US" sz="1800" dirty="0">
                <a:latin typeface="Arial" panose="020B0604020202020204" pitchFamily="34" charset="0"/>
                <a:cs typeface="Arial" panose="020B0604020202020204" pitchFamily="34" charset="0"/>
              </a:rPr>
              <a:t> (+)</a:t>
            </a:r>
            <a:r>
              <a:rPr lang="vi-VN" sz="1800" dirty="0">
                <a:latin typeface="Arial" panose="020B0604020202020204" pitchFamily="34" charset="0"/>
                <a:cs typeface="Arial" panose="020B0604020202020204" pitchFamily="34" charset="0"/>
              </a:rPr>
              <a:t> với</a:t>
            </a:r>
            <a:r>
              <a:rPr lang="en-US" sz="1800" dirty="0">
                <a:latin typeface="Arial" panose="020B0604020202020204" pitchFamily="34" charset="0"/>
                <a:cs typeface="Arial" panose="020B0604020202020204" pitchFamily="34" charset="0"/>
              </a:rPr>
              <a:t> TL </a:t>
            </a:r>
            <a:r>
              <a:rPr lang="vi-VN" sz="1800" dirty="0">
                <a:latin typeface="Arial" panose="020B0604020202020204" pitchFamily="34" charset="0"/>
                <a:cs typeface="Arial" panose="020B0604020202020204" pitchFamily="34" charset="0"/>
              </a:rPr>
              <a:t>HBV DNA</a:t>
            </a:r>
            <a:r>
              <a:rPr lang="en-US" sz="1800" dirty="0">
                <a:latin typeface="Arial" panose="020B0604020202020204" pitchFamily="34" charset="0"/>
                <a:cs typeface="Arial" panose="020B0604020202020204" pitchFamily="34" charset="0"/>
              </a:rPr>
              <a:t>&gt; 200.000 </a:t>
            </a:r>
            <a:r>
              <a:rPr lang="vi-VN" sz="1800" dirty="0">
                <a:latin typeface="Arial" panose="020B0604020202020204" pitchFamily="34" charset="0"/>
                <a:cs typeface="Arial" panose="020B0604020202020204" pitchFamily="34" charset="0"/>
              </a:rPr>
              <a:t>IU/mL</a:t>
            </a:r>
            <a:endParaRPr lang="en-US" sz="1800" dirty="0">
              <a:latin typeface="Arial" panose="020B0604020202020204" pitchFamily="34" charset="0"/>
              <a:cs typeface="Arial" panose="020B0604020202020204" pitchFamily="34" charset="0"/>
            </a:endParaRPr>
          </a:p>
          <a:p>
            <a:pPr>
              <a:lnSpc>
                <a:spcPct val="150000"/>
              </a:lnSpc>
            </a:pPr>
            <a:r>
              <a:rPr lang="en-US" sz="1800" dirty="0">
                <a:latin typeface="Arial" panose="020B0604020202020204" pitchFamily="34" charset="0"/>
                <a:cs typeface="Arial" panose="020B0604020202020204" pitchFamily="34" charset="0"/>
              </a:rPr>
              <a:t>T</a:t>
            </a:r>
            <a:r>
              <a:rPr lang="vi-VN" sz="1800" dirty="0">
                <a:latin typeface="Arial" panose="020B0604020202020204" pitchFamily="34" charset="0"/>
                <a:cs typeface="Arial" panose="020B0604020202020204" pitchFamily="34" charset="0"/>
              </a:rPr>
              <a:t>iêm </a:t>
            </a:r>
            <a:r>
              <a:rPr lang="en-US" sz="1800" dirty="0" err="1">
                <a:latin typeface="Arial" panose="020B0604020202020204" pitchFamily="34" charset="0"/>
                <a:cs typeface="Arial" panose="020B0604020202020204" pitchFamily="34" charset="0"/>
              </a:rPr>
              <a:t>vắc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xin</a:t>
            </a:r>
            <a:r>
              <a:rPr lang="en-US" sz="1800" dirty="0">
                <a:latin typeface="Arial" panose="020B0604020202020204" pitchFamily="34" charset="0"/>
                <a:cs typeface="Arial" panose="020B0604020202020204" pitchFamily="34" charset="0"/>
              </a:rPr>
              <a:t> VGB </a:t>
            </a:r>
            <a:r>
              <a:rPr lang="en-US" sz="1800" dirty="0" err="1">
                <a:latin typeface="Arial" panose="020B0604020202020204" pitchFamily="34" charset="0"/>
                <a:cs typeface="Arial" panose="020B0604020202020204" pitchFamily="34" charset="0"/>
              </a:rPr>
              <a:t>trong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vòng</a:t>
            </a:r>
            <a:r>
              <a:rPr lang="en-US" sz="1800" dirty="0">
                <a:latin typeface="Arial" panose="020B0604020202020204" pitchFamily="34" charset="0"/>
                <a:cs typeface="Arial" panose="020B0604020202020204" pitchFamily="34" charset="0"/>
              </a:rPr>
              <a:t> 24g </a:t>
            </a:r>
            <a:r>
              <a:rPr lang="en-US" sz="1800" dirty="0" err="1">
                <a:latin typeface="Arial" panose="020B0604020202020204" pitchFamily="34" charset="0"/>
                <a:cs typeface="Arial" panose="020B0604020202020204" pitchFamily="34" charset="0"/>
              </a:rPr>
              <a:t>sau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sinh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cho</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trẻ</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sinh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từ</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mẹ</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có</a:t>
            </a:r>
            <a:r>
              <a:rPr lang="en-US" sz="1800" dirty="0">
                <a:latin typeface="Arial" panose="020B0604020202020204" pitchFamily="34" charset="0"/>
                <a:cs typeface="Arial" panose="020B0604020202020204" pitchFamily="34" charset="0"/>
              </a:rPr>
              <a:t> HBsAg</a:t>
            </a:r>
            <a:r>
              <a:rPr lang="vi-VN" sz="1800" dirty="0">
                <a:latin typeface="Arial" panose="020B0604020202020204" pitchFamily="34" charset="0"/>
                <a:cs typeface="Arial" panose="020B0604020202020204" pitchFamily="34" charset="0"/>
              </a:rPr>
              <a:t>, kết hợp HBIG giảm hơn nữa nguy cơ lây truyền từ mẹ sang con</a:t>
            </a:r>
            <a:r>
              <a:rPr lang="en-US" sz="1800" dirty="0">
                <a:latin typeface="Arial" panose="020B0604020202020204" pitchFamily="34" charset="0"/>
                <a:cs typeface="Arial" panose="020B0604020202020204" pitchFamily="34" charset="0"/>
              </a:rPr>
              <a:t>&lt;</a:t>
            </a:r>
            <a:r>
              <a:rPr lang="vi-VN" sz="1800" dirty="0">
                <a:latin typeface="Arial" panose="020B0604020202020204" pitchFamily="34" charset="0"/>
                <a:cs typeface="Arial" panose="020B0604020202020204" pitchFamily="34" charset="0"/>
              </a:rPr>
              <a:t> 5%</a:t>
            </a:r>
            <a:r>
              <a:rPr lang="en-US" sz="1800" baseline="30000" dirty="0">
                <a:latin typeface="Arial" panose="020B0604020202020204" pitchFamily="34" charset="0"/>
                <a:cs typeface="Arial" panose="020B0604020202020204" pitchFamily="34" charset="0"/>
              </a:rPr>
              <a:t>2</a:t>
            </a:r>
          </a:p>
          <a:p>
            <a:pPr>
              <a:lnSpc>
                <a:spcPct val="150000"/>
              </a:lnSpc>
            </a:pPr>
            <a:r>
              <a:rPr lang="vi-VN" sz="1800" dirty="0">
                <a:latin typeface="Arial" panose="020B0604020202020204" pitchFamily="34" charset="0"/>
                <a:cs typeface="Arial" panose="020B0604020202020204" pitchFamily="34" charset="0"/>
              </a:rPr>
              <a:t>Tiêm vắc-xin </a:t>
            </a:r>
            <a:r>
              <a:rPr lang="en-US" sz="1800" dirty="0">
                <a:latin typeface="Arial" panose="020B0604020202020204" pitchFamily="34" charset="0"/>
                <a:cs typeface="Arial" panose="020B0604020202020204" pitchFamily="34" charset="0"/>
              </a:rPr>
              <a:t>VGB</a:t>
            </a:r>
            <a:r>
              <a:rPr lang="vi-VN" sz="1800" dirty="0">
                <a:latin typeface="Arial" panose="020B0604020202020204" pitchFamily="34" charset="0"/>
                <a:cs typeface="Arial" panose="020B0604020202020204" pitchFamily="34" charset="0"/>
              </a:rPr>
              <a:t> là một chiến lược hiệu quả về chi phí để kiểm soát nhiễm </a:t>
            </a:r>
            <a:r>
              <a:rPr lang="en-US" sz="1800" dirty="0">
                <a:latin typeface="Arial" panose="020B0604020202020204" pitchFamily="34" charset="0"/>
                <a:cs typeface="Arial" panose="020B0604020202020204" pitchFamily="34" charset="0"/>
              </a:rPr>
              <a:t>VGB</a:t>
            </a:r>
            <a:r>
              <a:rPr lang="vi-VN" sz="1800" dirty="0">
                <a:cs typeface="Arial" panose="020B0604020202020204" pitchFamily="34" charset="0"/>
              </a:rPr>
              <a:t>, </a:t>
            </a:r>
            <a:r>
              <a:rPr lang="vi-VN" sz="1800" dirty="0">
                <a:latin typeface="Arial" panose="020B0604020202020204" pitchFamily="34" charset="0"/>
                <a:cs typeface="Arial" panose="020B0604020202020204" pitchFamily="34" charset="0"/>
              </a:rPr>
              <a:t>nhưng</a:t>
            </a:r>
            <a:r>
              <a:rPr lang="en-US" sz="1800" dirty="0">
                <a:latin typeface="Arial" panose="020B0604020202020204" pitchFamily="34" charset="0"/>
                <a:cs typeface="Arial" panose="020B0604020202020204" pitchFamily="34" charset="0"/>
              </a:rPr>
              <a:t> </a:t>
            </a:r>
            <a:r>
              <a:rPr lang="vi-VN" sz="1800" dirty="0">
                <a:cs typeface="Arial" panose="020B0604020202020204" pitchFamily="34" charset="0"/>
              </a:rPr>
              <a:t>HBIG</a:t>
            </a:r>
            <a:r>
              <a:rPr lang="vi-VN" sz="1800" dirty="0">
                <a:latin typeface="Arial" panose="020B0604020202020204" pitchFamily="34" charset="0"/>
                <a:cs typeface="Arial" panose="020B0604020202020204" pitchFamily="34" charset="0"/>
              </a:rPr>
              <a:t> không được sử dụng rộng rãi do chi phí cao và yêu cầu về cơ sở hạ tầng</a:t>
            </a:r>
            <a:r>
              <a:rPr lang="en-US" sz="1800" baseline="30000" dirty="0">
                <a:latin typeface="Arial" panose="020B0604020202020204" pitchFamily="34" charset="0"/>
                <a:cs typeface="Arial" panose="020B0604020202020204" pitchFamily="34" charset="0"/>
              </a:rPr>
              <a:t>3</a:t>
            </a:r>
            <a:r>
              <a:rPr lang="vi-VN" sz="1800" dirty="0">
                <a:latin typeface="Arial" panose="020B0604020202020204" pitchFamily="34" charset="0"/>
                <a:cs typeface="Arial" panose="020B0604020202020204" pitchFamily="34" charset="0"/>
              </a:rPr>
              <a:t>.</a:t>
            </a:r>
            <a:endParaRPr lang="en-US" sz="1800" dirty="0">
              <a:solidFill>
                <a:srgbClr val="C0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0C2AF3B-4968-3B83-D43E-BBF0472A9627}"/>
              </a:ext>
            </a:extLst>
          </p:cNvPr>
          <p:cNvSpPr txBox="1"/>
          <p:nvPr/>
        </p:nvSpPr>
        <p:spPr>
          <a:xfrm>
            <a:off x="95959" y="6334780"/>
            <a:ext cx="11794434" cy="523220"/>
          </a:xfrm>
          <a:prstGeom prst="rect">
            <a:avLst/>
          </a:prstGeom>
          <a:noFill/>
        </p:spPr>
        <p:txBody>
          <a:bodyPr wrap="square" rtlCol="0">
            <a:spAutoFit/>
          </a:bodyPr>
          <a:lstStyle/>
          <a:p>
            <a:r>
              <a:rPr lang="en-GB" sz="1400" dirty="0"/>
              <a:t>1. SHIMAKAWA et al. Lancet Global Health 2022; 2. </a:t>
            </a:r>
            <a:r>
              <a:rPr lang="en-US" sz="1400" dirty="0"/>
              <a:t>WHO. Hepatitis B vaccines: WHO position paper - July 2017. </a:t>
            </a:r>
            <a:r>
              <a:rPr lang="en-US" sz="1400" dirty="0" err="1"/>
              <a:t>Wkly</a:t>
            </a:r>
            <a:r>
              <a:rPr lang="en-US" sz="1400" dirty="0"/>
              <a:t> Epidemiol Rec. 2017;92(27):369–392</a:t>
            </a:r>
          </a:p>
          <a:p>
            <a:r>
              <a:rPr lang="en-US" sz="1400" dirty="0"/>
              <a:t>3. Solomon Chih-Cheng Chen et al. </a:t>
            </a:r>
            <a:r>
              <a:rPr lang="en-US" sz="1400" dirty="0" err="1"/>
              <a:t>Pediatrict</a:t>
            </a:r>
            <a:r>
              <a:rPr lang="en-US" sz="1400" dirty="0"/>
              <a:t> 2013, 131(4):e1135–e1143. </a:t>
            </a:r>
          </a:p>
        </p:txBody>
      </p:sp>
      <p:sp>
        <p:nvSpPr>
          <p:cNvPr id="10" name="Arrow: Down 9">
            <a:extLst>
              <a:ext uri="{FF2B5EF4-FFF2-40B4-BE49-F238E27FC236}">
                <a16:creationId xmlns:a16="http://schemas.microsoft.com/office/drawing/2014/main" id="{D024FB93-12AC-7115-994A-D4A5E04F75C8}"/>
              </a:ext>
            </a:extLst>
          </p:cNvPr>
          <p:cNvSpPr/>
          <p:nvPr/>
        </p:nvSpPr>
        <p:spPr>
          <a:xfrm>
            <a:off x="5498495" y="4999382"/>
            <a:ext cx="484742" cy="28033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70378DE-9079-D7DD-5977-8A74236580BB}"/>
              </a:ext>
            </a:extLst>
          </p:cNvPr>
          <p:cNvSpPr txBox="1"/>
          <p:nvPr/>
        </p:nvSpPr>
        <p:spPr>
          <a:xfrm>
            <a:off x="997984" y="5408114"/>
            <a:ext cx="9705861" cy="646331"/>
          </a:xfrm>
          <a:prstGeom prst="rect">
            <a:avLst/>
          </a:prstGeom>
          <a:solidFill>
            <a:schemeClr val="accent6">
              <a:lumMod val="20000"/>
              <a:lumOff val="80000"/>
            </a:schemeClr>
          </a:solidFill>
        </p:spPr>
        <p:txBody>
          <a:bodyPr wrap="square" rtlCol="0">
            <a:spAutoFit/>
          </a:bodyPr>
          <a:lstStyle/>
          <a:p>
            <a:pPr algn="ctr"/>
            <a:r>
              <a:rPr lang="en-US" b="1" dirty="0">
                <a:solidFill>
                  <a:srgbClr val="C00000"/>
                </a:solidFill>
                <a:latin typeface="Arial" panose="020B0604020202020204" pitchFamily="34" charset="0"/>
                <a:cs typeface="Arial" panose="020B0604020202020204" pitchFamily="34" charset="0"/>
              </a:rPr>
              <a:t>N</a:t>
            </a:r>
            <a:r>
              <a:rPr lang="vi-VN" b="1" dirty="0">
                <a:solidFill>
                  <a:srgbClr val="C00000"/>
                </a:solidFill>
                <a:cs typeface="Arial" panose="020B0604020202020204" pitchFamily="34" charset="0"/>
              </a:rPr>
              <a:t>guy cơ lây truyền </a:t>
            </a:r>
            <a:r>
              <a:rPr lang="en-US" b="1" dirty="0">
                <a:solidFill>
                  <a:srgbClr val="C00000"/>
                </a:solidFill>
                <a:latin typeface="Arial" panose="020B0604020202020204" pitchFamily="34" charset="0"/>
                <a:cs typeface="Arial" panose="020B0604020202020204" pitchFamily="34" charset="0"/>
              </a:rPr>
              <a:t>HBV </a:t>
            </a:r>
            <a:r>
              <a:rPr lang="vi-VN" b="1" dirty="0">
                <a:solidFill>
                  <a:srgbClr val="C00000"/>
                </a:solidFill>
                <a:cs typeface="Arial" panose="020B0604020202020204" pitchFamily="34" charset="0"/>
              </a:rPr>
              <a:t>từ mẹ sang con</a:t>
            </a:r>
            <a:r>
              <a:rPr lang="en-US" b="1" dirty="0">
                <a:solidFill>
                  <a:srgbClr val="C00000"/>
                </a:solidFill>
                <a:latin typeface="Arial" panose="020B0604020202020204" pitchFamily="34" charset="0"/>
                <a:cs typeface="Arial" panose="020B0604020202020204" pitchFamily="34" charset="0"/>
              </a:rPr>
              <a:t> </a:t>
            </a:r>
            <a:r>
              <a:rPr lang="en-US" b="1" dirty="0" err="1">
                <a:solidFill>
                  <a:srgbClr val="C00000"/>
                </a:solidFill>
                <a:latin typeface="Arial" panose="020B0604020202020204" pitchFamily="34" charset="0"/>
                <a:cs typeface="Arial" panose="020B0604020202020204" pitchFamily="34" charset="0"/>
              </a:rPr>
              <a:t>giảm</a:t>
            </a:r>
            <a:r>
              <a:rPr lang="vi-VN" b="1" dirty="0">
                <a:solidFill>
                  <a:srgbClr val="C00000"/>
                </a:solidFill>
                <a:cs typeface="Arial" panose="020B0604020202020204" pitchFamily="34" charset="0"/>
              </a:rPr>
              <a:t> đáng kể </a:t>
            </a:r>
            <a:r>
              <a:rPr lang="en-US" b="1" dirty="0" err="1">
                <a:solidFill>
                  <a:srgbClr val="C00000"/>
                </a:solidFill>
                <a:latin typeface="Arial" panose="020B0604020202020204" pitchFamily="34" charset="0"/>
                <a:cs typeface="Arial" panose="020B0604020202020204" pitchFamily="34" charset="0"/>
              </a:rPr>
              <a:t>khi</a:t>
            </a:r>
            <a:r>
              <a:rPr lang="en-US" b="1" dirty="0">
                <a:solidFill>
                  <a:srgbClr val="C00000"/>
                </a:solidFill>
                <a:latin typeface="Arial" panose="020B0604020202020204" pitchFamily="34" charset="0"/>
                <a:cs typeface="Arial" panose="020B0604020202020204" pitchFamily="34" charset="0"/>
              </a:rPr>
              <a:t> </a:t>
            </a:r>
            <a:r>
              <a:rPr lang="vi-VN" b="1" dirty="0">
                <a:solidFill>
                  <a:srgbClr val="C00000"/>
                </a:solidFill>
                <a:cs typeface="Arial" panose="020B0604020202020204" pitchFamily="34" charset="0"/>
              </a:rPr>
              <a:t>tiêm vắc-xin </a:t>
            </a:r>
            <a:r>
              <a:rPr lang="en-US" b="1" dirty="0">
                <a:solidFill>
                  <a:srgbClr val="C00000"/>
                </a:solidFill>
                <a:latin typeface="Arial" panose="020B0604020202020204" pitchFamily="34" charset="0"/>
                <a:cs typeface="Arial" panose="020B0604020202020204" pitchFamily="34" charset="0"/>
              </a:rPr>
              <a:t>VGB </a:t>
            </a:r>
          </a:p>
          <a:p>
            <a:pPr algn="ctr"/>
            <a:r>
              <a:rPr lang="en-US" b="1" dirty="0" err="1">
                <a:solidFill>
                  <a:srgbClr val="C00000"/>
                </a:solidFill>
                <a:latin typeface="Arial" panose="020B0604020202020204" pitchFamily="34" charset="0"/>
                <a:cs typeface="Arial" panose="020B0604020202020204" pitchFamily="34" charset="0"/>
              </a:rPr>
              <a:t>liều</a:t>
            </a:r>
            <a:r>
              <a:rPr lang="vi-VN" b="1" dirty="0">
                <a:solidFill>
                  <a:srgbClr val="C00000"/>
                </a:solidFill>
                <a:cs typeface="Arial" panose="020B0604020202020204" pitchFamily="34" charset="0"/>
              </a:rPr>
              <a:t> sơ sinh kịp thời trong vòng 24 giờ sau khi sinh</a:t>
            </a:r>
            <a:r>
              <a:rPr lang="vi-VN" dirty="0">
                <a:solidFill>
                  <a:srgbClr val="C00000"/>
                </a:solidFill>
                <a:cs typeface="Arial" panose="020B0604020202020204" pitchFamily="34" charset="0"/>
              </a:rPr>
              <a:t>.</a:t>
            </a:r>
            <a:endParaRPr lang="en-US" dirty="0"/>
          </a:p>
        </p:txBody>
      </p:sp>
    </p:spTree>
    <p:extLst>
      <p:ext uri="{BB962C8B-B14F-4D97-AF65-F5344CB8AC3E}">
        <p14:creationId xmlns:p14="http://schemas.microsoft.com/office/powerpoint/2010/main" val="2257592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0136B-7D53-8A25-0897-E39139D54B6F}"/>
              </a:ext>
            </a:extLst>
          </p:cNvPr>
          <p:cNvSpPr>
            <a:spLocks noGrp="1"/>
          </p:cNvSpPr>
          <p:nvPr>
            <p:ph type="title"/>
          </p:nvPr>
        </p:nvSpPr>
        <p:spPr>
          <a:xfrm>
            <a:off x="374955" y="479413"/>
            <a:ext cx="11595652" cy="771181"/>
          </a:xfrm>
        </p:spPr>
        <p:txBody>
          <a:bodyPr>
            <a:normAutofit fontScale="90000"/>
          </a:bodyPr>
          <a:lstStyle/>
          <a:p>
            <a:pPr algn="ctr"/>
            <a:r>
              <a:rPr lang="cs-CZ" altLang="en-US" sz="3200" b="1" dirty="0">
                <a:solidFill>
                  <a:schemeClr val="accent1">
                    <a:lumMod val="75000"/>
                  </a:schemeClr>
                </a:solidFill>
                <a:latin typeface="Arial" panose="020B0604020202020204" pitchFamily="34" charset="0"/>
                <a:cs typeface="Arial" panose="020B0604020202020204" pitchFamily="34" charset="0"/>
              </a:rPr>
              <a:t>Những ai cần </a:t>
            </a:r>
            <a:r>
              <a:rPr lang="en-US" altLang="en-US" sz="3200" b="1" dirty="0" err="1">
                <a:solidFill>
                  <a:schemeClr val="accent1">
                    <a:lumMod val="75000"/>
                  </a:schemeClr>
                </a:solidFill>
                <a:latin typeface="Arial" panose="020B0604020202020204" pitchFamily="34" charset="0"/>
                <a:cs typeface="Arial" panose="020B0604020202020204" pitchFamily="34" charset="0"/>
              </a:rPr>
              <a:t>được</a:t>
            </a:r>
            <a:r>
              <a:rPr lang="en-US" altLang="en-US" sz="3200" b="1" dirty="0">
                <a:solidFill>
                  <a:schemeClr val="accent1">
                    <a:lumMod val="75000"/>
                  </a:schemeClr>
                </a:solidFill>
                <a:latin typeface="Arial" panose="020B0604020202020204" pitchFamily="34" charset="0"/>
                <a:cs typeface="Arial" panose="020B0604020202020204" pitchFamily="34" charset="0"/>
              </a:rPr>
              <a:t> </a:t>
            </a:r>
            <a:r>
              <a:rPr lang="en-US" altLang="en-US" sz="3200" b="1" dirty="0" err="1">
                <a:solidFill>
                  <a:schemeClr val="accent1">
                    <a:lumMod val="75000"/>
                  </a:schemeClr>
                </a:solidFill>
                <a:latin typeface="Arial" panose="020B0604020202020204" pitchFamily="34" charset="0"/>
                <a:cs typeface="Arial" panose="020B0604020202020204" pitchFamily="34" charset="0"/>
              </a:rPr>
              <a:t>tiêm</a:t>
            </a:r>
            <a:r>
              <a:rPr lang="en-US" altLang="en-US" sz="3200" b="1" dirty="0">
                <a:solidFill>
                  <a:schemeClr val="accent1">
                    <a:lumMod val="75000"/>
                  </a:schemeClr>
                </a:solidFill>
                <a:latin typeface="Arial" panose="020B0604020202020204" pitchFamily="34" charset="0"/>
                <a:cs typeface="Arial" panose="020B0604020202020204" pitchFamily="34" charset="0"/>
              </a:rPr>
              <a:t> </a:t>
            </a:r>
            <a:r>
              <a:rPr lang="en-US" altLang="en-US" sz="3200" b="1" dirty="0" err="1">
                <a:solidFill>
                  <a:schemeClr val="accent1">
                    <a:lumMod val="75000"/>
                  </a:schemeClr>
                </a:solidFill>
                <a:latin typeface="Arial" panose="020B0604020202020204" pitchFamily="34" charset="0"/>
                <a:cs typeface="Arial" panose="020B0604020202020204" pitchFamily="34" charset="0"/>
              </a:rPr>
              <a:t>vắc</a:t>
            </a:r>
            <a:r>
              <a:rPr lang="en-US" altLang="en-US" sz="3200" b="1" dirty="0">
                <a:solidFill>
                  <a:schemeClr val="accent1">
                    <a:lumMod val="75000"/>
                  </a:schemeClr>
                </a:solidFill>
                <a:latin typeface="Arial" panose="020B0604020202020204" pitchFamily="34" charset="0"/>
                <a:cs typeface="Arial" panose="020B0604020202020204" pitchFamily="34" charset="0"/>
              </a:rPr>
              <a:t> </a:t>
            </a:r>
            <a:r>
              <a:rPr lang="en-US" altLang="en-US" sz="3200" b="1" dirty="0" err="1">
                <a:solidFill>
                  <a:schemeClr val="accent1">
                    <a:lumMod val="75000"/>
                  </a:schemeClr>
                </a:solidFill>
                <a:latin typeface="Arial" panose="020B0604020202020204" pitchFamily="34" charset="0"/>
                <a:cs typeface="Arial" panose="020B0604020202020204" pitchFamily="34" charset="0"/>
              </a:rPr>
              <a:t>xin</a:t>
            </a:r>
            <a:r>
              <a:rPr lang="en-US" altLang="en-US" sz="3200" b="1" dirty="0">
                <a:solidFill>
                  <a:schemeClr val="accent1">
                    <a:lumMod val="75000"/>
                  </a:schemeClr>
                </a:solidFill>
                <a:latin typeface="Arial" panose="020B0604020202020204" pitchFamily="34" charset="0"/>
                <a:cs typeface="Arial" panose="020B0604020202020204" pitchFamily="34" charset="0"/>
              </a:rPr>
              <a:t> </a:t>
            </a:r>
            <a:r>
              <a:rPr lang="en-US" altLang="en-US" sz="3200" b="1" dirty="0" err="1">
                <a:solidFill>
                  <a:schemeClr val="accent1">
                    <a:lumMod val="75000"/>
                  </a:schemeClr>
                </a:solidFill>
                <a:latin typeface="Arial" panose="020B0604020202020204" pitchFamily="34" charset="0"/>
                <a:cs typeface="Arial" panose="020B0604020202020204" pitchFamily="34" charset="0"/>
              </a:rPr>
              <a:t>viêm</a:t>
            </a:r>
            <a:r>
              <a:rPr lang="en-US" altLang="en-US" sz="3200" b="1" dirty="0">
                <a:solidFill>
                  <a:schemeClr val="accent1">
                    <a:lumMod val="75000"/>
                  </a:schemeClr>
                </a:solidFill>
                <a:latin typeface="Arial" panose="020B0604020202020204" pitchFamily="34" charset="0"/>
                <a:cs typeface="Arial" panose="020B0604020202020204" pitchFamily="34" charset="0"/>
              </a:rPr>
              <a:t> </a:t>
            </a:r>
            <a:r>
              <a:rPr lang="en-US" altLang="en-US" sz="3200" b="1" dirty="0" err="1">
                <a:solidFill>
                  <a:schemeClr val="accent1">
                    <a:lumMod val="75000"/>
                  </a:schemeClr>
                </a:solidFill>
                <a:latin typeface="Arial" panose="020B0604020202020204" pitchFamily="34" charset="0"/>
                <a:cs typeface="Arial" panose="020B0604020202020204" pitchFamily="34" charset="0"/>
              </a:rPr>
              <a:t>gan</a:t>
            </a:r>
            <a:r>
              <a:rPr lang="en-US" altLang="en-US" sz="3200" b="1" dirty="0">
                <a:solidFill>
                  <a:schemeClr val="accent1">
                    <a:lumMod val="75000"/>
                  </a:schemeClr>
                </a:solidFill>
                <a:latin typeface="Arial" panose="020B0604020202020204" pitchFamily="34" charset="0"/>
                <a:cs typeface="Arial" panose="020B0604020202020204" pitchFamily="34" charset="0"/>
              </a:rPr>
              <a:t> B ?</a:t>
            </a:r>
            <a:br>
              <a:rPr lang="zh-CN" altLang="en-US" sz="32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br>
            <a:endParaRPr lang="en-US" sz="3200" b="1" dirty="0"/>
          </a:p>
        </p:txBody>
      </p:sp>
      <p:sp>
        <p:nvSpPr>
          <p:cNvPr id="3" name="Content Placeholder 2">
            <a:extLst>
              <a:ext uri="{FF2B5EF4-FFF2-40B4-BE49-F238E27FC236}">
                <a16:creationId xmlns:a16="http://schemas.microsoft.com/office/drawing/2014/main" id="{DED52D02-960F-0351-20EB-79ACA61288AF}"/>
              </a:ext>
            </a:extLst>
          </p:cNvPr>
          <p:cNvSpPr>
            <a:spLocks noGrp="1"/>
          </p:cNvSpPr>
          <p:nvPr>
            <p:ph sz="half" idx="1"/>
          </p:nvPr>
        </p:nvSpPr>
        <p:spPr>
          <a:xfrm>
            <a:off x="374955" y="1503045"/>
            <a:ext cx="4956313" cy="2608622"/>
          </a:xfrm>
          <a:solidFill>
            <a:schemeClr val="accent1">
              <a:lumMod val="20000"/>
              <a:lumOff val="80000"/>
            </a:schemeClr>
          </a:solidFill>
        </p:spPr>
        <p:txBody>
          <a:bodyPr>
            <a:normAutofit/>
          </a:bodyPr>
          <a:lstStyle/>
          <a:p>
            <a:pPr>
              <a:lnSpc>
                <a:spcPct val="100000"/>
              </a:lnSpc>
            </a:pPr>
            <a:r>
              <a:rPr lang="pt-BR" altLang="zh-CN" sz="2000" b="1" dirty="0">
                <a:solidFill>
                  <a:srgbClr val="C00000"/>
                </a:solidFill>
                <a:latin typeface="Arial" panose="020B0604020202020204" pitchFamily="34" charset="0"/>
                <a:ea typeface="黑体" panose="02010609060101010101" pitchFamily="49" charset="-122"/>
                <a:cs typeface="Arial" panose="020B0604020202020204" pitchFamily="34" charset="0"/>
              </a:rPr>
              <a:t>Tất cả trẻ sơ sinh và trẻ nhỏ</a:t>
            </a:r>
          </a:p>
          <a:p>
            <a:pPr>
              <a:lnSpc>
                <a:spcPct val="100000"/>
              </a:lnSpc>
            </a:pPr>
            <a:r>
              <a:rPr lang="pt-BR" sz="2000" b="1" dirty="0">
                <a:solidFill>
                  <a:srgbClr val="C00000"/>
                </a:solidFill>
                <a:latin typeface="Arial" panose="020B0604020202020204" pitchFamily="34" charset="0"/>
                <a:ea typeface="黑体" panose="02010609060101010101" pitchFamily="49" charset="-122"/>
                <a:cs typeface="Arial" panose="020B0604020202020204" pitchFamily="34" charset="0"/>
              </a:rPr>
              <a:t>Nhân viên y tế</a:t>
            </a:r>
            <a:r>
              <a:rPr lang="en-US" sz="2000" b="1" dirty="0">
                <a:solidFill>
                  <a:srgbClr val="C00000"/>
                </a:solidFill>
                <a:latin typeface="Arial" panose="020B0604020202020204" pitchFamily="34" charset="0"/>
                <a:ea typeface="黑体" panose="02010609060101010101" pitchFamily="49" charset="-122"/>
                <a:cs typeface="Arial" panose="020B0604020202020204" pitchFamily="34" charset="0"/>
              </a:rPr>
              <a:t> </a:t>
            </a:r>
            <a:r>
              <a:rPr lang="en-US" sz="2000" dirty="0" err="1">
                <a:latin typeface="Arial" panose="020B0604020202020204" pitchFamily="34" charset="0"/>
                <a:ea typeface="黑体" panose="02010609060101010101" pitchFamily="49" charset="-122"/>
                <a:cs typeface="Arial" panose="020B0604020202020204" pitchFamily="34" charset="0"/>
              </a:rPr>
              <a:t>và</a:t>
            </a:r>
            <a:r>
              <a:rPr lang="en-US" sz="2000" dirty="0">
                <a:latin typeface="Arial" panose="020B0604020202020204" pitchFamily="34" charset="0"/>
                <a:ea typeface="黑体" panose="02010609060101010101" pitchFamily="49" charset="-122"/>
                <a:cs typeface="Arial" panose="020B0604020202020204" pitchFamily="34" charset="0"/>
              </a:rPr>
              <a:t> </a:t>
            </a:r>
            <a:r>
              <a:rPr lang="vi-VN" sz="2000" dirty="0">
                <a:latin typeface="Arial" panose="020B0604020202020204" pitchFamily="34" charset="0"/>
                <a:cs typeface="Arial" panose="020B0604020202020204" pitchFamily="34" charset="0"/>
              </a:rPr>
              <a:t>những người khác có thể tiếp xúc với máu, hoặc dịch cơ thể có khả năng lây nhiễm </a:t>
            </a:r>
            <a:r>
              <a:rPr lang="en-US" sz="2000" dirty="0">
                <a:latin typeface="Arial" panose="020B0604020202020204" pitchFamily="34" charset="0"/>
                <a:cs typeface="Arial" panose="020B0604020202020204" pitchFamily="34" charset="0"/>
              </a:rPr>
              <a:t>VGB </a:t>
            </a:r>
            <a:r>
              <a:rPr lang="vi-VN" sz="2000" dirty="0">
                <a:latin typeface="Arial" panose="020B0604020202020204" pitchFamily="34" charset="0"/>
                <a:cs typeface="Arial" panose="020B0604020202020204" pitchFamily="34" charset="0"/>
              </a:rPr>
              <a:t>trong quá trình làm việc. </a:t>
            </a:r>
            <a:endParaRPr lang="en-US" sz="2000" dirty="0">
              <a:latin typeface="Arial" panose="020B0604020202020204" pitchFamily="34" charset="0"/>
              <a:cs typeface="Arial" panose="020B0604020202020204" pitchFamily="34" charset="0"/>
            </a:endParaRPr>
          </a:p>
          <a:p>
            <a:pPr>
              <a:lnSpc>
                <a:spcPct val="100000"/>
              </a:lnSpc>
            </a:pPr>
            <a:r>
              <a:rPr lang="en-US" altLang="zh-CN" sz="2000" dirty="0" err="1">
                <a:latin typeface="Arial" panose="020B0604020202020204" pitchFamily="34" charset="0"/>
                <a:ea typeface="黑体" panose="02010609060101010101" pitchFamily="49" charset="-122"/>
                <a:cs typeface="Arial" panose="020B0604020202020204" pitchFamily="34" charset="0"/>
              </a:rPr>
              <a:t>Thành</a:t>
            </a:r>
            <a:r>
              <a:rPr lang="en-US" altLang="zh-CN" sz="2000" dirty="0">
                <a:latin typeface="Arial" panose="020B0604020202020204" pitchFamily="34" charset="0"/>
                <a:ea typeface="黑体" panose="02010609060101010101" pitchFamily="49" charset="-122"/>
                <a:cs typeface="Arial" panose="020B0604020202020204" pitchFamily="34" charset="0"/>
              </a:rPr>
              <a:t> </a:t>
            </a:r>
            <a:r>
              <a:rPr lang="en-US" altLang="zh-CN" sz="2000" dirty="0" err="1">
                <a:latin typeface="Arial" panose="020B0604020202020204" pitchFamily="34" charset="0"/>
                <a:ea typeface="黑体" panose="02010609060101010101" pitchFamily="49" charset="-122"/>
                <a:cs typeface="Arial" panose="020B0604020202020204" pitchFamily="34" charset="0"/>
              </a:rPr>
              <a:t>viên</a:t>
            </a:r>
            <a:r>
              <a:rPr lang="en-US" altLang="zh-CN" sz="2000" dirty="0">
                <a:latin typeface="Arial" panose="020B0604020202020204" pitchFamily="34" charset="0"/>
                <a:ea typeface="黑体" panose="02010609060101010101" pitchFamily="49" charset="-122"/>
                <a:cs typeface="Arial" panose="020B0604020202020204" pitchFamily="34" charset="0"/>
              </a:rPr>
              <a:t> </a:t>
            </a:r>
            <a:r>
              <a:rPr lang="en-US" altLang="en-US" sz="2000" dirty="0" err="1">
                <a:latin typeface="Arial" panose="020B0604020202020204" pitchFamily="34" charset="0"/>
                <a:ea typeface="Geneva"/>
                <a:cs typeface="Arial" panose="020B0604020202020204" pitchFamily="34" charset="0"/>
              </a:rPr>
              <a:t>gia</a:t>
            </a:r>
            <a:r>
              <a:rPr lang="en-US" altLang="en-US" sz="2000" dirty="0">
                <a:latin typeface="Arial" panose="020B0604020202020204" pitchFamily="34" charset="0"/>
                <a:ea typeface="Geneva"/>
                <a:cs typeface="Arial" panose="020B0604020202020204" pitchFamily="34" charset="0"/>
              </a:rPr>
              <a:t> </a:t>
            </a:r>
            <a:r>
              <a:rPr lang="en-US" altLang="en-US" sz="2000" dirty="0" err="1">
                <a:latin typeface="Arial" panose="020B0604020202020204" pitchFamily="34" charset="0"/>
                <a:ea typeface="Geneva"/>
                <a:cs typeface="Arial" panose="020B0604020202020204" pitchFamily="34" charset="0"/>
              </a:rPr>
              <a:t>đình</a:t>
            </a:r>
            <a:r>
              <a:rPr lang="en-US" altLang="en-US" sz="2000" dirty="0">
                <a:latin typeface="Arial" panose="020B0604020202020204" pitchFamily="34" charset="0"/>
                <a:ea typeface="Geneva"/>
                <a:cs typeface="Arial" panose="020B0604020202020204" pitchFamily="34" charset="0"/>
              </a:rPr>
              <a:t> </a:t>
            </a:r>
            <a:r>
              <a:rPr lang="en-US" altLang="en-US" sz="2000" dirty="0" err="1">
                <a:latin typeface="Arial" panose="020B0604020202020204" pitchFamily="34" charset="0"/>
                <a:ea typeface="Geneva"/>
                <a:cs typeface="Arial" panose="020B0604020202020204" pitchFamily="34" charset="0"/>
              </a:rPr>
              <a:t>người</a:t>
            </a:r>
            <a:r>
              <a:rPr lang="en-US" altLang="en-US" sz="2000" dirty="0">
                <a:latin typeface="Arial" panose="020B0604020202020204" pitchFamily="34" charset="0"/>
                <a:ea typeface="Geneva"/>
                <a:cs typeface="Arial" panose="020B0604020202020204" pitchFamily="34" charset="0"/>
              </a:rPr>
              <a:t> </a:t>
            </a:r>
            <a:r>
              <a:rPr lang="en-US" altLang="en-US" sz="2000" dirty="0" err="1">
                <a:latin typeface="Arial" panose="020B0604020202020204" pitchFamily="34" charset="0"/>
                <a:ea typeface="Geneva"/>
                <a:cs typeface="Arial" panose="020B0604020202020204" pitchFamily="34" charset="0"/>
              </a:rPr>
              <a:t>mắc</a:t>
            </a:r>
            <a:r>
              <a:rPr lang="en-US" altLang="en-US" sz="2000" dirty="0">
                <a:latin typeface="Arial" panose="020B0604020202020204" pitchFamily="34" charset="0"/>
                <a:ea typeface="Geneva"/>
                <a:cs typeface="Arial" panose="020B0604020202020204" pitchFamily="34" charset="0"/>
              </a:rPr>
              <a:t> </a:t>
            </a:r>
            <a:r>
              <a:rPr lang="en-US" altLang="en-US" sz="2000" dirty="0" err="1">
                <a:latin typeface="Arial" panose="020B0604020202020204" pitchFamily="34" charset="0"/>
                <a:ea typeface="Geneva"/>
                <a:cs typeface="Arial" panose="020B0604020202020204" pitchFamily="34" charset="0"/>
              </a:rPr>
              <a:t>viêm</a:t>
            </a:r>
            <a:r>
              <a:rPr lang="en-US" altLang="en-US" sz="2000" dirty="0">
                <a:latin typeface="Arial" panose="020B0604020202020204" pitchFamily="34" charset="0"/>
                <a:ea typeface="Geneva"/>
                <a:cs typeface="Arial" panose="020B0604020202020204" pitchFamily="34" charset="0"/>
              </a:rPr>
              <a:t> </a:t>
            </a:r>
            <a:r>
              <a:rPr lang="en-US" altLang="en-US" sz="2000" dirty="0" err="1">
                <a:latin typeface="Arial" panose="020B0604020202020204" pitchFamily="34" charset="0"/>
                <a:ea typeface="Geneva"/>
                <a:cs typeface="Arial" panose="020B0604020202020204" pitchFamily="34" charset="0"/>
              </a:rPr>
              <a:t>gan</a:t>
            </a:r>
            <a:r>
              <a:rPr lang="en-US" altLang="en-US" sz="2000" dirty="0">
                <a:latin typeface="Arial" panose="020B0604020202020204" pitchFamily="34" charset="0"/>
                <a:ea typeface="Geneva"/>
                <a:cs typeface="Arial" panose="020B0604020202020204" pitchFamily="34" charset="0"/>
              </a:rPr>
              <a:t> B </a:t>
            </a:r>
            <a:r>
              <a:rPr lang="en-US" altLang="en-US" sz="2000" dirty="0" err="1">
                <a:latin typeface="Arial" panose="020B0604020202020204" pitchFamily="34" charset="0"/>
                <a:ea typeface="Geneva"/>
                <a:cs typeface="Arial" panose="020B0604020202020204" pitchFamily="34" charset="0"/>
              </a:rPr>
              <a:t>mạn</a:t>
            </a:r>
            <a:r>
              <a:rPr lang="en-US" altLang="en-US" sz="2000" dirty="0">
                <a:latin typeface="Arial" panose="020B0604020202020204" pitchFamily="34" charset="0"/>
                <a:ea typeface="Geneva"/>
                <a:cs typeface="Arial" panose="020B0604020202020204" pitchFamily="34" charset="0"/>
              </a:rPr>
              <a:t> </a:t>
            </a:r>
          </a:p>
          <a:p>
            <a:pPr marL="0" indent="0">
              <a:buNone/>
            </a:pPr>
            <a:endParaRPr lang="en-US" altLang="zh-CN" sz="2000" dirty="0">
              <a:latin typeface="Arial" panose="020B0604020202020204" pitchFamily="34" charset="0"/>
              <a:ea typeface="Geneva"/>
              <a:cs typeface="Arial" panose="020B0604020202020204" pitchFamily="34" charset="0"/>
            </a:endParaRPr>
          </a:p>
          <a:p>
            <a:endParaRPr lang="zh-CN" altLang="en-US" sz="2000"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endParaRPr>
          </a:p>
          <a:p>
            <a:endParaRPr lang="pt-BR" sz="2000"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endParaRPr>
          </a:p>
        </p:txBody>
      </p:sp>
      <p:sp>
        <p:nvSpPr>
          <p:cNvPr id="4" name="Content Placeholder 3">
            <a:extLst>
              <a:ext uri="{FF2B5EF4-FFF2-40B4-BE49-F238E27FC236}">
                <a16:creationId xmlns:a16="http://schemas.microsoft.com/office/drawing/2014/main" id="{B5E1037D-44BA-23B7-FDA1-A491CD0F706C}"/>
              </a:ext>
            </a:extLst>
          </p:cNvPr>
          <p:cNvSpPr>
            <a:spLocks noGrp="1"/>
          </p:cNvSpPr>
          <p:nvPr>
            <p:ph sz="half" idx="2"/>
          </p:nvPr>
        </p:nvSpPr>
        <p:spPr>
          <a:xfrm>
            <a:off x="5548766" y="1503045"/>
            <a:ext cx="6268279" cy="4137591"/>
          </a:xfrm>
          <a:solidFill>
            <a:schemeClr val="accent1">
              <a:lumMod val="20000"/>
              <a:lumOff val="80000"/>
            </a:schemeClr>
          </a:solidFill>
        </p:spPr>
        <p:txBody>
          <a:bodyPr>
            <a:normAutofit/>
          </a:bodyPr>
          <a:lstStyle/>
          <a:p>
            <a:r>
              <a:rPr lang="vi-VN" altLang="zh-CN" sz="2000" dirty="0">
                <a:latin typeface="Arial" panose="020B0604020202020204" pitchFamily="34" charset="0"/>
                <a:cs typeface="Arial" panose="020B0604020202020204" pitchFamily="34" charset="0"/>
              </a:rPr>
              <a:t>Người tiêm chích ma túy</a:t>
            </a:r>
            <a:endParaRPr lang="en-US" altLang="zh-CN" sz="2000" dirty="0">
              <a:latin typeface="Arial" panose="020B0604020202020204" pitchFamily="34" charset="0"/>
              <a:cs typeface="Arial" panose="020B0604020202020204" pitchFamily="34" charset="0"/>
            </a:endParaRPr>
          </a:p>
          <a:p>
            <a:r>
              <a:rPr lang="vi-VN" altLang="zh-CN" sz="2000" dirty="0">
                <a:latin typeface="Arial" panose="020B0604020202020204" pitchFamily="34" charset="0"/>
                <a:cs typeface="Arial" panose="020B0604020202020204" pitchFamily="34" charset="0"/>
              </a:rPr>
              <a:t>Nam quan hệ tình dục đồng giới</a:t>
            </a:r>
            <a:endParaRPr lang="zh-CN" altLang="en-US" sz="2000" dirty="0">
              <a:latin typeface="Arial" panose="020B0604020202020204" pitchFamily="34" charset="0"/>
              <a:cs typeface="Arial" panose="020B0604020202020204" pitchFamily="34" charset="0"/>
            </a:endParaRPr>
          </a:p>
          <a:p>
            <a:r>
              <a:rPr lang="en-US" altLang="zh-CN" sz="2000" dirty="0" err="1">
                <a:latin typeface="Arial" panose="020B0604020202020204" pitchFamily="34" charset="0"/>
                <a:cs typeface="Arial" panose="020B0604020202020204" pitchFamily="34" charset="0"/>
              </a:rPr>
              <a:t>Người</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có</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nhiều</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bạn</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tình</a:t>
            </a:r>
            <a:endParaRPr lang="en-US" altLang="zh-CN" sz="2000" dirty="0">
              <a:latin typeface="Arial" panose="020B0604020202020204" pitchFamily="34" charset="0"/>
              <a:cs typeface="Arial" panose="020B0604020202020204" pitchFamily="34" charset="0"/>
            </a:endParaRPr>
          </a:p>
          <a:p>
            <a:r>
              <a:rPr lang="en-US" altLang="zh-CN" sz="2000" dirty="0" err="1">
                <a:latin typeface="Arial" panose="020B0604020202020204" pitchFamily="34" charset="0"/>
                <a:cs typeface="Arial" panose="020B0604020202020204" pitchFamily="34" charset="0"/>
              </a:rPr>
              <a:t>Người</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trong</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cơ</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sở</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khép</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kín</a:t>
            </a:r>
            <a:endParaRPr lang="en-US" altLang="zh-CN" sz="2000" dirty="0">
              <a:latin typeface="Arial" panose="020B0604020202020204" pitchFamily="34" charset="0"/>
              <a:cs typeface="Arial" panose="020B0604020202020204" pitchFamily="34" charset="0"/>
            </a:endParaRPr>
          </a:p>
          <a:p>
            <a:r>
              <a:rPr lang="en-US" sz="2000" dirty="0" err="1">
                <a:latin typeface="Arial" panose="020B0604020202020204" pitchFamily="34" charset="0"/>
                <a:cs typeface="Arial" panose="020B0604020202020204" pitchFamily="34" charset="0"/>
              </a:rPr>
              <a:t>Người</a:t>
            </a:r>
            <a:r>
              <a:rPr lang="vi-VN" sz="2000" dirty="0">
                <a:latin typeface="Arial" panose="020B0604020202020204" pitchFamily="34" charset="0"/>
                <a:cs typeface="Arial" panose="020B0604020202020204" pitchFamily="34" charset="0"/>
              </a:rPr>
              <a:t> thường xuyên cần truyền máu hoặc các sản phẩm máu</a:t>
            </a:r>
            <a:endParaRPr lang="en-US" altLang="zh-CN" sz="2000" dirty="0">
              <a:latin typeface="Arial" panose="020B0604020202020204" pitchFamily="34" charset="0"/>
              <a:cs typeface="Arial" panose="020B0604020202020204" pitchFamily="34" charset="0"/>
            </a:endParaRPr>
          </a:p>
          <a:p>
            <a:r>
              <a:rPr lang="vi-VN" altLang="zh-CN" sz="2000" dirty="0">
                <a:latin typeface="Arial" panose="020B0604020202020204" pitchFamily="34" charset="0"/>
                <a:cs typeface="Arial" panose="020B0604020202020204" pitchFamily="34" charset="0"/>
              </a:rPr>
              <a:t>Người nhiễm HIV hoặc mắc </a:t>
            </a:r>
            <a:r>
              <a:rPr lang="en-US" altLang="zh-CN" sz="2000" dirty="0">
                <a:latin typeface="Arial" panose="020B0604020202020204" pitchFamily="34" charset="0"/>
                <a:cs typeface="Arial" panose="020B0604020202020204" pitchFamily="34" charset="0"/>
              </a:rPr>
              <a:t>STIs </a:t>
            </a:r>
            <a:r>
              <a:rPr lang="en-US" altLang="zh-CN" sz="2000" dirty="0" err="1">
                <a:latin typeface="Arial" panose="020B0604020202020204" pitchFamily="34" charset="0"/>
                <a:cs typeface="Arial" panose="020B0604020202020204" pitchFamily="34" charset="0"/>
              </a:rPr>
              <a:t>khác</a:t>
            </a:r>
            <a:endParaRPr lang="en-US" altLang="zh-CN" sz="2000" dirty="0">
              <a:latin typeface="Arial" panose="020B0604020202020204" pitchFamily="34" charset="0"/>
              <a:cs typeface="Arial" panose="020B0604020202020204" pitchFamily="34" charset="0"/>
            </a:endParaRPr>
          </a:p>
          <a:p>
            <a:r>
              <a:rPr lang="en-US" altLang="zh-CN" sz="2000" dirty="0" err="1">
                <a:latin typeface="Arial" panose="020B0604020202020204" pitchFamily="34" charset="0"/>
                <a:cs typeface="Arial" panose="020B0604020202020204" pitchFamily="34" charset="0"/>
              </a:rPr>
              <a:t>Người</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bệnh</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chạy</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thận</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nhân</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tạo</a:t>
            </a:r>
            <a:endParaRPr lang="en-US" altLang="zh-CN" sz="2000" dirty="0">
              <a:latin typeface="Arial" panose="020B0604020202020204" pitchFamily="34" charset="0"/>
              <a:cs typeface="Arial" panose="020B0604020202020204" pitchFamily="34" charset="0"/>
            </a:endParaRPr>
          </a:p>
          <a:p>
            <a:r>
              <a:rPr lang="en-US" altLang="zh-CN" sz="2000" dirty="0" err="1">
                <a:latin typeface="Arial" panose="020B0604020202020204" pitchFamily="34" charset="0"/>
                <a:cs typeface="Arial" panose="020B0604020202020204" pitchFamily="34" charset="0"/>
              </a:rPr>
              <a:t>Người</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bệnh</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gan</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mạn</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khác</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Viêm</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gan</a:t>
            </a:r>
            <a:r>
              <a:rPr lang="en-US" altLang="zh-CN" sz="2000" dirty="0">
                <a:latin typeface="Arial" panose="020B0604020202020204" pitchFamily="34" charset="0"/>
                <a:cs typeface="Arial" panose="020B0604020202020204" pitchFamily="34" charset="0"/>
              </a:rPr>
              <a:t> C)</a:t>
            </a:r>
          </a:p>
          <a:p>
            <a:r>
              <a:rPr lang="vi-VN" altLang="zh-CN" sz="2000" dirty="0">
                <a:latin typeface="Arial" panose="020B0604020202020204" pitchFamily="34" charset="0"/>
                <a:cs typeface="Arial" panose="020B0604020202020204" pitchFamily="34" charset="0"/>
              </a:rPr>
              <a:t>Bất kỳ ai muốn tiêm </a:t>
            </a:r>
            <a:r>
              <a:rPr lang="en-US" altLang="zh-CN" sz="2000" dirty="0" err="1">
                <a:latin typeface="Arial" panose="020B0604020202020204" pitchFamily="34" charset="0"/>
                <a:cs typeface="Arial" panose="020B0604020202020204" pitchFamily="34" charset="0"/>
              </a:rPr>
              <a:t>vắc</a:t>
            </a:r>
            <a:r>
              <a:rPr lang="en-US" altLang="zh-CN" sz="2000" dirty="0">
                <a:latin typeface="Arial" panose="020B0604020202020204" pitchFamily="34" charset="0"/>
                <a:cs typeface="Arial" panose="020B0604020202020204" pitchFamily="34" charset="0"/>
              </a:rPr>
              <a:t> </a:t>
            </a:r>
            <a:r>
              <a:rPr lang="en-US" altLang="zh-CN" sz="2000" dirty="0" err="1">
                <a:latin typeface="Arial" panose="020B0604020202020204" pitchFamily="34" charset="0"/>
                <a:cs typeface="Arial" panose="020B0604020202020204" pitchFamily="34" charset="0"/>
              </a:rPr>
              <a:t>xin</a:t>
            </a:r>
            <a:r>
              <a:rPr lang="en-US" altLang="zh-CN" sz="2000" dirty="0">
                <a:latin typeface="Arial" panose="020B0604020202020204" pitchFamily="34" charset="0"/>
                <a:cs typeface="Arial" panose="020B0604020202020204" pitchFamily="34" charset="0"/>
              </a:rPr>
              <a:t> VGB</a:t>
            </a:r>
            <a:endParaRPr lang="zh-CN" altLang="en-US" sz="2000" dirty="0">
              <a:latin typeface="Arial" panose="020B0604020202020204" pitchFamily="34" charset="0"/>
              <a:cs typeface="Arial" panose="020B0604020202020204" pitchFamily="34" charset="0"/>
            </a:endParaRPr>
          </a:p>
          <a:p>
            <a:endParaRPr lang="en-US" altLang="zh-CN" sz="2000" kern="0" dirty="0">
              <a:ea typeface="黑体" pitchFamily="49" charset="-122"/>
              <a:cs typeface="Calibri" panose="020F0502020204030204" pitchFamily="34" charset="0"/>
            </a:endParaRPr>
          </a:p>
          <a:p>
            <a:endParaRPr lang="en-US" altLang="zh-CN" sz="2000" kern="0" dirty="0">
              <a:latin typeface="Calibri" panose="020F0502020204030204" pitchFamily="34" charset="0"/>
              <a:ea typeface="黑体" pitchFamily="49" charset="-122"/>
              <a:cs typeface="Calibri" panose="020F0502020204030204" pitchFamily="34" charset="0"/>
            </a:endParaRPr>
          </a:p>
          <a:p>
            <a:endParaRPr lang="zh-CN" altLang="en-US" sz="2000" kern="0" dirty="0">
              <a:latin typeface="Calibri" panose="020F0502020204030204" pitchFamily="34" charset="0"/>
              <a:ea typeface="黑体" pitchFamily="49" charset="-122"/>
              <a:cs typeface="Calibri" panose="020F0502020204030204" pitchFamily="34" charset="0"/>
            </a:endParaRPr>
          </a:p>
          <a:p>
            <a:endParaRPr lang="zh-CN" altLang="en-US" sz="2000" kern="0" dirty="0">
              <a:latin typeface="Calibri" panose="020F0502020204030204" pitchFamily="34" charset="0"/>
              <a:ea typeface="黑体" pitchFamily="49" charset="-122"/>
              <a:cs typeface="Calibri" panose="020F0502020204030204" pitchFamily="34" charset="0"/>
            </a:endParaRPr>
          </a:p>
          <a:p>
            <a:endParaRPr lang="zh-CN" altLang="en-US" sz="2000" kern="0" dirty="0">
              <a:latin typeface="Calibri" panose="020F0502020204030204" pitchFamily="34" charset="0"/>
              <a:ea typeface="黑体" pitchFamily="49" charset="-122"/>
              <a:cs typeface="Calibri" panose="020F0502020204030204" pitchFamily="34" charset="0"/>
            </a:endParaRPr>
          </a:p>
          <a:p>
            <a:endParaRPr lang="en-US" altLang="zh-CN" sz="2000" kern="0" dirty="0">
              <a:latin typeface="Calibri" panose="020F0502020204030204" pitchFamily="34" charset="0"/>
              <a:ea typeface="黑体" pitchFamily="49" charset="-122"/>
              <a:cs typeface="Calibri" panose="020F0502020204030204" pitchFamily="34" charset="0"/>
            </a:endParaRPr>
          </a:p>
          <a:p>
            <a:endParaRPr lang="en-US" sz="2000" dirty="0"/>
          </a:p>
        </p:txBody>
      </p:sp>
      <p:pic>
        <p:nvPicPr>
          <p:cNvPr id="6" name="Picture 2" descr="D:\BayCreative\Photos\m1_photo\iStock_000009467368Small.jpg">
            <a:extLst>
              <a:ext uri="{FF2B5EF4-FFF2-40B4-BE49-F238E27FC236}">
                <a16:creationId xmlns:a16="http://schemas.microsoft.com/office/drawing/2014/main" id="{FFCD77A7-A2F1-B54D-A4DC-8F5A905DBBEA}"/>
              </a:ext>
            </a:extLst>
          </p:cNvPr>
          <p:cNvPicPr>
            <a:picLocks noChangeAspect="1" noChangeArrowheads="1"/>
          </p:cNvPicPr>
          <p:nvPr>
            <p:custDataLst>
              <p:tags r:id="rId1"/>
            </p:custDataLst>
          </p:nvPr>
        </p:nvPicPr>
        <p:blipFill>
          <a:blip r:embed="rId4" cstate="print"/>
          <a:srcRect l="4000" t="10577" b="20889"/>
          <a:stretch>
            <a:fillRect/>
          </a:stretch>
        </p:blipFill>
        <p:spPr bwMode="auto">
          <a:xfrm>
            <a:off x="2860574" y="4183663"/>
            <a:ext cx="1735200" cy="1855956"/>
          </a:xfrm>
          <a:prstGeom prst="roundRect">
            <a:avLst/>
          </a:prstGeom>
          <a:noFill/>
        </p:spPr>
      </p:pic>
      <p:sp>
        <p:nvSpPr>
          <p:cNvPr id="9" name="TextBox 8">
            <a:extLst>
              <a:ext uri="{FF2B5EF4-FFF2-40B4-BE49-F238E27FC236}">
                <a16:creationId xmlns:a16="http://schemas.microsoft.com/office/drawing/2014/main" id="{AE5C2B93-CB7F-6A57-AC2C-37E4EA36DE93}"/>
              </a:ext>
            </a:extLst>
          </p:cNvPr>
          <p:cNvSpPr txBox="1"/>
          <p:nvPr/>
        </p:nvSpPr>
        <p:spPr>
          <a:xfrm>
            <a:off x="154236" y="6499951"/>
            <a:ext cx="8394722" cy="523220"/>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WHO hepatitis B fact sheet updated July 2014. http://www.who.int/mediacentre/factsheets/fs204/en/</a:t>
            </a:r>
            <a:endParaRPr lang="en-US" altLang="zh-CN" sz="1400" b="1"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EA3EEFCC-B222-0F27-7412-A046F59F3C09}"/>
              </a:ext>
            </a:extLst>
          </p:cNvPr>
          <p:cNvPicPr>
            <a:picLocks noChangeAspect="1"/>
          </p:cNvPicPr>
          <p:nvPr/>
        </p:nvPicPr>
        <p:blipFill>
          <a:blip r:embed="rId5"/>
          <a:stretch>
            <a:fillRect/>
          </a:stretch>
        </p:blipFill>
        <p:spPr>
          <a:xfrm>
            <a:off x="382237" y="4544106"/>
            <a:ext cx="2118592" cy="1409156"/>
          </a:xfrm>
          <a:prstGeom prst="rect">
            <a:avLst/>
          </a:prstGeom>
        </p:spPr>
      </p:pic>
    </p:spTree>
    <p:extLst>
      <p:ext uri="{BB962C8B-B14F-4D97-AF65-F5344CB8AC3E}">
        <p14:creationId xmlns:p14="http://schemas.microsoft.com/office/powerpoint/2010/main" val="42456314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F1323-3A34-4473-B8EB-C330C23C0E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4F19F-3CF6-7625-42BD-5B509636E5F3}"/>
              </a:ext>
            </a:extLst>
          </p:cNvPr>
          <p:cNvSpPr>
            <a:spLocks noGrp="1"/>
          </p:cNvSpPr>
          <p:nvPr>
            <p:ph type="title"/>
          </p:nvPr>
        </p:nvSpPr>
        <p:spPr>
          <a:xfrm>
            <a:off x="169132" y="183163"/>
            <a:ext cx="8166652" cy="848084"/>
          </a:xfrm>
        </p:spPr>
        <p:txBody>
          <a:bodyPr>
            <a:normAutofit/>
          </a:bodyPr>
          <a:lstStyle/>
          <a:p>
            <a:r>
              <a:rPr lang="en-US" sz="2800" b="1" dirty="0" err="1">
                <a:solidFill>
                  <a:schemeClr val="accent1">
                    <a:lumMod val="75000"/>
                  </a:schemeClr>
                </a:solidFill>
                <a:latin typeface="Arial" panose="020B0604020202020204" pitchFamily="34" charset="0"/>
                <a:cs typeface="Arial" panose="020B0604020202020204" pitchFamily="34" charset="0"/>
              </a:rPr>
              <a:t>Tình</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hình</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Tiêm</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vắc</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xin</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viêm</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gan</a:t>
            </a:r>
            <a:r>
              <a:rPr lang="en-US" sz="2800" b="1" dirty="0">
                <a:solidFill>
                  <a:schemeClr val="accent1">
                    <a:lumMod val="75000"/>
                  </a:schemeClr>
                </a:solidFill>
                <a:latin typeface="Arial" panose="020B0604020202020204" pitchFamily="34" charset="0"/>
                <a:cs typeface="Arial" panose="020B0604020202020204" pitchFamily="34" charset="0"/>
              </a:rPr>
              <a:t> B, 2021- 2025</a:t>
            </a:r>
          </a:p>
        </p:txBody>
      </p:sp>
      <p:sp>
        <p:nvSpPr>
          <p:cNvPr id="6" name="TextBox 5">
            <a:extLst>
              <a:ext uri="{FF2B5EF4-FFF2-40B4-BE49-F238E27FC236}">
                <a16:creationId xmlns:a16="http://schemas.microsoft.com/office/drawing/2014/main" id="{F19EEF96-8A34-3E9C-CB03-4BBE8B3C3C63}"/>
              </a:ext>
            </a:extLst>
          </p:cNvPr>
          <p:cNvSpPr txBox="1"/>
          <p:nvPr/>
        </p:nvSpPr>
        <p:spPr>
          <a:xfrm>
            <a:off x="62948" y="6488758"/>
            <a:ext cx="11936895" cy="292388"/>
          </a:xfrm>
          <a:prstGeom prst="rect">
            <a:avLst/>
          </a:prstGeom>
          <a:noFill/>
        </p:spPr>
        <p:txBody>
          <a:bodyPr wrap="square" rtlCol="0">
            <a:spAutoFit/>
          </a:bodyPr>
          <a:lstStyle/>
          <a:p>
            <a:pPr marL="342900" indent="-342900">
              <a:buAutoNum type="arabicPeriod"/>
            </a:pPr>
            <a:r>
              <a:rPr lang="en-US" sz="1300" dirty="0">
                <a:latin typeface="Arial" panose="020B0604020202020204" pitchFamily="34" charset="0"/>
                <a:cs typeface="Arial" panose="020B0604020202020204" pitchFamily="34" charset="0"/>
              </a:rPr>
              <a:t>WHO/UNICEF 2025. </a:t>
            </a:r>
            <a:r>
              <a:rPr lang="en-US" sz="1300" dirty="0">
                <a:latin typeface="Arial" panose="020B0604020202020204" pitchFamily="34" charset="0"/>
                <a:cs typeface="Arial" panose="020B0604020202020204" pitchFamily="34" charset="0"/>
                <a:hlinkClick r:id="rId3"/>
              </a:rPr>
              <a:t>https://immunizationdata.who.int/global/wiise-detail-page/hepatitis-b-vaccination-coverage</a:t>
            </a:r>
            <a:r>
              <a:rPr lang="en-US" sz="1300" dirty="0">
                <a:latin typeface="Arial" panose="020B0604020202020204" pitchFamily="34" charset="0"/>
                <a:cs typeface="Arial" panose="020B0604020202020204" pitchFamily="34" charset="0"/>
              </a:rPr>
              <a:t> 2.Bộ Y </a:t>
            </a:r>
            <a:r>
              <a:rPr lang="en-US" sz="1300" dirty="0" err="1">
                <a:latin typeface="Arial" panose="020B0604020202020204" pitchFamily="34" charset="0"/>
                <a:cs typeface="Arial" panose="020B0604020202020204" pitchFamily="34" charset="0"/>
              </a:rPr>
              <a:t>Tế</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Kế</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hoạch</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phòng</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chống</a:t>
            </a:r>
            <a:r>
              <a:rPr lang="en-US" sz="1300" dirty="0">
                <a:latin typeface="Arial" panose="020B0604020202020204" pitchFamily="34" charset="0"/>
                <a:cs typeface="Arial" panose="020B0604020202020204" pitchFamily="34" charset="0"/>
              </a:rPr>
              <a:t> VGB..</a:t>
            </a:r>
          </a:p>
        </p:txBody>
      </p:sp>
      <p:graphicFrame>
        <p:nvGraphicFramePr>
          <p:cNvPr id="4" name="Table 3">
            <a:extLst>
              <a:ext uri="{FF2B5EF4-FFF2-40B4-BE49-F238E27FC236}">
                <a16:creationId xmlns:a16="http://schemas.microsoft.com/office/drawing/2014/main" id="{445383DA-8CD2-1343-1128-73788B85B505}"/>
              </a:ext>
            </a:extLst>
          </p:cNvPr>
          <p:cNvGraphicFramePr>
            <a:graphicFrameLocks noGrp="1"/>
          </p:cNvGraphicFramePr>
          <p:nvPr/>
        </p:nvGraphicFramePr>
        <p:xfrm>
          <a:off x="609600" y="1451445"/>
          <a:ext cx="11390243" cy="1893238"/>
        </p:xfrm>
        <a:graphic>
          <a:graphicData uri="http://schemas.openxmlformats.org/drawingml/2006/table">
            <a:tbl>
              <a:tblPr firstRow="1" bandRow="1">
                <a:tableStyleId>{5C22544A-7EE6-4342-B048-85BDC9FD1C3A}</a:tableStyleId>
              </a:tblPr>
              <a:tblGrid>
                <a:gridCol w="2521226">
                  <a:extLst>
                    <a:ext uri="{9D8B030D-6E8A-4147-A177-3AD203B41FA5}">
                      <a16:colId xmlns:a16="http://schemas.microsoft.com/office/drawing/2014/main" val="2686752979"/>
                    </a:ext>
                  </a:extLst>
                </a:gridCol>
                <a:gridCol w="1679713">
                  <a:extLst>
                    <a:ext uri="{9D8B030D-6E8A-4147-A177-3AD203B41FA5}">
                      <a16:colId xmlns:a16="http://schemas.microsoft.com/office/drawing/2014/main" val="1158991157"/>
                    </a:ext>
                  </a:extLst>
                </a:gridCol>
                <a:gridCol w="1838739">
                  <a:extLst>
                    <a:ext uri="{9D8B030D-6E8A-4147-A177-3AD203B41FA5}">
                      <a16:colId xmlns:a16="http://schemas.microsoft.com/office/drawing/2014/main" val="3619030309"/>
                    </a:ext>
                  </a:extLst>
                </a:gridCol>
                <a:gridCol w="1749287">
                  <a:extLst>
                    <a:ext uri="{9D8B030D-6E8A-4147-A177-3AD203B41FA5}">
                      <a16:colId xmlns:a16="http://schemas.microsoft.com/office/drawing/2014/main" val="1077182829"/>
                    </a:ext>
                  </a:extLst>
                </a:gridCol>
                <a:gridCol w="1702905">
                  <a:extLst>
                    <a:ext uri="{9D8B030D-6E8A-4147-A177-3AD203B41FA5}">
                      <a16:colId xmlns:a16="http://schemas.microsoft.com/office/drawing/2014/main" val="1080913560"/>
                    </a:ext>
                  </a:extLst>
                </a:gridCol>
                <a:gridCol w="1898373">
                  <a:extLst>
                    <a:ext uri="{9D8B030D-6E8A-4147-A177-3AD203B41FA5}">
                      <a16:colId xmlns:a16="http://schemas.microsoft.com/office/drawing/2014/main" val="1968574386"/>
                    </a:ext>
                  </a:extLst>
                </a:gridCol>
              </a:tblGrid>
              <a:tr h="520622">
                <a:tc>
                  <a:txBody>
                    <a:bodyPr/>
                    <a:lstStyle/>
                    <a:p>
                      <a:pPr marL="0" marR="0" algn="ctr">
                        <a:lnSpc>
                          <a:spcPct val="150000"/>
                        </a:lnSpc>
                        <a:spcAft>
                          <a:spcPts val="800"/>
                        </a:spcAft>
                        <a:buNone/>
                      </a:pPr>
                      <a:r>
                        <a:rPr lang="en-US" sz="1600" kern="100" dirty="0">
                          <a:effectLst/>
                          <a:latin typeface="Arial" panose="020B0604020202020204" pitchFamily="34" charset="0"/>
                          <a:cs typeface="Arial" panose="020B0604020202020204" pitchFamily="34" charset="0"/>
                        </a:rPr>
                        <a:t>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cs typeface="Arial" panose="020B0604020202020204" pitchFamily="34" charset="0"/>
                        </a:rPr>
                        <a:t>2021</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cs typeface="Arial" panose="020B0604020202020204" pitchFamily="34" charset="0"/>
                        </a:rPr>
                        <a:t>2022</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cs typeface="Arial" panose="020B0604020202020204" pitchFamily="34" charset="0"/>
                        </a:rPr>
                        <a:t>2023</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ea typeface="Calibri" panose="020F0502020204030204" pitchFamily="34" charset="0"/>
                          <a:cs typeface="Arial" panose="020B0604020202020204" pitchFamily="34" charset="0"/>
                        </a:rPr>
                        <a:t>2024</a:t>
                      </a:r>
                    </a:p>
                  </a:txBody>
                  <a:tcPr marL="51435" marR="51435" marT="0" marB="0"/>
                </a:tc>
                <a:tc>
                  <a:txBody>
                    <a:bodyPr/>
                    <a:lstStyle/>
                    <a:p>
                      <a:pPr marL="0" marR="0" algn="ctr" defTabSz="914400" rtl="0" eaLnBrk="1" latinLnBrk="0" hangingPunct="1">
                        <a:lnSpc>
                          <a:spcPct val="150000"/>
                        </a:lnSpc>
                        <a:spcAft>
                          <a:spcPts val="800"/>
                        </a:spcAft>
                        <a:buNone/>
                      </a:pPr>
                      <a:r>
                        <a:rPr lang="en-US" sz="1600" b="1" kern="100" dirty="0">
                          <a:solidFill>
                            <a:schemeClr val="lt1"/>
                          </a:solidFill>
                          <a:effectLst/>
                          <a:latin typeface="Arial" panose="020B0604020202020204" pitchFamily="34" charset="0"/>
                          <a:cs typeface="Arial" panose="020B0604020202020204" pitchFamily="34" charset="0"/>
                        </a:rPr>
                        <a:t>2025</a:t>
                      </a:r>
                    </a:p>
                  </a:txBody>
                  <a:tcPr/>
                </a:tc>
                <a:extLst>
                  <a:ext uri="{0D108BD9-81ED-4DB2-BD59-A6C34878D82A}">
                    <a16:rowId xmlns:a16="http://schemas.microsoft.com/office/drawing/2014/main" val="2159498964"/>
                  </a:ext>
                </a:extLst>
              </a:tr>
              <a:tr h="469489">
                <a:tc>
                  <a:txBody>
                    <a:bodyPr/>
                    <a:lstStyle/>
                    <a:p>
                      <a:pPr marL="0" marR="0" algn="l">
                        <a:lnSpc>
                          <a:spcPct val="150000"/>
                        </a:lnSpc>
                        <a:spcAft>
                          <a:spcPts val="800"/>
                        </a:spcAft>
                        <a:buNone/>
                      </a:pPr>
                      <a:r>
                        <a:rPr lang="en-US" sz="1600" kern="100" dirty="0" err="1">
                          <a:effectLst/>
                          <a:latin typeface="Arial" panose="020B0604020202020204" pitchFamily="34" charset="0"/>
                          <a:ea typeface="Calibri" panose="020F0502020204030204" pitchFamily="34" charset="0"/>
                          <a:cs typeface="Arial" panose="020B0604020202020204" pitchFamily="34" charset="0"/>
                        </a:rPr>
                        <a:t>Tỷ</a:t>
                      </a:r>
                      <a:r>
                        <a:rPr lang="en-US" sz="1600" kern="100" dirty="0">
                          <a:effectLst/>
                          <a:latin typeface="Arial" panose="020B0604020202020204" pitchFamily="34" charset="0"/>
                          <a:ea typeface="Calibri" panose="020F0502020204030204" pitchFamily="34" charset="0"/>
                          <a:cs typeface="Arial" panose="020B0604020202020204" pitchFamily="34" charset="0"/>
                        </a:rPr>
                        <a:t> </a:t>
                      </a:r>
                      <a:r>
                        <a:rPr lang="en-US" sz="1600" kern="100" dirty="0" err="1">
                          <a:effectLst/>
                          <a:latin typeface="Arial" panose="020B0604020202020204" pitchFamily="34" charset="0"/>
                          <a:ea typeface="Calibri" panose="020F0502020204030204" pitchFamily="34" charset="0"/>
                          <a:cs typeface="Arial" panose="020B0604020202020204" pitchFamily="34" charset="0"/>
                        </a:rPr>
                        <a:t>lệ</a:t>
                      </a:r>
                      <a:r>
                        <a:rPr lang="en-US" sz="1600" kern="100" dirty="0">
                          <a:effectLst/>
                          <a:latin typeface="Arial" panose="020B0604020202020204" pitchFamily="34" charset="0"/>
                          <a:ea typeface="Calibri" panose="020F0502020204030204" pitchFamily="34" charset="0"/>
                          <a:cs typeface="Arial" panose="020B0604020202020204" pitchFamily="34" charset="0"/>
                        </a:rPr>
                        <a:t> </a:t>
                      </a:r>
                      <a:r>
                        <a:rPr lang="en-US" sz="1600" kern="100" dirty="0" err="1">
                          <a:effectLst/>
                          <a:latin typeface="Arial" panose="020B0604020202020204" pitchFamily="34" charset="0"/>
                          <a:ea typeface="Calibri" panose="020F0502020204030204" pitchFamily="34" charset="0"/>
                          <a:cs typeface="Arial" panose="020B0604020202020204" pitchFamily="34" charset="0"/>
                        </a:rPr>
                        <a:t>tiêm</a:t>
                      </a:r>
                      <a:r>
                        <a:rPr lang="en-US" sz="1600" kern="100" dirty="0">
                          <a:effectLst/>
                          <a:latin typeface="Arial" panose="020B0604020202020204" pitchFamily="34" charset="0"/>
                          <a:ea typeface="Calibri" panose="020F0502020204030204" pitchFamily="34" charset="0"/>
                          <a:cs typeface="Arial" panose="020B0604020202020204" pitchFamily="34" charset="0"/>
                        </a:rPr>
                        <a:t> VX VGB </a:t>
                      </a:r>
                      <a:r>
                        <a:rPr lang="en-US" sz="1600" kern="100" dirty="0" err="1">
                          <a:solidFill>
                            <a:schemeClr val="dk1"/>
                          </a:solidFill>
                          <a:effectLst/>
                          <a:latin typeface="Arial" panose="020B0604020202020204" pitchFamily="34" charset="0"/>
                          <a:ea typeface="Calibri" panose="020F0502020204030204" pitchFamily="34" charset="0"/>
                          <a:cs typeface="Arial" panose="020B0604020202020204" pitchFamily="34" charset="0"/>
                        </a:rPr>
                        <a:t>ngay</a:t>
                      </a:r>
                      <a:r>
                        <a:rPr lang="en-US" sz="1600" kern="100" dirty="0">
                          <a:solidFill>
                            <a:schemeClr val="dk1"/>
                          </a:solidFill>
                          <a:effectLst/>
                          <a:latin typeface="Arial" panose="020B0604020202020204" pitchFamily="34" charset="0"/>
                          <a:ea typeface="Calibri" panose="020F0502020204030204" pitchFamily="34" charset="0"/>
                          <a:cs typeface="Arial" panose="020B0604020202020204" pitchFamily="34" charset="0"/>
                        </a:rPr>
                        <a:t> </a:t>
                      </a:r>
                      <a:r>
                        <a:rPr lang="en-US" sz="1600" kern="100" dirty="0" err="1">
                          <a:solidFill>
                            <a:schemeClr val="dk1"/>
                          </a:solidFill>
                          <a:effectLst/>
                          <a:latin typeface="Arial" panose="020B0604020202020204" pitchFamily="34" charset="0"/>
                          <a:ea typeface="Calibri" panose="020F0502020204030204" pitchFamily="34" charset="0"/>
                          <a:cs typeface="Arial" panose="020B0604020202020204" pitchFamily="34" charset="0"/>
                        </a:rPr>
                        <a:t>sau</a:t>
                      </a:r>
                      <a:r>
                        <a:rPr lang="en-US" sz="1600" kern="100" dirty="0">
                          <a:solidFill>
                            <a:schemeClr val="dk1"/>
                          </a:solidFill>
                          <a:effectLst/>
                          <a:latin typeface="Arial" panose="020B0604020202020204" pitchFamily="34" charset="0"/>
                          <a:ea typeface="Calibri" panose="020F0502020204030204" pitchFamily="34" charset="0"/>
                          <a:cs typeface="Arial" panose="020B0604020202020204" pitchFamily="34" charset="0"/>
                        </a:rPr>
                        <a:t> </a:t>
                      </a:r>
                      <a:r>
                        <a:rPr lang="en-US" sz="1600" kern="100" dirty="0" err="1">
                          <a:solidFill>
                            <a:schemeClr val="dk1"/>
                          </a:solidFill>
                          <a:effectLst/>
                          <a:latin typeface="Arial" panose="020B0604020202020204" pitchFamily="34" charset="0"/>
                          <a:ea typeface="Calibri" panose="020F0502020204030204" pitchFamily="34" charset="0"/>
                          <a:cs typeface="Arial" panose="020B0604020202020204" pitchFamily="34" charset="0"/>
                        </a:rPr>
                        <a:t>sinh</a:t>
                      </a:r>
                      <a:r>
                        <a:rPr lang="en-US" sz="1600" kern="100" dirty="0">
                          <a:solidFill>
                            <a:schemeClr val="dk1"/>
                          </a:solidFill>
                          <a:effectLst/>
                          <a:latin typeface="Arial" panose="020B0604020202020204" pitchFamily="34" charset="0"/>
                          <a:ea typeface="Calibri" panose="020F0502020204030204" pitchFamily="34" charset="0"/>
                          <a:cs typeface="Arial" panose="020B0604020202020204" pitchFamily="34" charset="0"/>
                        </a:rPr>
                        <a:t> </a:t>
                      </a:r>
                      <a:r>
                        <a:rPr lang="en-US" sz="1600" kern="100" dirty="0" err="1">
                          <a:effectLst/>
                          <a:latin typeface="Arial" panose="020B0604020202020204" pitchFamily="34" charset="0"/>
                          <a:ea typeface="Calibri" panose="020F0502020204030204" pitchFamily="34" charset="0"/>
                          <a:cs typeface="Arial" panose="020B0604020202020204" pitchFamily="34" charset="0"/>
                        </a:rPr>
                        <a:t>trong</a:t>
                      </a:r>
                      <a:r>
                        <a:rPr lang="en-US" sz="1600" kern="100" dirty="0">
                          <a:effectLst/>
                          <a:latin typeface="Arial" panose="020B0604020202020204" pitchFamily="34" charset="0"/>
                          <a:ea typeface="Calibri" panose="020F0502020204030204" pitchFamily="34" charset="0"/>
                          <a:cs typeface="Arial" panose="020B0604020202020204" pitchFamily="34" charset="0"/>
                        </a:rPr>
                        <a:t> </a:t>
                      </a:r>
                      <a:r>
                        <a:rPr lang="en-US" sz="1600" kern="100" dirty="0" err="1">
                          <a:effectLst/>
                          <a:latin typeface="Arial" panose="020B0604020202020204" pitchFamily="34" charset="0"/>
                          <a:ea typeface="Calibri" panose="020F0502020204030204" pitchFamily="34" charset="0"/>
                          <a:cs typeface="Arial" panose="020B0604020202020204" pitchFamily="34" charset="0"/>
                        </a:rPr>
                        <a:t>vòng</a:t>
                      </a:r>
                      <a:r>
                        <a:rPr lang="en-US" sz="1600" kern="100" dirty="0">
                          <a:effectLst/>
                          <a:latin typeface="Arial" panose="020B0604020202020204" pitchFamily="34" charset="0"/>
                          <a:ea typeface="Calibri" panose="020F0502020204030204" pitchFamily="34" charset="0"/>
                          <a:cs typeface="Arial" panose="020B0604020202020204" pitchFamily="34" charset="0"/>
                        </a:rPr>
                        <a:t> 24 </a:t>
                      </a:r>
                      <a:r>
                        <a:rPr lang="en-US" sz="1600" kern="100" dirty="0" err="1">
                          <a:effectLst/>
                          <a:latin typeface="Arial" panose="020B0604020202020204" pitchFamily="34" charset="0"/>
                          <a:ea typeface="Calibri" panose="020F0502020204030204" pitchFamily="34" charset="0"/>
                          <a:cs typeface="Arial" panose="020B0604020202020204" pitchFamily="34" charset="0"/>
                        </a:rPr>
                        <a:t>giờ</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cs typeface="Arial" panose="020B0604020202020204" pitchFamily="34" charset="0"/>
                        </a:rPr>
                        <a:t>77,3%</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cs typeface="Arial" panose="020B0604020202020204" pitchFamily="34" charset="0"/>
                        </a:rPr>
                        <a:t>76,7%</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cs typeface="Arial" panose="020B0604020202020204" pitchFamily="34" charset="0"/>
                        </a:rPr>
                        <a:t>81,8%</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ea typeface="Calibri" panose="020F0502020204030204" pitchFamily="34" charset="0"/>
                          <a:cs typeface="Arial" panose="020B0604020202020204" pitchFamily="34" charset="0"/>
                        </a:rPr>
                        <a:t>86%</a:t>
                      </a:r>
                    </a:p>
                  </a:txBody>
                  <a:tcPr marL="51435" marR="51435" marT="0" marB="0"/>
                </a:tc>
                <a:tc>
                  <a:txBody>
                    <a:bodyPr/>
                    <a:lstStyle/>
                    <a:p>
                      <a:pPr algn="ctr">
                        <a:lnSpc>
                          <a:spcPct val="150000"/>
                        </a:lnSpc>
                      </a:pPr>
                      <a:r>
                        <a:rPr lang="en-US" sz="1600" dirty="0">
                          <a:latin typeface="Arial" panose="020B0604020202020204" pitchFamily="34" charset="0"/>
                          <a:cs typeface="Arial" panose="020B0604020202020204" pitchFamily="34" charset="0"/>
                        </a:rPr>
                        <a:t>86,9%</a:t>
                      </a:r>
                    </a:p>
                  </a:txBody>
                  <a:tcPr/>
                </a:tc>
                <a:extLst>
                  <a:ext uri="{0D108BD9-81ED-4DB2-BD59-A6C34878D82A}">
                    <a16:rowId xmlns:a16="http://schemas.microsoft.com/office/drawing/2014/main" val="1374438974"/>
                  </a:ext>
                </a:extLst>
              </a:tr>
              <a:tr h="599073">
                <a:tc>
                  <a:txBody>
                    <a:bodyPr/>
                    <a:lstStyle/>
                    <a:p>
                      <a:pPr marL="0" marR="0" algn="l">
                        <a:lnSpc>
                          <a:spcPct val="150000"/>
                        </a:lnSpc>
                        <a:spcAft>
                          <a:spcPts val="800"/>
                        </a:spcAft>
                        <a:buNone/>
                      </a:pPr>
                      <a:r>
                        <a:rPr lang="en-US" sz="1600" kern="100" dirty="0" err="1">
                          <a:effectLst/>
                          <a:latin typeface="Arial" panose="020B0604020202020204" pitchFamily="34" charset="0"/>
                          <a:cs typeface="Arial" panose="020B0604020202020204" pitchFamily="34" charset="0"/>
                        </a:rPr>
                        <a:t>Tỷ</a:t>
                      </a:r>
                      <a:r>
                        <a:rPr lang="en-US" sz="1600" kern="100" dirty="0">
                          <a:effectLst/>
                          <a:latin typeface="Arial" panose="020B0604020202020204" pitchFamily="34" charset="0"/>
                          <a:cs typeface="Arial" panose="020B0604020202020204" pitchFamily="34" charset="0"/>
                        </a:rPr>
                        <a:t> </a:t>
                      </a:r>
                      <a:r>
                        <a:rPr lang="en-US" sz="1600" kern="100" dirty="0" err="1">
                          <a:effectLst/>
                          <a:latin typeface="Arial" panose="020B0604020202020204" pitchFamily="34" charset="0"/>
                          <a:cs typeface="Arial" panose="020B0604020202020204" pitchFamily="34" charset="0"/>
                        </a:rPr>
                        <a:t>lệ</a:t>
                      </a:r>
                      <a:r>
                        <a:rPr lang="en-US" sz="1600" kern="100" dirty="0">
                          <a:effectLst/>
                          <a:latin typeface="Arial" panose="020B0604020202020204" pitchFamily="34" charset="0"/>
                          <a:cs typeface="Arial" panose="020B0604020202020204" pitchFamily="34" charset="0"/>
                        </a:rPr>
                        <a:t> </a:t>
                      </a:r>
                      <a:r>
                        <a:rPr lang="en-US" sz="1600" kern="100" dirty="0" err="1">
                          <a:effectLst/>
                          <a:latin typeface="Arial" panose="020B0604020202020204" pitchFamily="34" charset="0"/>
                          <a:cs typeface="Arial" panose="020B0604020202020204" pitchFamily="34" charset="0"/>
                        </a:rPr>
                        <a:t>tiêm</a:t>
                      </a:r>
                      <a:r>
                        <a:rPr lang="en-US" sz="1600" kern="100" dirty="0">
                          <a:effectLst/>
                          <a:latin typeface="Arial" panose="020B0604020202020204" pitchFamily="34" charset="0"/>
                          <a:cs typeface="Arial" panose="020B0604020202020204" pitchFamily="34" charset="0"/>
                        </a:rPr>
                        <a:t> </a:t>
                      </a:r>
                      <a:r>
                        <a:rPr lang="en-US" sz="1600" kern="100" dirty="0" err="1">
                          <a:effectLst/>
                          <a:latin typeface="Arial" panose="020B0604020202020204" pitchFamily="34" charset="0"/>
                          <a:cs typeface="Arial" panose="020B0604020202020204" pitchFamily="34" charset="0"/>
                        </a:rPr>
                        <a:t>phòng</a:t>
                      </a:r>
                      <a:r>
                        <a:rPr lang="en-US" sz="1600" kern="100" dirty="0">
                          <a:effectLst/>
                          <a:latin typeface="Arial" panose="020B0604020202020204" pitchFamily="34" charset="0"/>
                          <a:cs typeface="Arial" panose="020B0604020202020204" pitchFamily="34" charset="0"/>
                        </a:rPr>
                        <a:t> VX VGB 3 </a:t>
                      </a:r>
                      <a:r>
                        <a:rPr lang="en-US" sz="1600" kern="100" dirty="0" err="1">
                          <a:effectLst/>
                          <a:latin typeface="Arial" panose="020B0604020202020204" pitchFamily="34" charset="0"/>
                          <a:cs typeface="Arial" panose="020B0604020202020204" pitchFamily="34" charset="0"/>
                        </a:rPr>
                        <a:t>liều</a:t>
                      </a:r>
                      <a:r>
                        <a:rPr lang="en-US" sz="1600" kern="100" dirty="0">
                          <a:effectLst/>
                          <a:latin typeface="Arial" panose="020B0604020202020204" pitchFamily="34" charset="0"/>
                          <a:cs typeface="Arial" panose="020B0604020202020204" pitchFamily="34" charset="0"/>
                        </a:rPr>
                        <a:t> </a:t>
                      </a:r>
                      <a:r>
                        <a:rPr lang="en-US" sz="1600" kern="100" dirty="0" err="1">
                          <a:effectLst/>
                          <a:latin typeface="Arial" panose="020B0604020202020204" pitchFamily="34" charset="0"/>
                          <a:cs typeface="Arial" panose="020B0604020202020204" pitchFamily="34" charset="0"/>
                        </a:rPr>
                        <a:t>tiếp</a:t>
                      </a:r>
                      <a:r>
                        <a:rPr lang="en-US" sz="1600" kern="100" dirty="0">
                          <a:effectLst/>
                          <a:latin typeface="Arial" panose="020B0604020202020204" pitchFamily="34" charset="0"/>
                          <a:cs typeface="Arial" panose="020B0604020202020204" pitchFamily="34" charset="0"/>
                        </a:rPr>
                        <a:t> </a:t>
                      </a:r>
                      <a:r>
                        <a:rPr lang="en-US" sz="1600" kern="100" dirty="0" err="1">
                          <a:effectLst/>
                          <a:latin typeface="Arial" panose="020B0604020202020204" pitchFamily="34" charset="0"/>
                          <a:cs typeface="Arial" panose="020B0604020202020204" pitchFamily="34" charset="0"/>
                        </a:rPr>
                        <a:t>theo</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cs typeface="Arial" panose="020B0604020202020204" pitchFamily="34" charset="0"/>
                        </a:rPr>
                        <a:t>83,2%</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cs typeface="Arial" panose="020B0604020202020204" pitchFamily="34" charset="0"/>
                        </a:rPr>
                        <a:t>90,6%</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cs typeface="Arial" panose="020B0604020202020204" pitchFamily="34" charset="0"/>
                        </a:rPr>
                        <a:t>64,9%</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50000"/>
                        </a:lnSpc>
                        <a:spcAft>
                          <a:spcPts val="800"/>
                        </a:spcAft>
                        <a:buNone/>
                      </a:pPr>
                      <a:r>
                        <a:rPr lang="en-US" sz="1600" kern="100" dirty="0">
                          <a:effectLst/>
                          <a:latin typeface="Arial" panose="020B0604020202020204" pitchFamily="34" charset="0"/>
                          <a:ea typeface="Calibri" panose="020F0502020204030204" pitchFamily="34" charset="0"/>
                          <a:cs typeface="Arial" panose="020B0604020202020204" pitchFamily="34" charset="0"/>
                        </a:rPr>
                        <a:t>97%</a:t>
                      </a:r>
                    </a:p>
                  </a:txBody>
                  <a:tcPr marL="51435" marR="51435" marT="0" marB="0"/>
                </a:tc>
                <a:tc>
                  <a:txBody>
                    <a:bodyPr/>
                    <a:lstStyle/>
                    <a:p>
                      <a:pPr algn="ctr">
                        <a:lnSpc>
                          <a:spcPct val="150000"/>
                        </a:lnSpc>
                      </a:pPr>
                      <a:r>
                        <a:rPr lang="en-US" sz="1600" dirty="0">
                          <a:latin typeface="Arial" panose="020B0604020202020204" pitchFamily="34" charset="0"/>
                          <a:cs typeface="Arial" panose="020B0604020202020204" pitchFamily="34" charset="0"/>
                        </a:rPr>
                        <a:t>96%</a:t>
                      </a:r>
                    </a:p>
                  </a:txBody>
                  <a:tcPr/>
                </a:tc>
                <a:extLst>
                  <a:ext uri="{0D108BD9-81ED-4DB2-BD59-A6C34878D82A}">
                    <a16:rowId xmlns:a16="http://schemas.microsoft.com/office/drawing/2014/main" val="1099747524"/>
                  </a:ext>
                </a:extLst>
              </a:tr>
            </a:tbl>
          </a:graphicData>
        </a:graphic>
      </p:graphicFrame>
      <p:sp>
        <p:nvSpPr>
          <p:cNvPr id="9" name="TextBox 8">
            <a:extLst>
              <a:ext uri="{FF2B5EF4-FFF2-40B4-BE49-F238E27FC236}">
                <a16:creationId xmlns:a16="http://schemas.microsoft.com/office/drawing/2014/main" id="{C6A00554-D8FC-9D76-E5D8-3E06A9B9FB5D}"/>
              </a:ext>
            </a:extLst>
          </p:cNvPr>
          <p:cNvSpPr txBox="1"/>
          <p:nvPr/>
        </p:nvSpPr>
        <p:spPr>
          <a:xfrm>
            <a:off x="1421297" y="3442068"/>
            <a:ext cx="9962319" cy="369332"/>
          </a:xfrm>
          <a:prstGeom prst="rect">
            <a:avLst/>
          </a:prstGeom>
          <a:solidFill>
            <a:schemeClr val="accent4">
              <a:lumMod val="20000"/>
              <a:lumOff val="80000"/>
            </a:schemeClr>
          </a:solidFill>
        </p:spPr>
        <p:txBody>
          <a:bodyPr wrap="square" rtlCol="0">
            <a:spAutoFit/>
          </a:bodyPr>
          <a:lstStyle/>
          <a:p>
            <a:r>
              <a:rPr lang="en-US" b="1" dirty="0" err="1">
                <a:solidFill>
                  <a:schemeClr val="accent5">
                    <a:lumMod val="50000"/>
                  </a:schemeClr>
                </a:solidFill>
                <a:latin typeface="Arial" panose="020B0604020202020204" pitchFamily="34" charset="0"/>
                <a:cs typeface="Arial" panose="020B0604020202020204" pitchFamily="34" charset="0"/>
              </a:rPr>
              <a:t>Mục</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tiêu</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tiêm</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vắc</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xin</a:t>
            </a:r>
            <a:r>
              <a:rPr lang="en-US" b="1" dirty="0">
                <a:solidFill>
                  <a:schemeClr val="accent5">
                    <a:lumMod val="50000"/>
                  </a:schemeClr>
                </a:solidFill>
                <a:latin typeface="Arial" panose="020B0604020202020204" pitchFamily="34" charset="0"/>
                <a:cs typeface="Arial" panose="020B0604020202020204" pitchFamily="34" charset="0"/>
              </a:rPr>
              <a:t> VGB </a:t>
            </a:r>
            <a:r>
              <a:rPr lang="en-US" b="1" dirty="0" err="1">
                <a:solidFill>
                  <a:schemeClr val="accent5">
                    <a:lumMod val="50000"/>
                  </a:schemeClr>
                </a:solidFill>
                <a:latin typeface="Arial" panose="020B0604020202020204" pitchFamily="34" charset="0"/>
                <a:cs typeface="Arial" panose="020B0604020202020204" pitchFamily="34" charset="0"/>
              </a:rPr>
              <a:t>trong</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loại</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trừ</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lây</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truyền</a:t>
            </a:r>
            <a:r>
              <a:rPr lang="en-US" b="1" dirty="0">
                <a:solidFill>
                  <a:schemeClr val="accent5">
                    <a:lumMod val="50000"/>
                  </a:schemeClr>
                </a:solidFill>
                <a:latin typeface="Arial" panose="020B0604020202020204" pitchFamily="34" charset="0"/>
                <a:cs typeface="Arial" panose="020B0604020202020204" pitchFamily="34" charset="0"/>
              </a:rPr>
              <a:t> VGB </a:t>
            </a:r>
            <a:r>
              <a:rPr lang="en-US" b="1" dirty="0" err="1">
                <a:solidFill>
                  <a:schemeClr val="accent5">
                    <a:lumMod val="50000"/>
                  </a:schemeClr>
                </a:solidFill>
                <a:latin typeface="Arial" panose="020B0604020202020204" pitchFamily="34" charset="0"/>
                <a:cs typeface="Arial" panose="020B0604020202020204" pitchFamily="34" charset="0"/>
              </a:rPr>
              <a:t>từ</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mẹ</a:t>
            </a:r>
            <a:r>
              <a:rPr lang="en-US" b="1" dirty="0">
                <a:solidFill>
                  <a:schemeClr val="accent5">
                    <a:lumMod val="50000"/>
                  </a:schemeClr>
                </a:solidFill>
                <a:latin typeface="Arial" panose="020B0604020202020204" pitchFamily="34" charset="0"/>
                <a:cs typeface="Arial" panose="020B0604020202020204" pitchFamily="34" charset="0"/>
              </a:rPr>
              <a:t> sang con </a:t>
            </a:r>
            <a:r>
              <a:rPr lang="en-US" b="1" dirty="0" err="1">
                <a:solidFill>
                  <a:schemeClr val="accent5">
                    <a:lumMod val="50000"/>
                  </a:schemeClr>
                </a:solidFill>
                <a:latin typeface="Arial" panose="020B0604020202020204" pitchFamily="34" charset="0"/>
                <a:cs typeface="Arial" panose="020B0604020202020204" pitchFamily="34" charset="0"/>
              </a:rPr>
              <a:t>đến</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năm</a:t>
            </a:r>
            <a:r>
              <a:rPr lang="en-US" b="1" dirty="0">
                <a:solidFill>
                  <a:schemeClr val="accent5">
                    <a:lumMod val="50000"/>
                  </a:schemeClr>
                </a:solidFill>
                <a:latin typeface="Arial" panose="020B0604020202020204" pitchFamily="34" charset="0"/>
                <a:cs typeface="Arial" panose="020B0604020202020204" pitchFamily="34" charset="0"/>
              </a:rPr>
              <a:t> 2030</a:t>
            </a:r>
          </a:p>
        </p:txBody>
      </p:sp>
      <p:graphicFrame>
        <p:nvGraphicFramePr>
          <p:cNvPr id="10" name="Table 9">
            <a:extLst>
              <a:ext uri="{FF2B5EF4-FFF2-40B4-BE49-F238E27FC236}">
                <a16:creationId xmlns:a16="http://schemas.microsoft.com/office/drawing/2014/main" id="{6F0E3615-1013-2E7F-9948-AF1CDE7A47DD}"/>
              </a:ext>
            </a:extLst>
          </p:cNvPr>
          <p:cNvGraphicFramePr>
            <a:graphicFrameLocks noGrp="1"/>
          </p:cNvGraphicFramePr>
          <p:nvPr/>
        </p:nvGraphicFramePr>
        <p:xfrm>
          <a:off x="1421296" y="3908785"/>
          <a:ext cx="9962320" cy="2015871"/>
        </p:xfrm>
        <a:graphic>
          <a:graphicData uri="http://schemas.openxmlformats.org/drawingml/2006/table">
            <a:tbl>
              <a:tblPr firstRow="1" bandRow="1">
                <a:tableStyleId>{5C22544A-7EE6-4342-B048-85BDC9FD1C3A}</a:tableStyleId>
              </a:tblPr>
              <a:tblGrid>
                <a:gridCol w="4293704">
                  <a:extLst>
                    <a:ext uri="{9D8B030D-6E8A-4147-A177-3AD203B41FA5}">
                      <a16:colId xmlns:a16="http://schemas.microsoft.com/office/drawing/2014/main" val="271334355"/>
                    </a:ext>
                  </a:extLst>
                </a:gridCol>
                <a:gridCol w="2782957">
                  <a:extLst>
                    <a:ext uri="{9D8B030D-6E8A-4147-A177-3AD203B41FA5}">
                      <a16:colId xmlns:a16="http://schemas.microsoft.com/office/drawing/2014/main" val="2734379568"/>
                    </a:ext>
                  </a:extLst>
                </a:gridCol>
                <a:gridCol w="2885659">
                  <a:extLst>
                    <a:ext uri="{9D8B030D-6E8A-4147-A177-3AD203B41FA5}">
                      <a16:colId xmlns:a16="http://schemas.microsoft.com/office/drawing/2014/main" val="3321352284"/>
                    </a:ext>
                  </a:extLst>
                </a:gridCol>
              </a:tblGrid>
              <a:tr h="219069">
                <a:tc>
                  <a:txBody>
                    <a:bodyPr/>
                    <a:lstStyle/>
                    <a:p>
                      <a:pPr>
                        <a:lnSpc>
                          <a:spcPct val="150000"/>
                        </a:lnSpc>
                      </a:pPr>
                      <a:endParaRPr lang="en-US" dirty="0"/>
                    </a:p>
                  </a:txBody>
                  <a:tcPr/>
                </a:tc>
                <a:tc>
                  <a:txBody>
                    <a:bodyPr/>
                    <a:lstStyle/>
                    <a:p>
                      <a:pPr>
                        <a:lnSpc>
                          <a:spcPct val="150000"/>
                        </a:lnSpc>
                      </a:pPr>
                      <a:r>
                        <a:rPr lang="en-US" dirty="0" err="1"/>
                        <a:t>Chỉ</a:t>
                      </a:r>
                      <a:r>
                        <a:rPr lang="en-US" dirty="0"/>
                        <a:t> </a:t>
                      </a:r>
                      <a:r>
                        <a:rPr lang="en-US" dirty="0" err="1"/>
                        <a:t>tiêu</a:t>
                      </a:r>
                      <a:r>
                        <a:rPr lang="en-US" dirty="0"/>
                        <a:t> </a:t>
                      </a:r>
                      <a:r>
                        <a:rPr lang="en-US" dirty="0" err="1"/>
                        <a:t>quốc</a:t>
                      </a:r>
                      <a:r>
                        <a:rPr lang="en-US" dirty="0"/>
                        <a:t> </a:t>
                      </a:r>
                      <a:r>
                        <a:rPr lang="en-US" dirty="0" err="1"/>
                        <a:t>gia</a:t>
                      </a:r>
                      <a:r>
                        <a:rPr lang="en-US" dirty="0"/>
                        <a:t> </a:t>
                      </a:r>
                      <a:r>
                        <a:rPr lang="en-US" dirty="0" err="1"/>
                        <a:t>đến</a:t>
                      </a:r>
                      <a:r>
                        <a:rPr lang="en-US" dirty="0"/>
                        <a:t> 2025</a:t>
                      </a:r>
                    </a:p>
                  </a:txBody>
                  <a:tcPr/>
                </a:tc>
                <a:tc>
                  <a:txBody>
                    <a:bodyPr/>
                    <a:lstStyle/>
                    <a:p>
                      <a:pPr>
                        <a:lnSpc>
                          <a:spcPct val="150000"/>
                        </a:lnSpc>
                      </a:pPr>
                      <a:r>
                        <a:rPr lang="en-US" dirty="0" err="1"/>
                        <a:t>Chỉ</a:t>
                      </a:r>
                      <a:r>
                        <a:rPr lang="en-US" dirty="0"/>
                        <a:t> </a:t>
                      </a:r>
                      <a:r>
                        <a:rPr lang="en-US" dirty="0" err="1"/>
                        <a:t>tiêu</a:t>
                      </a:r>
                      <a:r>
                        <a:rPr lang="en-US" dirty="0"/>
                        <a:t> </a:t>
                      </a:r>
                      <a:r>
                        <a:rPr lang="en-US" dirty="0" err="1"/>
                        <a:t>quốc</a:t>
                      </a:r>
                      <a:r>
                        <a:rPr lang="en-US" dirty="0"/>
                        <a:t> </a:t>
                      </a:r>
                      <a:r>
                        <a:rPr lang="en-US" dirty="0" err="1"/>
                        <a:t>gia</a:t>
                      </a:r>
                      <a:r>
                        <a:rPr lang="en-US" dirty="0"/>
                        <a:t> </a:t>
                      </a:r>
                      <a:r>
                        <a:rPr lang="en-US" dirty="0" err="1"/>
                        <a:t>đến</a:t>
                      </a:r>
                      <a:r>
                        <a:rPr lang="en-US" dirty="0"/>
                        <a:t> 2030</a:t>
                      </a:r>
                    </a:p>
                  </a:txBody>
                  <a:tcPr/>
                </a:tc>
                <a:extLst>
                  <a:ext uri="{0D108BD9-81ED-4DB2-BD59-A6C34878D82A}">
                    <a16:rowId xmlns:a16="http://schemas.microsoft.com/office/drawing/2014/main" val="1331173008"/>
                  </a:ext>
                </a:extLst>
              </a:tr>
              <a:tr h="536204">
                <a:tc>
                  <a:txBody>
                    <a:bodyPr/>
                    <a:lstStyle/>
                    <a:p>
                      <a:pPr>
                        <a:lnSpc>
                          <a:spcPct val="150000"/>
                        </a:lnSpc>
                      </a:pPr>
                      <a:r>
                        <a:rPr lang="en-US" sz="1600" kern="100" dirty="0" err="1">
                          <a:solidFill>
                            <a:schemeClr val="dk1"/>
                          </a:solidFill>
                          <a:effectLst/>
                          <a:latin typeface="Arial" panose="020B0604020202020204" pitchFamily="34" charset="0"/>
                          <a:cs typeface="Arial" panose="020B0604020202020204" pitchFamily="34" charset="0"/>
                        </a:rPr>
                        <a:t>Tỷ</a:t>
                      </a:r>
                      <a:r>
                        <a:rPr lang="en-US" sz="1600" kern="100" dirty="0">
                          <a:solidFill>
                            <a:schemeClr val="dk1"/>
                          </a:solidFill>
                          <a:effectLst/>
                          <a:latin typeface="Arial" panose="020B0604020202020204" pitchFamily="34" charset="0"/>
                          <a:cs typeface="Arial" panose="020B0604020202020204" pitchFamily="34" charset="0"/>
                        </a:rPr>
                        <a:t> </a:t>
                      </a:r>
                      <a:r>
                        <a:rPr lang="en-US" sz="1600" kern="100" dirty="0" err="1">
                          <a:solidFill>
                            <a:schemeClr val="dk1"/>
                          </a:solidFill>
                          <a:effectLst/>
                          <a:latin typeface="Arial" panose="020B0604020202020204" pitchFamily="34" charset="0"/>
                          <a:cs typeface="Arial" panose="020B0604020202020204" pitchFamily="34" charset="0"/>
                        </a:rPr>
                        <a:t>lệ</a:t>
                      </a:r>
                      <a:r>
                        <a:rPr lang="en-US" sz="1600" kern="100" dirty="0">
                          <a:solidFill>
                            <a:schemeClr val="dk1"/>
                          </a:solidFill>
                          <a:effectLst/>
                          <a:latin typeface="Arial" panose="020B0604020202020204" pitchFamily="34" charset="0"/>
                          <a:cs typeface="Arial" panose="020B0604020202020204" pitchFamily="34" charset="0"/>
                        </a:rPr>
                        <a:t> </a:t>
                      </a:r>
                      <a:r>
                        <a:rPr lang="en-US" sz="1600" kern="100" dirty="0" err="1">
                          <a:solidFill>
                            <a:schemeClr val="dk1"/>
                          </a:solidFill>
                          <a:effectLst/>
                          <a:latin typeface="Arial" panose="020B0604020202020204" pitchFamily="34" charset="0"/>
                          <a:cs typeface="Arial" panose="020B0604020202020204" pitchFamily="34" charset="0"/>
                        </a:rPr>
                        <a:t>trẻ</a:t>
                      </a:r>
                      <a:r>
                        <a:rPr lang="en-US" sz="1600" kern="100" dirty="0">
                          <a:solidFill>
                            <a:schemeClr val="dk1"/>
                          </a:solidFill>
                          <a:effectLst/>
                          <a:latin typeface="Arial" panose="020B0604020202020204" pitchFamily="34" charset="0"/>
                          <a:cs typeface="Arial" panose="020B0604020202020204" pitchFamily="34" charset="0"/>
                        </a:rPr>
                        <a:t> </a:t>
                      </a:r>
                      <a:r>
                        <a:rPr lang="en-US" sz="1600" kern="100" dirty="0" err="1">
                          <a:solidFill>
                            <a:schemeClr val="dk1"/>
                          </a:solidFill>
                          <a:effectLst/>
                          <a:latin typeface="Arial" panose="020B0604020202020204" pitchFamily="34" charset="0"/>
                          <a:cs typeface="Arial" panose="020B0604020202020204" pitchFamily="34" charset="0"/>
                        </a:rPr>
                        <a:t>sơ</a:t>
                      </a:r>
                      <a:r>
                        <a:rPr lang="en-US" sz="1600" kern="100" dirty="0">
                          <a:solidFill>
                            <a:schemeClr val="dk1"/>
                          </a:solidFill>
                          <a:effectLst/>
                          <a:latin typeface="Arial" panose="020B0604020202020204" pitchFamily="34" charset="0"/>
                          <a:cs typeface="Arial" panose="020B0604020202020204" pitchFamily="34" charset="0"/>
                        </a:rPr>
                        <a:t> sinh </a:t>
                      </a:r>
                      <a:r>
                        <a:rPr lang="en-US" sz="1600" kern="100" dirty="0" err="1">
                          <a:solidFill>
                            <a:schemeClr val="dk1"/>
                          </a:solidFill>
                          <a:effectLst/>
                          <a:latin typeface="Arial" panose="020B0604020202020204" pitchFamily="34" charset="0"/>
                          <a:cs typeface="Arial" panose="020B0604020202020204" pitchFamily="34" charset="0"/>
                        </a:rPr>
                        <a:t>được</a:t>
                      </a:r>
                      <a:r>
                        <a:rPr lang="en-US" sz="1600" kern="100" dirty="0">
                          <a:solidFill>
                            <a:schemeClr val="dk1"/>
                          </a:solidFill>
                          <a:effectLst/>
                          <a:latin typeface="Arial" panose="020B0604020202020204" pitchFamily="34" charset="0"/>
                          <a:cs typeface="Arial" panose="020B0604020202020204" pitchFamily="34" charset="0"/>
                        </a:rPr>
                        <a:t> </a:t>
                      </a:r>
                      <a:r>
                        <a:rPr lang="en-US" sz="1600" kern="100" dirty="0" err="1">
                          <a:solidFill>
                            <a:schemeClr val="dk1"/>
                          </a:solidFill>
                          <a:effectLst/>
                          <a:latin typeface="Arial" panose="020B0604020202020204" pitchFamily="34" charset="0"/>
                          <a:cs typeface="Arial" panose="020B0604020202020204" pitchFamily="34" charset="0"/>
                        </a:rPr>
                        <a:t>tiêm</a:t>
                      </a:r>
                      <a:r>
                        <a:rPr lang="en-US" sz="1600" kern="100" dirty="0">
                          <a:solidFill>
                            <a:schemeClr val="dk1"/>
                          </a:solidFill>
                          <a:effectLst/>
                          <a:latin typeface="Arial" panose="020B0604020202020204" pitchFamily="34" charset="0"/>
                          <a:cs typeface="Arial" panose="020B0604020202020204" pitchFamily="34" charset="0"/>
                        </a:rPr>
                        <a:t> </a:t>
                      </a:r>
                      <a:r>
                        <a:rPr lang="en-US" sz="1600" kern="100" dirty="0" err="1">
                          <a:solidFill>
                            <a:schemeClr val="dk1"/>
                          </a:solidFill>
                          <a:effectLst/>
                          <a:latin typeface="Arial" panose="020B0604020202020204" pitchFamily="34" charset="0"/>
                          <a:cs typeface="Arial" panose="020B0604020202020204" pitchFamily="34" charset="0"/>
                        </a:rPr>
                        <a:t>vắc</a:t>
                      </a:r>
                      <a:r>
                        <a:rPr lang="en-US" sz="1600" kern="100" dirty="0">
                          <a:solidFill>
                            <a:schemeClr val="dk1"/>
                          </a:solidFill>
                          <a:effectLst/>
                          <a:latin typeface="Arial" panose="020B0604020202020204" pitchFamily="34" charset="0"/>
                          <a:cs typeface="Arial" panose="020B0604020202020204" pitchFamily="34" charset="0"/>
                        </a:rPr>
                        <a:t> </a:t>
                      </a:r>
                      <a:r>
                        <a:rPr lang="en-US" sz="1600" kern="100" dirty="0" err="1">
                          <a:solidFill>
                            <a:schemeClr val="dk1"/>
                          </a:solidFill>
                          <a:effectLst/>
                          <a:latin typeface="Arial" panose="020B0604020202020204" pitchFamily="34" charset="0"/>
                          <a:cs typeface="Arial" panose="020B0604020202020204" pitchFamily="34" charset="0"/>
                        </a:rPr>
                        <a:t>xin</a:t>
                      </a:r>
                      <a:r>
                        <a:rPr lang="en-US" sz="1600" kern="100" dirty="0">
                          <a:solidFill>
                            <a:schemeClr val="dk1"/>
                          </a:solidFill>
                          <a:effectLst/>
                          <a:latin typeface="Arial" panose="020B0604020202020204" pitchFamily="34" charset="0"/>
                          <a:cs typeface="Arial" panose="020B0604020202020204" pitchFamily="34" charset="0"/>
                        </a:rPr>
                        <a:t> VGB </a:t>
                      </a:r>
                      <a:r>
                        <a:rPr lang="en-US" sz="1600" kern="100" dirty="0" err="1">
                          <a:solidFill>
                            <a:schemeClr val="dk1"/>
                          </a:solidFill>
                          <a:effectLst/>
                          <a:latin typeface="Arial" panose="020B0604020202020204" pitchFamily="34" charset="0"/>
                          <a:cs typeface="Arial" panose="020B0604020202020204" pitchFamily="34" charset="0"/>
                        </a:rPr>
                        <a:t>trong</a:t>
                      </a:r>
                      <a:r>
                        <a:rPr lang="en-US" sz="1600" kern="100" dirty="0">
                          <a:solidFill>
                            <a:schemeClr val="dk1"/>
                          </a:solidFill>
                          <a:effectLst/>
                          <a:latin typeface="Arial" panose="020B0604020202020204" pitchFamily="34" charset="0"/>
                          <a:cs typeface="Arial" panose="020B0604020202020204" pitchFamily="34" charset="0"/>
                        </a:rPr>
                        <a:t> </a:t>
                      </a:r>
                      <a:r>
                        <a:rPr lang="en-US" sz="1600" kern="100" dirty="0" err="1">
                          <a:solidFill>
                            <a:schemeClr val="dk1"/>
                          </a:solidFill>
                          <a:effectLst/>
                          <a:latin typeface="Arial" panose="020B0604020202020204" pitchFamily="34" charset="0"/>
                          <a:cs typeface="Arial" panose="020B0604020202020204" pitchFamily="34" charset="0"/>
                        </a:rPr>
                        <a:t>vòng</a:t>
                      </a:r>
                      <a:r>
                        <a:rPr lang="en-US" sz="1600" kern="100" dirty="0">
                          <a:solidFill>
                            <a:schemeClr val="dk1"/>
                          </a:solidFill>
                          <a:effectLst/>
                          <a:latin typeface="Arial" panose="020B0604020202020204" pitchFamily="34" charset="0"/>
                          <a:cs typeface="Arial" panose="020B0604020202020204" pitchFamily="34" charset="0"/>
                        </a:rPr>
                        <a:t> 24 </a:t>
                      </a:r>
                      <a:r>
                        <a:rPr lang="en-US" sz="1600" kern="100" dirty="0" err="1">
                          <a:solidFill>
                            <a:schemeClr val="dk1"/>
                          </a:solidFill>
                          <a:effectLst/>
                          <a:latin typeface="Arial" panose="020B0604020202020204" pitchFamily="34" charset="0"/>
                          <a:cs typeface="Arial" panose="020B0604020202020204" pitchFamily="34" charset="0"/>
                        </a:rPr>
                        <a:t>giờ</a:t>
                      </a:r>
                      <a:r>
                        <a:rPr lang="en-US" sz="1600" kern="100" dirty="0">
                          <a:solidFill>
                            <a:schemeClr val="dk1"/>
                          </a:solidFill>
                          <a:effectLst/>
                          <a:latin typeface="Arial" panose="020B0604020202020204" pitchFamily="34" charset="0"/>
                          <a:cs typeface="Arial" panose="020B0604020202020204" pitchFamily="34" charset="0"/>
                        </a:rPr>
                        <a:t> </a:t>
                      </a:r>
                      <a:r>
                        <a:rPr lang="en-US" sz="1600" kern="100" dirty="0" err="1">
                          <a:solidFill>
                            <a:schemeClr val="dk1"/>
                          </a:solidFill>
                          <a:effectLst/>
                          <a:latin typeface="Arial" panose="020B0604020202020204" pitchFamily="34" charset="0"/>
                          <a:cs typeface="Arial" panose="020B0604020202020204" pitchFamily="34" charset="0"/>
                        </a:rPr>
                        <a:t>sau</a:t>
                      </a:r>
                      <a:r>
                        <a:rPr lang="en-US" sz="1600" kern="100" dirty="0">
                          <a:solidFill>
                            <a:schemeClr val="dk1"/>
                          </a:solidFill>
                          <a:effectLst/>
                          <a:latin typeface="Arial" panose="020B0604020202020204" pitchFamily="34" charset="0"/>
                          <a:cs typeface="Arial" panose="020B0604020202020204" pitchFamily="34" charset="0"/>
                        </a:rPr>
                        <a:t> </a:t>
                      </a:r>
                      <a:r>
                        <a:rPr lang="en-US" sz="1600" kern="100" dirty="0" err="1">
                          <a:solidFill>
                            <a:schemeClr val="dk1"/>
                          </a:solidFill>
                          <a:effectLst/>
                          <a:latin typeface="Arial" panose="020B0604020202020204" pitchFamily="34" charset="0"/>
                          <a:cs typeface="Arial" panose="020B0604020202020204" pitchFamily="34" charset="0"/>
                        </a:rPr>
                        <a:t>sinh</a:t>
                      </a:r>
                      <a:endParaRPr lang="en-US" sz="1600" kern="100" dirty="0">
                        <a:solidFill>
                          <a:schemeClr val="dk1"/>
                        </a:solidFill>
                        <a:effectLst/>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000" dirty="0"/>
                        <a:t>≥85%</a:t>
                      </a: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000" dirty="0"/>
                        <a:t>≥90%</a:t>
                      </a:r>
                    </a:p>
                  </a:txBody>
                  <a:tcPr/>
                </a:tc>
                <a:extLst>
                  <a:ext uri="{0D108BD9-81ED-4DB2-BD59-A6C34878D82A}">
                    <a16:rowId xmlns:a16="http://schemas.microsoft.com/office/drawing/2014/main" val="645005766"/>
                  </a:ext>
                </a:extLst>
              </a:tr>
              <a:tr h="769336">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600" kern="100" dirty="0" err="1">
                          <a:solidFill>
                            <a:schemeClr val="dk1"/>
                          </a:solidFill>
                          <a:effectLst/>
                          <a:latin typeface="Arial" panose="020B0604020202020204" pitchFamily="34" charset="0"/>
                          <a:ea typeface="+mn-ea"/>
                          <a:cs typeface="Arial" panose="020B0604020202020204" pitchFamily="34" charset="0"/>
                        </a:rPr>
                        <a:t>Tỷ</a:t>
                      </a:r>
                      <a:r>
                        <a:rPr lang="en-US" sz="1600" kern="100" dirty="0">
                          <a:solidFill>
                            <a:schemeClr val="dk1"/>
                          </a:solidFill>
                          <a:effectLst/>
                          <a:latin typeface="Arial" panose="020B0604020202020204" pitchFamily="34" charset="0"/>
                          <a:ea typeface="+mn-ea"/>
                          <a:cs typeface="Arial" panose="020B0604020202020204" pitchFamily="34" charset="0"/>
                        </a:rPr>
                        <a:t> </a:t>
                      </a:r>
                      <a:r>
                        <a:rPr lang="en-US" sz="1600" kern="100" dirty="0" err="1">
                          <a:solidFill>
                            <a:schemeClr val="dk1"/>
                          </a:solidFill>
                          <a:effectLst/>
                          <a:latin typeface="Arial" panose="020B0604020202020204" pitchFamily="34" charset="0"/>
                          <a:ea typeface="+mn-ea"/>
                          <a:cs typeface="Arial" panose="020B0604020202020204" pitchFamily="34" charset="0"/>
                        </a:rPr>
                        <a:t>lệ</a:t>
                      </a:r>
                      <a:r>
                        <a:rPr lang="en-US" sz="1600" kern="100" dirty="0">
                          <a:solidFill>
                            <a:schemeClr val="dk1"/>
                          </a:solidFill>
                          <a:effectLst/>
                          <a:latin typeface="Arial" panose="020B0604020202020204" pitchFamily="34" charset="0"/>
                          <a:ea typeface="+mn-ea"/>
                          <a:cs typeface="Arial" panose="020B0604020202020204" pitchFamily="34" charset="0"/>
                        </a:rPr>
                        <a:t> </a:t>
                      </a:r>
                      <a:r>
                        <a:rPr lang="en-US" sz="1600" kern="100" dirty="0" err="1">
                          <a:solidFill>
                            <a:schemeClr val="dk1"/>
                          </a:solidFill>
                          <a:effectLst/>
                          <a:latin typeface="Arial" panose="020B0604020202020204" pitchFamily="34" charset="0"/>
                          <a:ea typeface="+mn-ea"/>
                          <a:cs typeface="Arial" panose="020B0604020202020204" pitchFamily="34" charset="0"/>
                        </a:rPr>
                        <a:t>trẻ</a:t>
                      </a:r>
                      <a:r>
                        <a:rPr lang="en-US" sz="1600" kern="100" dirty="0">
                          <a:solidFill>
                            <a:schemeClr val="dk1"/>
                          </a:solidFill>
                          <a:effectLst/>
                          <a:latin typeface="Arial" panose="020B0604020202020204" pitchFamily="34" charset="0"/>
                          <a:ea typeface="+mn-ea"/>
                          <a:cs typeface="Arial" panose="020B0604020202020204" pitchFamily="34" charset="0"/>
                        </a:rPr>
                        <a:t> </a:t>
                      </a:r>
                      <a:r>
                        <a:rPr lang="en-US" sz="1600" kern="100" dirty="0" err="1">
                          <a:solidFill>
                            <a:schemeClr val="dk1"/>
                          </a:solidFill>
                          <a:effectLst/>
                          <a:latin typeface="Arial" panose="020B0604020202020204" pitchFamily="34" charset="0"/>
                          <a:ea typeface="+mn-ea"/>
                          <a:cs typeface="Arial" panose="020B0604020202020204" pitchFamily="34" charset="0"/>
                        </a:rPr>
                        <a:t>dưới</a:t>
                      </a:r>
                      <a:r>
                        <a:rPr lang="en-US" sz="1600" kern="100" dirty="0">
                          <a:solidFill>
                            <a:schemeClr val="dk1"/>
                          </a:solidFill>
                          <a:effectLst/>
                          <a:latin typeface="Arial" panose="020B0604020202020204" pitchFamily="34" charset="0"/>
                          <a:ea typeface="+mn-ea"/>
                          <a:cs typeface="Arial" panose="020B0604020202020204" pitchFamily="34" charset="0"/>
                        </a:rPr>
                        <a:t> 1 </a:t>
                      </a:r>
                      <a:r>
                        <a:rPr lang="en-US" sz="1600" kern="100" dirty="0" err="1">
                          <a:solidFill>
                            <a:schemeClr val="dk1"/>
                          </a:solidFill>
                          <a:effectLst/>
                          <a:latin typeface="Arial" panose="020B0604020202020204" pitchFamily="34" charset="0"/>
                          <a:ea typeface="+mn-ea"/>
                          <a:cs typeface="Arial" panose="020B0604020202020204" pitchFamily="34" charset="0"/>
                        </a:rPr>
                        <a:t>tuổi</a:t>
                      </a:r>
                      <a:r>
                        <a:rPr lang="en-US" sz="1600" kern="100" dirty="0">
                          <a:solidFill>
                            <a:schemeClr val="dk1"/>
                          </a:solidFill>
                          <a:effectLst/>
                          <a:latin typeface="Arial" panose="020B0604020202020204" pitchFamily="34" charset="0"/>
                          <a:ea typeface="+mn-ea"/>
                          <a:cs typeface="Arial" panose="020B0604020202020204" pitchFamily="34" charset="0"/>
                        </a:rPr>
                        <a:t> </a:t>
                      </a:r>
                      <a:r>
                        <a:rPr lang="en-US" sz="1600" kern="100" dirty="0" err="1">
                          <a:solidFill>
                            <a:schemeClr val="dk1"/>
                          </a:solidFill>
                          <a:effectLst/>
                          <a:latin typeface="Arial" panose="020B0604020202020204" pitchFamily="34" charset="0"/>
                          <a:ea typeface="+mn-ea"/>
                          <a:cs typeface="Arial" panose="020B0604020202020204" pitchFamily="34" charset="0"/>
                        </a:rPr>
                        <a:t>được</a:t>
                      </a:r>
                      <a:r>
                        <a:rPr lang="en-US" sz="1600" kern="100" dirty="0">
                          <a:solidFill>
                            <a:schemeClr val="dk1"/>
                          </a:solidFill>
                          <a:effectLst/>
                          <a:latin typeface="Arial" panose="020B0604020202020204" pitchFamily="34" charset="0"/>
                          <a:ea typeface="+mn-ea"/>
                          <a:cs typeface="Arial" panose="020B0604020202020204" pitchFamily="34" charset="0"/>
                        </a:rPr>
                        <a:t> </a:t>
                      </a:r>
                      <a:r>
                        <a:rPr lang="en-US" sz="1600" kern="100" dirty="0" err="1">
                          <a:solidFill>
                            <a:schemeClr val="dk1"/>
                          </a:solidFill>
                          <a:effectLst/>
                          <a:latin typeface="Arial" panose="020B0604020202020204" pitchFamily="34" charset="0"/>
                          <a:ea typeface="+mn-ea"/>
                          <a:cs typeface="Arial" panose="020B0604020202020204" pitchFamily="34" charset="0"/>
                        </a:rPr>
                        <a:t>tiêm</a:t>
                      </a:r>
                      <a:r>
                        <a:rPr lang="en-US" sz="1600" kern="100" dirty="0">
                          <a:solidFill>
                            <a:schemeClr val="dk1"/>
                          </a:solidFill>
                          <a:effectLst/>
                          <a:latin typeface="Arial" panose="020B0604020202020204" pitchFamily="34" charset="0"/>
                          <a:ea typeface="+mn-ea"/>
                          <a:cs typeface="Arial" panose="020B0604020202020204" pitchFamily="34" charset="0"/>
                        </a:rPr>
                        <a:t> </a:t>
                      </a:r>
                      <a:r>
                        <a:rPr lang="en-US" sz="1600" kern="100" dirty="0" err="1">
                          <a:solidFill>
                            <a:schemeClr val="dk1"/>
                          </a:solidFill>
                          <a:effectLst/>
                          <a:latin typeface="Arial" panose="020B0604020202020204" pitchFamily="34" charset="0"/>
                          <a:ea typeface="+mn-ea"/>
                          <a:cs typeface="Arial" panose="020B0604020202020204" pitchFamily="34" charset="0"/>
                        </a:rPr>
                        <a:t>đầy</a:t>
                      </a:r>
                      <a:r>
                        <a:rPr lang="en-US" sz="1600" kern="100" dirty="0">
                          <a:solidFill>
                            <a:schemeClr val="dk1"/>
                          </a:solidFill>
                          <a:effectLst/>
                          <a:latin typeface="Arial" panose="020B0604020202020204" pitchFamily="34" charset="0"/>
                          <a:ea typeface="+mn-ea"/>
                          <a:cs typeface="Arial" panose="020B0604020202020204" pitchFamily="34" charset="0"/>
                        </a:rPr>
                        <a:t> </a:t>
                      </a:r>
                      <a:r>
                        <a:rPr lang="en-US" sz="1600" kern="100" dirty="0" err="1">
                          <a:solidFill>
                            <a:schemeClr val="dk1"/>
                          </a:solidFill>
                          <a:effectLst/>
                          <a:latin typeface="Arial" panose="020B0604020202020204" pitchFamily="34" charset="0"/>
                          <a:ea typeface="+mn-ea"/>
                          <a:cs typeface="Arial" panose="020B0604020202020204" pitchFamily="34" charset="0"/>
                        </a:rPr>
                        <a:t>đủ</a:t>
                      </a:r>
                      <a:r>
                        <a:rPr lang="en-US" sz="1600" kern="100" dirty="0">
                          <a:solidFill>
                            <a:schemeClr val="dk1"/>
                          </a:solidFill>
                          <a:effectLst/>
                          <a:latin typeface="Arial" panose="020B0604020202020204" pitchFamily="34" charset="0"/>
                          <a:ea typeface="+mn-ea"/>
                          <a:cs typeface="Arial" panose="020B0604020202020204" pitchFamily="34" charset="0"/>
                        </a:rPr>
                        <a:t> 3 </a:t>
                      </a:r>
                      <a:r>
                        <a:rPr lang="en-US" sz="1600" kern="100" dirty="0" err="1">
                          <a:solidFill>
                            <a:schemeClr val="dk1"/>
                          </a:solidFill>
                          <a:effectLst/>
                          <a:latin typeface="Arial" panose="020B0604020202020204" pitchFamily="34" charset="0"/>
                          <a:ea typeface="+mn-ea"/>
                          <a:cs typeface="Arial" panose="020B0604020202020204" pitchFamily="34" charset="0"/>
                        </a:rPr>
                        <a:t>mũi</a:t>
                      </a:r>
                      <a:r>
                        <a:rPr lang="en-US" sz="1600" kern="100" dirty="0">
                          <a:solidFill>
                            <a:schemeClr val="dk1"/>
                          </a:solidFill>
                          <a:effectLst/>
                          <a:latin typeface="Arial" panose="020B0604020202020204" pitchFamily="34" charset="0"/>
                          <a:ea typeface="+mn-ea"/>
                          <a:cs typeface="Arial" panose="020B0604020202020204" pitchFamily="34" charset="0"/>
                        </a:rPr>
                        <a:t> </a:t>
                      </a:r>
                      <a:r>
                        <a:rPr lang="en-US" sz="1600" kern="100" dirty="0" err="1">
                          <a:solidFill>
                            <a:schemeClr val="dk1"/>
                          </a:solidFill>
                          <a:effectLst/>
                          <a:latin typeface="Arial" panose="020B0604020202020204" pitchFamily="34" charset="0"/>
                          <a:ea typeface="+mn-ea"/>
                          <a:cs typeface="Arial" panose="020B0604020202020204" pitchFamily="34" charset="0"/>
                        </a:rPr>
                        <a:t>vắc</a:t>
                      </a:r>
                      <a:r>
                        <a:rPr lang="en-US" sz="1600" kern="100" dirty="0">
                          <a:solidFill>
                            <a:schemeClr val="dk1"/>
                          </a:solidFill>
                          <a:effectLst/>
                          <a:latin typeface="Arial" panose="020B0604020202020204" pitchFamily="34" charset="0"/>
                          <a:ea typeface="+mn-ea"/>
                          <a:cs typeface="Arial" panose="020B0604020202020204" pitchFamily="34" charset="0"/>
                        </a:rPr>
                        <a:t> </a:t>
                      </a:r>
                      <a:r>
                        <a:rPr lang="en-US" sz="1600" kern="100" dirty="0" err="1">
                          <a:solidFill>
                            <a:schemeClr val="dk1"/>
                          </a:solidFill>
                          <a:effectLst/>
                          <a:latin typeface="Arial" panose="020B0604020202020204" pitchFamily="34" charset="0"/>
                          <a:ea typeface="+mn-ea"/>
                          <a:cs typeface="Arial" panose="020B0604020202020204" pitchFamily="34" charset="0"/>
                        </a:rPr>
                        <a:t>xin</a:t>
                      </a:r>
                      <a:r>
                        <a:rPr lang="en-US" sz="1600" kern="100" dirty="0">
                          <a:solidFill>
                            <a:schemeClr val="dk1"/>
                          </a:solidFill>
                          <a:effectLst/>
                          <a:latin typeface="Arial" panose="020B0604020202020204" pitchFamily="34" charset="0"/>
                          <a:ea typeface="+mn-ea"/>
                          <a:cs typeface="Arial" panose="020B0604020202020204" pitchFamily="34" charset="0"/>
                        </a:rPr>
                        <a:t> VGB</a:t>
                      </a: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000" dirty="0"/>
                        <a:t>≥90%</a:t>
                      </a: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000" dirty="0"/>
                        <a:t>≥95%</a:t>
                      </a:r>
                    </a:p>
                  </a:txBody>
                  <a:tcPr/>
                </a:tc>
                <a:extLst>
                  <a:ext uri="{0D108BD9-81ED-4DB2-BD59-A6C34878D82A}">
                    <a16:rowId xmlns:a16="http://schemas.microsoft.com/office/drawing/2014/main" val="439220205"/>
                  </a:ext>
                </a:extLst>
              </a:tr>
            </a:tbl>
          </a:graphicData>
        </a:graphic>
      </p:graphicFrame>
      <p:sp>
        <p:nvSpPr>
          <p:cNvPr id="7" name="Explosion: 8 Points 6">
            <a:extLst>
              <a:ext uri="{FF2B5EF4-FFF2-40B4-BE49-F238E27FC236}">
                <a16:creationId xmlns:a16="http://schemas.microsoft.com/office/drawing/2014/main" id="{AEEF2269-FC6B-15D7-20B5-FFA294C01372}"/>
              </a:ext>
            </a:extLst>
          </p:cNvPr>
          <p:cNvSpPr/>
          <p:nvPr/>
        </p:nvSpPr>
        <p:spPr>
          <a:xfrm>
            <a:off x="8395084" y="336207"/>
            <a:ext cx="3627784" cy="1533823"/>
          </a:xfrm>
          <a:prstGeom prst="irregularSeal1">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n w="0"/>
                <a:solidFill>
                  <a:sysClr val="windowText" lastClr="000000"/>
                </a:solidFill>
                <a:effectLst>
                  <a:outerShdw blurRad="38100" dist="25400" dir="5400000" algn="ctr" rotWithShape="0">
                    <a:srgbClr val="6E747A">
                      <a:alpha val="43000"/>
                    </a:srgbClr>
                  </a:outerShdw>
                </a:effectLst>
              </a:rPr>
              <a:t>HD </a:t>
            </a:r>
            <a:r>
              <a:rPr lang="en-US" sz="1400" dirty="0" err="1">
                <a:ln w="0"/>
                <a:solidFill>
                  <a:sysClr val="windowText" lastClr="000000"/>
                </a:solidFill>
                <a:effectLst>
                  <a:outerShdw blurRad="38100" dist="25400" dir="5400000" algn="ctr" rotWithShape="0">
                    <a:srgbClr val="6E747A">
                      <a:alpha val="43000"/>
                    </a:srgbClr>
                  </a:outerShdw>
                </a:effectLst>
              </a:rPr>
              <a:t>khám</a:t>
            </a:r>
            <a:r>
              <a:rPr lang="en-US" sz="1400" dirty="0">
                <a:ln w="0"/>
                <a:solidFill>
                  <a:sysClr val="windowText" lastClr="000000"/>
                </a:solidFill>
                <a:effectLst>
                  <a:outerShdw blurRad="38100" dist="25400" dir="5400000" algn="ctr" rotWithShape="0">
                    <a:srgbClr val="6E747A">
                      <a:alpha val="43000"/>
                    </a:srgbClr>
                  </a:outerShdw>
                </a:effectLst>
              </a:rPr>
              <a:t> </a:t>
            </a:r>
            <a:r>
              <a:rPr lang="en-US" sz="1400" dirty="0" err="1">
                <a:ln w="0"/>
                <a:solidFill>
                  <a:sysClr val="windowText" lastClr="000000"/>
                </a:solidFill>
                <a:effectLst>
                  <a:outerShdw blurRad="38100" dist="25400" dir="5400000" algn="ctr" rotWithShape="0">
                    <a:srgbClr val="6E747A">
                      <a:alpha val="43000"/>
                    </a:srgbClr>
                  </a:outerShdw>
                </a:effectLst>
              </a:rPr>
              <a:t>sàng</a:t>
            </a:r>
            <a:r>
              <a:rPr lang="en-US" sz="1400" dirty="0">
                <a:ln w="0"/>
                <a:solidFill>
                  <a:sysClr val="windowText" lastClr="000000"/>
                </a:solidFill>
                <a:effectLst>
                  <a:outerShdw blurRad="38100" dist="25400" dir="5400000" algn="ctr" rotWithShape="0">
                    <a:srgbClr val="6E747A">
                      <a:alpha val="43000"/>
                    </a:srgbClr>
                  </a:outerShdw>
                </a:effectLst>
              </a:rPr>
              <a:t> </a:t>
            </a:r>
            <a:r>
              <a:rPr lang="en-US" sz="1400" dirty="0" err="1">
                <a:ln w="0"/>
                <a:solidFill>
                  <a:sysClr val="windowText" lastClr="000000"/>
                </a:solidFill>
                <a:effectLst>
                  <a:outerShdw blurRad="38100" dist="25400" dir="5400000" algn="ctr" rotWithShape="0">
                    <a:srgbClr val="6E747A">
                      <a:alpha val="43000"/>
                    </a:srgbClr>
                  </a:outerShdw>
                </a:effectLst>
              </a:rPr>
              <a:t>lọc</a:t>
            </a:r>
            <a:r>
              <a:rPr lang="en-US" sz="1400" dirty="0">
                <a:ln w="0"/>
                <a:solidFill>
                  <a:sysClr val="windowText" lastClr="000000"/>
                </a:solidFill>
                <a:effectLst>
                  <a:outerShdw blurRad="38100" dist="25400" dir="5400000" algn="ctr" rotWithShape="0">
                    <a:srgbClr val="6E747A">
                      <a:alpha val="43000"/>
                    </a:srgbClr>
                  </a:outerShdw>
                </a:effectLst>
              </a:rPr>
              <a:t> </a:t>
            </a:r>
            <a:r>
              <a:rPr lang="en-US" sz="1400" dirty="0" err="1">
                <a:ln w="0"/>
                <a:solidFill>
                  <a:sysClr val="windowText" lastClr="000000"/>
                </a:solidFill>
                <a:effectLst>
                  <a:outerShdw blurRad="38100" dist="25400" dir="5400000" algn="ctr" rotWithShape="0">
                    <a:srgbClr val="6E747A">
                      <a:alpha val="43000"/>
                    </a:srgbClr>
                  </a:outerShdw>
                </a:effectLst>
              </a:rPr>
              <a:t>trước</a:t>
            </a:r>
            <a:r>
              <a:rPr lang="en-US" sz="1400" dirty="0">
                <a:ln w="0"/>
                <a:solidFill>
                  <a:sysClr val="windowText" lastClr="000000"/>
                </a:solidFill>
                <a:effectLst>
                  <a:outerShdw blurRad="38100" dist="25400" dir="5400000" algn="ctr" rotWithShape="0">
                    <a:srgbClr val="6E747A">
                      <a:alpha val="43000"/>
                    </a:srgbClr>
                  </a:outerShdw>
                </a:effectLst>
              </a:rPr>
              <a:t>  </a:t>
            </a:r>
            <a:r>
              <a:rPr lang="en-US" sz="1400" dirty="0" err="1">
                <a:ln w="0"/>
                <a:solidFill>
                  <a:sysClr val="windowText" lastClr="000000"/>
                </a:solidFill>
                <a:effectLst>
                  <a:outerShdw blurRad="38100" dist="25400" dir="5400000" algn="ctr" rotWithShape="0">
                    <a:srgbClr val="6E747A">
                      <a:alpha val="43000"/>
                    </a:srgbClr>
                  </a:outerShdw>
                </a:effectLst>
              </a:rPr>
              <a:t>tiêm</a:t>
            </a:r>
            <a:r>
              <a:rPr lang="en-US" sz="1400" dirty="0">
                <a:ln w="0"/>
                <a:solidFill>
                  <a:sysClr val="windowText" lastClr="000000"/>
                </a:solidFill>
                <a:effectLst>
                  <a:outerShdw blurRad="38100" dist="25400" dir="5400000" algn="ctr" rotWithShape="0">
                    <a:srgbClr val="6E747A">
                      <a:alpha val="43000"/>
                    </a:srgbClr>
                  </a:outerShdw>
                </a:effectLst>
              </a:rPr>
              <a:t> </a:t>
            </a:r>
            <a:r>
              <a:rPr lang="en-US" sz="1400" dirty="0" err="1">
                <a:ln w="0"/>
                <a:solidFill>
                  <a:sysClr val="windowText" lastClr="000000"/>
                </a:solidFill>
                <a:effectLst>
                  <a:outerShdw blurRad="38100" dist="25400" dir="5400000" algn="ctr" rotWithShape="0">
                    <a:srgbClr val="6E747A">
                      <a:alpha val="43000"/>
                    </a:srgbClr>
                  </a:outerShdw>
                </a:effectLst>
              </a:rPr>
              <a:t>chủng</a:t>
            </a:r>
            <a:r>
              <a:rPr lang="en-US" sz="1400" dirty="0">
                <a:ln w="0"/>
                <a:solidFill>
                  <a:sysClr val="windowText" lastClr="000000"/>
                </a:solidFill>
                <a:effectLst>
                  <a:outerShdw blurRad="38100" dist="25400" dir="5400000" algn="ctr" rotWithShape="0">
                    <a:srgbClr val="6E747A">
                      <a:alpha val="43000"/>
                    </a:srgbClr>
                  </a:outerShdw>
                </a:effectLst>
              </a:rPr>
              <a:t> </a:t>
            </a:r>
            <a:r>
              <a:rPr lang="en-US" sz="1400" dirty="0" err="1">
                <a:ln w="0"/>
                <a:solidFill>
                  <a:sysClr val="windowText" lastClr="000000"/>
                </a:solidFill>
                <a:effectLst>
                  <a:outerShdw blurRad="38100" dist="25400" dir="5400000" algn="ctr" rotWithShape="0">
                    <a:srgbClr val="6E747A">
                      <a:alpha val="43000"/>
                    </a:srgbClr>
                  </a:outerShdw>
                </a:effectLst>
              </a:rPr>
              <a:t>cho</a:t>
            </a:r>
            <a:r>
              <a:rPr lang="en-US" sz="1400" dirty="0">
                <a:ln w="0"/>
                <a:solidFill>
                  <a:sysClr val="windowText" lastClr="000000"/>
                </a:solidFill>
                <a:effectLst>
                  <a:outerShdw blurRad="38100" dist="25400" dir="5400000" algn="ctr" rotWithShape="0">
                    <a:srgbClr val="6E747A">
                      <a:alpha val="43000"/>
                    </a:srgbClr>
                  </a:outerShdw>
                </a:effectLst>
              </a:rPr>
              <a:t> </a:t>
            </a:r>
            <a:r>
              <a:rPr lang="en-US" sz="1400" dirty="0" err="1">
                <a:ln w="0"/>
                <a:solidFill>
                  <a:sysClr val="windowText" lastClr="000000"/>
                </a:solidFill>
                <a:effectLst>
                  <a:outerShdw blurRad="38100" dist="25400" dir="5400000" algn="ctr" rotWithShape="0">
                    <a:srgbClr val="6E747A">
                      <a:alpha val="43000"/>
                    </a:srgbClr>
                  </a:outerShdw>
                </a:effectLst>
              </a:rPr>
              <a:t>trẻ</a:t>
            </a:r>
            <a:r>
              <a:rPr lang="en-US" sz="1400" dirty="0">
                <a:ln w="0"/>
                <a:solidFill>
                  <a:sysClr val="windowText" lastClr="000000"/>
                </a:solidFill>
                <a:effectLst>
                  <a:outerShdw blurRad="38100" dist="25400" dir="5400000" algn="ctr" rotWithShape="0">
                    <a:srgbClr val="6E747A">
                      <a:alpha val="43000"/>
                    </a:srgbClr>
                  </a:outerShdw>
                </a:effectLst>
              </a:rPr>
              <a:t> </a:t>
            </a:r>
            <a:r>
              <a:rPr lang="en-US" sz="1400" dirty="0" err="1">
                <a:ln w="0"/>
                <a:solidFill>
                  <a:sysClr val="windowText" lastClr="000000"/>
                </a:solidFill>
                <a:effectLst>
                  <a:outerShdw blurRad="38100" dist="25400" dir="5400000" algn="ctr" rotWithShape="0">
                    <a:srgbClr val="6E747A">
                      <a:alpha val="43000"/>
                    </a:srgbClr>
                  </a:outerShdw>
                </a:effectLst>
              </a:rPr>
              <a:t>em</a:t>
            </a:r>
            <a:r>
              <a:rPr lang="en-US" sz="1400" dirty="0">
                <a:ln w="0"/>
                <a:solidFill>
                  <a:sysClr val="windowText" lastClr="000000"/>
                </a:solidFill>
                <a:effectLst>
                  <a:outerShdw blurRad="38100" dist="25400" dir="5400000" algn="ctr" rotWithShape="0">
                    <a:srgbClr val="6E747A">
                      <a:alpha val="43000"/>
                    </a:srgbClr>
                  </a:outerShdw>
                </a:effectLst>
              </a:rPr>
              <a:t>. QĐ 1575, </a:t>
            </a:r>
            <a:r>
              <a:rPr lang="en-US" sz="1400" dirty="0" err="1">
                <a:ln w="0"/>
                <a:solidFill>
                  <a:sysClr val="windowText" lastClr="000000"/>
                </a:solidFill>
                <a:effectLst>
                  <a:outerShdw blurRad="38100" dist="25400" dir="5400000" algn="ctr" rotWithShape="0">
                    <a:srgbClr val="6E747A">
                      <a:alpha val="43000"/>
                    </a:srgbClr>
                  </a:outerShdw>
                </a:effectLst>
              </a:rPr>
              <a:t>tháng</a:t>
            </a:r>
            <a:r>
              <a:rPr lang="en-US" sz="1400" dirty="0">
                <a:ln w="0"/>
                <a:solidFill>
                  <a:sysClr val="windowText" lastClr="000000"/>
                </a:solidFill>
                <a:effectLst>
                  <a:outerShdw blurRad="38100" dist="25400" dir="5400000" algn="ctr" rotWithShape="0">
                    <a:srgbClr val="6E747A">
                      <a:alpha val="43000"/>
                    </a:srgbClr>
                  </a:outerShdw>
                </a:effectLst>
              </a:rPr>
              <a:t> 3/2023</a:t>
            </a:r>
          </a:p>
        </p:txBody>
      </p:sp>
    </p:spTree>
    <p:extLst>
      <p:ext uri="{BB962C8B-B14F-4D97-AF65-F5344CB8AC3E}">
        <p14:creationId xmlns:p14="http://schemas.microsoft.com/office/powerpoint/2010/main" val="29767174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A506E-8251-49B4-1F78-5A0F70495A28}"/>
            </a:ext>
          </a:extLst>
        </p:cNvPr>
        <p:cNvGrpSpPr/>
        <p:nvPr/>
      </p:nvGrpSpPr>
      <p:grpSpPr>
        <a:xfrm>
          <a:off x="0" y="0"/>
          <a:ext cx="0" cy="0"/>
          <a:chOff x="0" y="0"/>
          <a:chExt cx="0" cy="0"/>
        </a:xfrm>
      </p:grpSpPr>
      <p:sp>
        <p:nvSpPr>
          <p:cNvPr id="139266" name="Rectangle 2">
            <a:extLst>
              <a:ext uri="{FF2B5EF4-FFF2-40B4-BE49-F238E27FC236}">
                <a16:creationId xmlns:a16="http://schemas.microsoft.com/office/drawing/2014/main" id="{F3C363A9-FA6E-2BC7-2CAD-473899EBAAA6}"/>
              </a:ext>
            </a:extLst>
          </p:cNvPr>
          <p:cNvSpPr txBox="1">
            <a:spLocks noChangeArrowheads="1"/>
          </p:cNvSpPr>
          <p:nvPr/>
        </p:nvSpPr>
        <p:spPr bwMode="auto">
          <a:xfrm>
            <a:off x="2268517" y="2086117"/>
            <a:ext cx="9163878"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Dự</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phòng</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lây</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truyền</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VGB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từ</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altLang="zh-CN"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mẹ</a:t>
            </a:r>
            <a:r>
              <a:rPr lang="en-US" altLang="zh-CN"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sang con</a:t>
            </a:r>
          </a:p>
        </p:txBody>
      </p:sp>
    </p:spTree>
    <p:extLst>
      <p:ext uri="{BB962C8B-B14F-4D97-AF65-F5344CB8AC3E}">
        <p14:creationId xmlns:p14="http://schemas.microsoft.com/office/powerpoint/2010/main" val="2966633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8"/>
        <p:cNvGrpSpPr/>
        <p:nvPr/>
      </p:nvGrpSpPr>
      <p:grpSpPr>
        <a:xfrm>
          <a:off x="0" y="0"/>
          <a:ext cx="0" cy="0"/>
          <a:chOff x="0" y="0"/>
          <a:chExt cx="0" cy="0"/>
        </a:xfrm>
      </p:grpSpPr>
      <p:sp>
        <p:nvSpPr>
          <p:cNvPr id="1749" name="Google Shape;1749;p32"/>
          <p:cNvSpPr/>
          <p:nvPr/>
        </p:nvSpPr>
        <p:spPr>
          <a:xfrm>
            <a:off x="6899800" y="2028500"/>
            <a:ext cx="4220000" cy="3212000"/>
          </a:xfrm>
          <a:prstGeom prst="parallelogram">
            <a:avLst>
              <a:gd name="adj" fmla="val 4301"/>
            </a:avLst>
          </a:prstGeom>
          <a:gradFill>
            <a:gsLst>
              <a:gs pos="0">
                <a:schemeClr val="accent1"/>
              </a:gs>
              <a:gs pos="100000">
                <a:srgbClr val="D9D378">
                  <a:alpha val="52157"/>
                </a:srgbClr>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0" name="Google Shape;1750;p32"/>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 b="1" dirty="0">
                <a:latin typeface="+mj-lt"/>
              </a:rPr>
              <a:t>Mục tiêu</a:t>
            </a:r>
            <a:endParaRPr b="1" dirty="0">
              <a:latin typeface="+mj-lt"/>
            </a:endParaRPr>
          </a:p>
        </p:txBody>
      </p:sp>
      <p:pic>
        <p:nvPicPr>
          <p:cNvPr id="1751" name="Google Shape;1751;p32"/>
          <p:cNvPicPr preferRelativeResize="0"/>
          <p:nvPr/>
        </p:nvPicPr>
        <p:blipFill>
          <a:blip r:embed="rId3">
            <a:alphaModFix/>
          </a:blip>
          <a:srcRect l="16424" r="16424"/>
          <a:stretch/>
        </p:blipFill>
        <p:spPr>
          <a:xfrm>
            <a:off x="6739233" y="2162900"/>
            <a:ext cx="4220000" cy="3276800"/>
          </a:xfrm>
          <a:prstGeom prst="parallelogram">
            <a:avLst>
              <a:gd name="adj" fmla="val 4077"/>
            </a:avLst>
          </a:prstGeom>
          <a:noFill/>
          <a:ln>
            <a:noFill/>
          </a:ln>
        </p:spPr>
      </p:pic>
      <p:sp>
        <p:nvSpPr>
          <p:cNvPr id="1752" name="Google Shape;1752;p32"/>
          <p:cNvSpPr txBox="1">
            <a:spLocks noGrp="1"/>
          </p:cNvSpPr>
          <p:nvPr>
            <p:ph type="body" idx="1"/>
          </p:nvPr>
        </p:nvSpPr>
        <p:spPr>
          <a:xfrm>
            <a:off x="330200" y="1555366"/>
            <a:ext cx="6248467" cy="4328967"/>
          </a:xfrm>
          <a:prstGeom prst="rect">
            <a:avLst/>
          </a:prstGeom>
        </p:spPr>
        <p:txBody>
          <a:bodyPr spcFirstLastPara="1" wrap="square" lIns="121900" tIns="121900" rIns="121900" bIns="121900" anchor="t" anchorCtr="0">
            <a:noAutofit/>
          </a:bodyPr>
          <a:lstStyle/>
          <a:p>
            <a:pPr marL="186262" indent="0">
              <a:buNone/>
            </a:pPr>
            <a:r>
              <a:rPr lang="nl-NL" sz="2133" b="1" dirty="0">
                <a:solidFill>
                  <a:schemeClr val="tx1">
                    <a:lumMod val="75000"/>
                  </a:schemeClr>
                </a:solidFill>
              </a:rPr>
              <a:t>Tăng cường sự hiểu biết của người dân về phát hiện sớm, xét nghiệm sớm, điều trị kịp thời và các biện pháp dự phòng lây nhiễm viêm gan vi rút nhằm thực hiện mục tiêu:</a:t>
            </a:r>
            <a:endParaRPr sz="2133" b="1" dirty="0">
              <a:solidFill>
                <a:schemeClr val="tx1">
                  <a:lumMod val="75000"/>
                </a:schemeClr>
              </a:solidFill>
            </a:endParaRPr>
          </a:p>
          <a:p>
            <a:pPr indent="-406390">
              <a:buClr>
                <a:schemeClr val="accent1"/>
              </a:buClr>
              <a:buSzPts val="1200"/>
            </a:pPr>
            <a:r>
              <a:rPr lang="nl-NL" sz="2133" b="1" dirty="0">
                <a:solidFill>
                  <a:schemeClr val="tx1">
                    <a:lumMod val="75000"/>
                  </a:schemeClr>
                </a:solidFill>
              </a:rPr>
              <a:t>giảm lây truyền viêm gan vi rút, </a:t>
            </a:r>
            <a:endParaRPr sz="2133" b="1" dirty="0">
              <a:solidFill>
                <a:schemeClr val="tx1">
                  <a:lumMod val="75000"/>
                </a:schemeClr>
              </a:solidFill>
            </a:endParaRPr>
          </a:p>
          <a:p>
            <a:pPr indent="-406390">
              <a:buSzPts val="1200"/>
            </a:pPr>
            <a:r>
              <a:rPr lang="nl-NL" sz="2133" b="1" dirty="0">
                <a:solidFill>
                  <a:schemeClr val="tx1">
                    <a:lumMod val="75000"/>
                  </a:schemeClr>
                </a:solidFill>
              </a:rPr>
              <a:t>giảm tỷ lệ mắc và tử vong do viêm gan vi rút, </a:t>
            </a:r>
          </a:p>
          <a:p>
            <a:pPr indent="-406390">
              <a:buSzPts val="1200"/>
            </a:pPr>
            <a:r>
              <a:rPr lang="nl-NL" sz="2133" b="1" dirty="0">
                <a:solidFill>
                  <a:schemeClr val="tx1">
                    <a:lumMod val="75000"/>
                  </a:schemeClr>
                </a:solidFill>
              </a:rPr>
              <a:t>tiến tới loại trừ bệnh viêm gan vi rút vào năm 2030.</a:t>
            </a:r>
          </a:p>
          <a:p>
            <a:pPr indent="-406390">
              <a:buSzPts val="1200"/>
            </a:pPr>
            <a:endParaRPr lang="nl-NL" sz="2133" b="1" dirty="0">
              <a:solidFill>
                <a:schemeClr val="dk1"/>
              </a:solidFill>
            </a:endParaRPr>
          </a:p>
          <a:p>
            <a:pPr indent="-406390">
              <a:buSzPts val="1200"/>
            </a:pPr>
            <a:endParaRPr lang="nl-NL" sz="2133" b="1" dirty="0">
              <a:solidFill>
                <a:schemeClr val="dk1"/>
              </a:solidFill>
            </a:endParaRPr>
          </a:p>
          <a:p>
            <a:pPr indent="-406390">
              <a:buSzPts val="1200"/>
            </a:pPr>
            <a:endParaRPr lang="nl-NL" sz="2133" b="1" dirty="0">
              <a:solidFill>
                <a:schemeClr val="dk1"/>
              </a:solidFill>
            </a:endParaRPr>
          </a:p>
          <a:p>
            <a:pPr marL="203195" indent="0">
              <a:buSzPts val="1200"/>
              <a:buNone/>
            </a:pPr>
            <a:r>
              <a:rPr lang="nl-NL" sz="1467" b="1" i="1" dirty="0">
                <a:solidFill>
                  <a:schemeClr val="dk1"/>
                </a:solidFill>
              </a:rPr>
              <a:t>Công văn số 1113/PB-HIV-MT ngày 10/6/2026 của Cục Phòng bệnh</a:t>
            </a:r>
          </a:p>
        </p:txBody>
      </p:sp>
      <p:sp>
        <p:nvSpPr>
          <p:cNvPr id="1753" name="Google Shape;1753;p32"/>
          <p:cNvSpPr/>
          <p:nvPr/>
        </p:nvSpPr>
        <p:spPr>
          <a:xfrm>
            <a:off x="10497029" y="1933693"/>
            <a:ext cx="398769" cy="310691"/>
          </a:xfrm>
          <a:custGeom>
            <a:avLst/>
            <a:gdLst/>
            <a:ahLst/>
            <a:cxnLst/>
            <a:rect l="l" t="t" r="r" b="b"/>
            <a:pathLst>
              <a:path w="2966" h="2311" extrusionOk="0">
                <a:moveTo>
                  <a:pt x="2382" y="1"/>
                </a:moveTo>
                <a:lnTo>
                  <a:pt x="1" y="2310"/>
                </a:lnTo>
                <a:lnTo>
                  <a:pt x="644" y="2310"/>
                </a:lnTo>
                <a:lnTo>
                  <a:pt x="2966"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4" name="Google Shape;1754;p32"/>
          <p:cNvSpPr/>
          <p:nvPr/>
        </p:nvSpPr>
        <p:spPr>
          <a:xfrm>
            <a:off x="10282593" y="1933693"/>
            <a:ext cx="397156" cy="310691"/>
          </a:xfrm>
          <a:custGeom>
            <a:avLst/>
            <a:gdLst/>
            <a:ahLst/>
            <a:cxnLst/>
            <a:rect l="l" t="t" r="r" b="b"/>
            <a:pathLst>
              <a:path w="2954" h="2311" extrusionOk="0">
                <a:moveTo>
                  <a:pt x="2370" y="1"/>
                </a:moveTo>
                <a:lnTo>
                  <a:pt x="0" y="2310"/>
                </a:lnTo>
                <a:lnTo>
                  <a:pt x="632" y="2310"/>
                </a:lnTo>
                <a:lnTo>
                  <a:pt x="2953"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5" name="Google Shape;1755;p32"/>
          <p:cNvSpPr/>
          <p:nvPr/>
        </p:nvSpPr>
        <p:spPr>
          <a:xfrm>
            <a:off x="10066544" y="1933693"/>
            <a:ext cx="397021" cy="310691"/>
          </a:xfrm>
          <a:custGeom>
            <a:avLst/>
            <a:gdLst/>
            <a:ahLst/>
            <a:cxnLst/>
            <a:rect l="l" t="t" r="r" b="b"/>
            <a:pathLst>
              <a:path w="2953" h="2311" extrusionOk="0">
                <a:moveTo>
                  <a:pt x="2369" y="1"/>
                </a:moveTo>
                <a:lnTo>
                  <a:pt x="0" y="2310"/>
                </a:lnTo>
                <a:lnTo>
                  <a:pt x="631" y="2310"/>
                </a:lnTo>
                <a:lnTo>
                  <a:pt x="2953"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6" name="Google Shape;1756;p32"/>
          <p:cNvSpPr/>
          <p:nvPr/>
        </p:nvSpPr>
        <p:spPr>
          <a:xfrm>
            <a:off x="9850362" y="1933693"/>
            <a:ext cx="397156" cy="310691"/>
          </a:xfrm>
          <a:custGeom>
            <a:avLst/>
            <a:gdLst/>
            <a:ahLst/>
            <a:cxnLst/>
            <a:rect l="l" t="t" r="r" b="b"/>
            <a:pathLst>
              <a:path w="2954" h="2311" extrusionOk="0">
                <a:moveTo>
                  <a:pt x="2370" y="1"/>
                </a:moveTo>
                <a:lnTo>
                  <a:pt x="1" y="2310"/>
                </a:lnTo>
                <a:lnTo>
                  <a:pt x="644" y="2310"/>
                </a:lnTo>
                <a:lnTo>
                  <a:pt x="295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7" name="Google Shape;1757;p32"/>
          <p:cNvSpPr/>
          <p:nvPr/>
        </p:nvSpPr>
        <p:spPr>
          <a:xfrm>
            <a:off x="9634314" y="1933693"/>
            <a:ext cx="397156" cy="310691"/>
          </a:xfrm>
          <a:custGeom>
            <a:avLst/>
            <a:gdLst/>
            <a:ahLst/>
            <a:cxnLst/>
            <a:rect l="l" t="t" r="r" b="b"/>
            <a:pathLst>
              <a:path w="2954" h="2311" extrusionOk="0">
                <a:moveTo>
                  <a:pt x="2370" y="1"/>
                </a:moveTo>
                <a:lnTo>
                  <a:pt x="0" y="2310"/>
                </a:lnTo>
                <a:lnTo>
                  <a:pt x="643" y="2310"/>
                </a:lnTo>
                <a:lnTo>
                  <a:pt x="2953"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8" name="Google Shape;1758;p32"/>
          <p:cNvSpPr/>
          <p:nvPr/>
        </p:nvSpPr>
        <p:spPr>
          <a:xfrm>
            <a:off x="9816951" y="4694736"/>
            <a:ext cx="1805981" cy="1059616"/>
          </a:xfrm>
          <a:custGeom>
            <a:avLst/>
            <a:gdLst/>
            <a:ahLst/>
            <a:cxnLst/>
            <a:rect l="l" t="t" r="r" b="b"/>
            <a:pathLst>
              <a:path w="8097" h="4751" extrusionOk="0">
                <a:moveTo>
                  <a:pt x="4835" y="0"/>
                </a:moveTo>
                <a:lnTo>
                  <a:pt x="1" y="4727"/>
                </a:lnTo>
                <a:lnTo>
                  <a:pt x="3358" y="4751"/>
                </a:lnTo>
                <a:lnTo>
                  <a:pt x="8097" y="0"/>
                </a:lnTo>
                <a:close/>
              </a:path>
            </a:pathLst>
          </a:custGeom>
          <a:gradFill>
            <a:gsLst>
              <a:gs pos="0">
                <a:schemeClr val="dk2"/>
              </a:gs>
              <a:gs pos="100000">
                <a:srgbClr val="C5585A">
                  <a:alpha val="54902"/>
                </a:srgbClr>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5595624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5E043-FF9E-AB9F-DBEA-91F3B76F76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0AD564-A245-E484-BFC3-76D0939A3299}"/>
              </a:ext>
            </a:extLst>
          </p:cNvPr>
          <p:cNvSpPr>
            <a:spLocks noGrp="1"/>
          </p:cNvSpPr>
          <p:nvPr>
            <p:ph type="title"/>
          </p:nvPr>
        </p:nvSpPr>
        <p:spPr>
          <a:xfrm>
            <a:off x="69574" y="195880"/>
            <a:ext cx="11796091" cy="1325563"/>
          </a:xfrm>
        </p:spPr>
        <p:txBody>
          <a:bodyPr>
            <a:normAutofit/>
          </a:bodyPr>
          <a:lstStyle/>
          <a:p>
            <a:pPr algn="ctr">
              <a:lnSpc>
                <a:spcPct val="150000"/>
              </a:lnSpc>
            </a:pPr>
            <a:r>
              <a:rPr lang="en-US" sz="2300" b="1" dirty="0" err="1">
                <a:solidFill>
                  <a:schemeClr val="accent1">
                    <a:lumMod val="75000"/>
                  </a:schemeClr>
                </a:solidFill>
                <a:latin typeface="Arial" panose="020B0604020202020204" pitchFamily="34" charset="0"/>
                <a:cs typeface="Arial" panose="020B0604020202020204" pitchFamily="34" charset="0"/>
              </a:rPr>
              <a:t>Cơ</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sở</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triển</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khai</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các</a:t>
            </a:r>
            <a:r>
              <a:rPr lang="en-US" sz="2300" b="1" dirty="0">
                <a:solidFill>
                  <a:schemeClr val="accent1">
                    <a:lumMod val="75000"/>
                  </a:schemeClr>
                </a:solidFill>
                <a:latin typeface="Arial" panose="020B0604020202020204" pitchFamily="34" charset="0"/>
                <a:cs typeface="Arial" panose="020B0604020202020204" pitchFamily="34" charset="0"/>
              </a:rPr>
              <a:t> can </a:t>
            </a:r>
            <a:r>
              <a:rPr lang="en-US" sz="2300" b="1" dirty="0" err="1">
                <a:solidFill>
                  <a:schemeClr val="accent1">
                    <a:lumMod val="75000"/>
                  </a:schemeClr>
                </a:solidFill>
                <a:latin typeface="Arial" panose="020B0604020202020204" pitchFamily="34" charset="0"/>
                <a:cs typeface="Arial" panose="020B0604020202020204" pitchFamily="34" charset="0"/>
              </a:rPr>
              <a:t>thiệp</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dự</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phòng</a:t>
            </a:r>
            <a:r>
              <a:rPr lang="en-US" sz="2300" b="1" dirty="0">
                <a:solidFill>
                  <a:schemeClr val="accent1">
                    <a:lumMod val="75000"/>
                  </a:schemeClr>
                </a:solidFill>
                <a:latin typeface="Arial" panose="020B0604020202020204" pitchFamily="34" charset="0"/>
                <a:cs typeface="Arial" panose="020B0604020202020204" pitchFamily="34" charset="0"/>
              </a:rPr>
              <a:t> VGB, bao </a:t>
            </a:r>
            <a:r>
              <a:rPr lang="en-US" sz="2300" b="1" dirty="0" err="1">
                <a:solidFill>
                  <a:schemeClr val="accent1">
                    <a:lumMod val="75000"/>
                  </a:schemeClr>
                </a:solidFill>
                <a:latin typeface="Arial" panose="020B0604020202020204" pitchFamily="34" charset="0"/>
                <a:cs typeface="Arial" panose="020B0604020202020204" pitchFamily="34" charset="0"/>
              </a:rPr>
              <a:t>gồm</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dự</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phòng</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lây</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truyền</a:t>
            </a:r>
            <a:r>
              <a:rPr lang="en-US" sz="2300" b="1" dirty="0">
                <a:solidFill>
                  <a:schemeClr val="accent1">
                    <a:lumMod val="75000"/>
                  </a:schemeClr>
                </a:solidFill>
                <a:latin typeface="Arial" panose="020B0604020202020204" pitchFamily="34" charset="0"/>
                <a:cs typeface="Arial" panose="020B0604020202020204" pitchFamily="34" charset="0"/>
              </a:rPr>
              <a:t> VGB </a:t>
            </a:r>
            <a:r>
              <a:rPr lang="en-US" sz="2300" b="1" dirty="0" err="1">
                <a:solidFill>
                  <a:schemeClr val="accent1">
                    <a:lumMod val="75000"/>
                  </a:schemeClr>
                </a:solidFill>
                <a:latin typeface="Arial" panose="020B0604020202020204" pitchFamily="34" charset="0"/>
                <a:cs typeface="Arial" panose="020B0604020202020204" pitchFamily="34" charset="0"/>
              </a:rPr>
              <a:t>từ</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mẹ</a:t>
            </a:r>
            <a:r>
              <a:rPr lang="en-US" sz="2300" b="1" dirty="0">
                <a:solidFill>
                  <a:schemeClr val="accent1">
                    <a:lumMod val="75000"/>
                  </a:schemeClr>
                </a:solidFill>
                <a:latin typeface="Arial" panose="020B0604020202020204" pitchFamily="34" charset="0"/>
                <a:cs typeface="Arial" panose="020B0604020202020204" pitchFamily="34" charset="0"/>
              </a:rPr>
              <a:t> sang con </a:t>
            </a:r>
            <a:r>
              <a:rPr lang="en-US" sz="2300" b="1" dirty="0" err="1">
                <a:solidFill>
                  <a:schemeClr val="accent1">
                    <a:lumMod val="75000"/>
                  </a:schemeClr>
                </a:solidFill>
                <a:latin typeface="Arial" panose="020B0604020202020204" pitchFamily="34" charset="0"/>
                <a:cs typeface="Arial" panose="020B0604020202020204" pitchFamily="34" charset="0"/>
              </a:rPr>
              <a:t>lồng</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ghép</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dự</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phòng</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lây</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truyền</a:t>
            </a:r>
            <a:r>
              <a:rPr lang="en-US" sz="2300" b="1" dirty="0">
                <a:solidFill>
                  <a:schemeClr val="accent1">
                    <a:lumMod val="75000"/>
                  </a:schemeClr>
                </a:solidFill>
                <a:latin typeface="Arial" panose="020B0604020202020204" pitchFamily="34" charset="0"/>
                <a:cs typeface="Arial" panose="020B0604020202020204" pitchFamily="34" charset="0"/>
              </a:rPr>
              <a:t> HIV, </a:t>
            </a:r>
            <a:r>
              <a:rPr lang="en-US" sz="2300" b="1" dirty="0" err="1">
                <a:solidFill>
                  <a:schemeClr val="accent1">
                    <a:lumMod val="75000"/>
                  </a:schemeClr>
                </a:solidFill>
                <a:latin typeface="Arial" panose="020B0604020202020204" pitchFamily="34" charset="0"/>
                <a:cs typeface="Arial" panose="020B0604020202020204" pitchFamily="34" charset="0"/>
              </a:rPr>
              <a:t>giang</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mai</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từ</a:t>
            </a:r>
            <a:r>
              <a:rPr lang="en-US" sz="2300" b="1" dirty="0">
                <a:solidFill>
                  <a:schemeClr val="accent1">
                    <a:lumMod val="75000"/>
                  </a:schemeClr>
                </a:solidFill>
                <a:latin typeface="Arial" panose="020B0604020202020204" pitchFamily="34" charset="0"/>
                <a:cs typeface="Arial" panose="020B0604020202020204" pitchFamily="34" charset="0"/>
              </a:rPr>
              <a:t> </a:t>
            </a:r>
            <a:r>
              <a:rPr lang="en-US" sz="2300" b="1" dirty="0" err="1">
                <a:solidFill>
                  <a:schemeClr val="accent1">
                    <a:lumMod val="75000"/>
                  </a:schemeClr>
                </a:solidFill>
                <a:latin typeface="Arial" panose="020B0604020202020204" pitchFamily="34" charset="0"/>
                <a:cs typeface="Arial" panose="020B0604020202020204" pitchFamily="34" charset="0"/>
              </a:rPr>
              <a:t>mẹ</a:t>
            </a:r>
            <a:r>
              <a:rPr lang="en-US" sz="2300" b="1" dirty="0">
                <a:solidFill>
                  <a:schemeClr val="accent1">
                    <a:lumMod val="75000"/>
                  </a:schemeClr>
                </a:solidFill>
                <a:latin typeface="Arial" panose="020B0604020202020204" pitchFamily="34" charset="0"/>
                <a:cs typeface="Arial" panose="020B0604020202020204" pitchFamily="34" charset="0"/>
              </a:rPr>
              <a:t> sang con</a:t>
            </a:r>
          </a:p>
        </p:txBody>
      </p:sp>
      <p:pic>
        <p:nvPicPr>
          <p:cNvPr id="4" name="Content Placeholder 3">
            <a:extLst>
              <a:ext uri="{FF2B5EF4-FFF2-40B4-BE49-F238E27FC236}">
                <a16:creationId xmlns:a16="http://schemas.microsoft.com/office/drawing/2014/main" id="{43ADBB8B-B2D4-CE57-271B-25B82D71AE3D}"/>
              </a:ext>
            </a:extLst>
          </p:cNvPr>
          <p:cNvPicPr>
            <a:picLocks noGrp="1" noChangeAspect="1"/>
          </p:cNvPicPr>
          <p:nvPr>
            <p:ph idx="1"/>
          </p:nvPr>
        </p:nvPicPr>
        <p:blipFill>
          <a:blip r:embed="rId3"/>
          <a:stretch>
            <a:fillRect/>
          </a:stretch>
        </p:blipFill>
        <p:spPr>
          <a:xfrm>
            <a:off x="0" y="3455218"/>
            <a:ext cx="2149643" cy="3037657"/>
          </a:xfrm>
          <a:prstGeom prst="rect">
            <a:avLst/>
          </a:prstGeom>
          <a:ln>
            <a:solidFill>
              <a:schemeClr val="tx1"/>
            </a:solidFill>
          </a:ln>
        </p:spPr>
      </p:pic>
      <p:pic>
        <p:nvPicPr>
          <p:cNvPr id="5" name="Picture 4">
            <a:extLst>
              <a:ext uri="{FF2B5EF4-FFF2-40B4-BE49-F238E27FC236}">
                <a16:creationId xmlns:a16="http://schemas.microsoft.com/office/drawing/2014/main" id="{BE2A69DB-843E-1E13-8916-EE7D67646CAA}"/>
              </a:ext>
            </a:extLst>
          </p:cNvPr>
          <p:cNvPicPr>
            <a:picLocks noChangeAspect="1"/>
          </p:cNvPicPr>
          <p:nvPr/>
        </p:nvPicPr>
        <p:blipFill>
          <a:blip r:embed="rId4"/>
          <a:stretch>
            <a:fillRect/>
          </a:stretch>
        </p:blipFill>
        <p:spPr>
          <a:xfrm>
            <a:off x="2085171" y="2743199"/>
            <a:ext cx="2290258" cy="3256139"/>
          </a:xfrm>
          <a:prstGeom prst="rect">
            <a:avLst/>
          </a:prstGeom>
          <a:ln>
            <a:solidFill>
              <a:schemeClr val="tx1"/>
            </a:solidFill>
          </a:ln>
        </p:spPr>
      </p:pic>
      <p:pic>
        <p:nvPicPr>
          <p:cNvPr id="6" name="Picture 5">
            <a:extLst>
              <a:ext uri="{FF2B5EF4-FFF2-40B4-BE49-F238E27FC236}">
                <a16:creationId xmlns:a16="http://schemas.microsoft.com/office/drawing/2014/main" id="{56607765-0F24-E4F5-AEA9-811094832A41}"/>
              </a:ext>
            </a:extLst>
          </p:cNvPr>
          <p:cNvPicPr>
            <a:picLocks noChangeAspect="1"/>
          </p:cNvPicPr>
          <p:nvPr/>
        </p:nvPicPr>
        <p:blipFill>
          <a:blip r:embed="rId5"/>
          <a:stretch>
            <a:fillRect/>
          </a:stretch>
        </p:blipFill>
        <p:spPr>
          <a:xfrm>
            <a:off x="3980477" y="2186812"/>
            <a:ext cx="2466007" cy="3659916"/>
          </a:xfrm>
          <a:prstGeom prst="rect">
            <a:avLst/>
          </a:prstGeom>
          <a:ln>
            <a:solidFill>
              <a:schemeClr val="tx2"/>
            </a:solidFill>
          </a:ln>
        </p:spPr>
      </p:pic>
      <p:pic>
        <p:nvPicPr>
          <p:cNvPr id="7" name="Picture 6">
            <a:extLst>
              <a:ext uri="{FF2B5EF4-FFF2-40B4-BE49-F238E27FC236}">
                <a16:creationId xmlns:a16="http://schemas.microsoft.com/office/drawing/2014/main" id="{DBE54611-0C8F-8743-2652-B5F70A4021E3}"/>
              </a:ext>
            </a:extLst>
          </p:cNvPr>
          <p:cNvPicPr>
            <a:picLocks noChangeAspect="1"/>
          </p:cNvPicPr>
          <p:nvPr/>
        </p:nvPicPr>
        <p:blipFill>
          <a:blip r:embed="rId6"/>
          <a:stretch>
            <a:fillRect/>
          </a:stretch>
        </p:blipFill>
        <p:spPr>
          <a:xfrm>
            <a:off x="6051533" y="2656415"/>
            <a:ext cx="2466007" cy="3190313"/>
          </a:xfrm>
          <a:prstGeom prst="rect">
            <a:avLst/>
          </a:prstGeom>
          <a:ln>
            <a:solidFill>
              <a:schemeClr val="accent1">
                <a:lumMod val="75000"/>
              </a:schemeClr>
            </a:solidFill>
          </a:ln>
        </p:spPr>
      </p:pic>
      <p:pic>
        <p:nvPicPr>
          <p:cNvPr id="9" name="Picture 8">
            <a:extLst>
              <a:ext uri="{FF2B5EF4-FFF2-40B4-BE49-F238E27FC236}">
                <a16:creationId xmlns:a16="http://schemas.microsoft.com/office/drawing/2014/main" id="{4192728C-7217-C219-2E0F-96671134FF56}"/>
              </a:ext>
            </a:extLst>
          </p:cNvPr>
          <p:cNvPicPr>
            <a:picLocks noChangeAspect="1"/>
          </p:cNvPicPr>
          <p:nvPr/>
        </p:nvPicPr>
        <p:blipFill>
          <a:blip r:embed="rId7"/>
          <a:stretch>
            <a:fillRect/>
          </a:stretch>
        </p:blipFill>
        <p:spPr>
          <a:xfrm>
            <a:off x="7816573" y="3132175"/>
            <a:ext cx="2377071" cy="2867163"/>
          </a:xfrm>
          <a:prstGeom prst="rect">
            <a:avLst/>
          </a:prstGeom>
          <a:ln>
            <a:solidFill>
              <a:schemeClr val="tx1"/>
            </a:solidFill>
          </a:ln>
        </p:spPr>
      </p:pic>
      <p:pic>
        <p:nvPicPr>
          <p:cNvPr id="8" name="Picture 7">
            <a:extLst>
              <a:ext uri="{FF2B5EF4-FFF2-40B4-BE49-F238E27FC236}">
                <a16:creationId xmlns:a16="http://schemas.microsoft.com/office/drawing/2014/main" id="{D2A2E479-9429-F38F-292A-2270B7733CF6}"/>
              </a:ext>
            </a:extLst>
          </p:cNvPr>
          <p:cNvPicPr>
            <a:picLocks noChangeAspect="1"/>
          </p:cNvPicPr>
          <p:nvPr/>
        </p:nvPicPr>
        <p:blipFill>
          <a:blip r:embed="rId8"/>
          <a:stretch>
            <a:fillRect/>
          </a:stretch>
        </p:blipFill>
        <p:spPr>
          <a:xfrm>
            <a:off x="9887628" y="3455218"/>
            <a:ext cx="2142537" cy="3044072"/>
          </a:xfrm>
          <a:prstGeom prst="rect">
            <a:avLst/>
          </a:prstGeom>
          <a:ln>
            <a:solidFill>
              <a:schemeClr val="tx2"/>
            </a:solidFill>
          </a:ln>
        </p:spPr>
      </p:pic>
    </p:spTree>
    <p:extLst>
      <p:ext uri="{BB962C8B-B14F-4D97-AF65-F5344CB8AC3E}">
        <p14:creationId xmlns:p14="http://schemas.microsoft.com/office/powerpoint/2010/main" val="37964857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2B822-C155-C386-A223-223D44F2F0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E89E9E-55FC-75B2-DD85-A78E2709FC85}"/>
              </a:ext>
            </a:extLst>
          </p:cNvPr>
          <p:cNvSpPr>
            <a:spLocks noGrp="1"/>
          </p:cNvSpPr>
          <p:nvPr>
            <p:ph type="title"/>
          </p:nvPr>
        </p:nvSpPr>
        <p:spPr>
          <a:xfrm>
            <a:off x="421105" y="122367"/>
            <a:ext cx="11598442" cy="777498"/>
          </a:xfrm>
        </p:spPr>
        <p:txBody>
          <a:bodyPr>
            <a:noAutofit/>
          </a:bodyPr>
          <a:lstStyle/>
          <a:p>
            <a:pPr algn="ctr"/>
            <a:r>
              <a:rPr lang="en-US" sz="2800" b="1" dirty="0">
                <a:solidFill>
                  <a:schemeClr val="accent1">
                    <a:lumMod val="75000"/>
                  </a:schemeClr>
                </a:solidFill>
                <a:latin typeface="Arial" panose="020B0604020202020204" pitchFamily="34" charset="0"/>
                <a:cs typeface="Arial" panose="020B0604020202020204" pitchFamily="34" charset="0"/>
              </a:rPr>
              <a:t>Các </a:t>
            </a:r>
            <a:r>
              <a:rPr lang="en-US" sz="2800" b="1" dirty="0" err="1">
                <a:solidFill>
                  <a:schemeClr val="accent1">
                    <a:lumMod val="75000"/>
                  </a:schemeClr>
                </a:solidFill>
                <a:latin typeface="Arial" panose="020B0604020202020204" pitchFamily="34" charset="0"/>
                <a:cs typeface="Arial" panose="020B0604020202020204" pitchFamily="34" charset="0"/>
              </a:rPr>
              <a:t>chỉ</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tiêu</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cho</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lọai</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trừ</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hai</a:t>
            </a:r>
            <a:r>
              <a:rPr lang="en-US" sz="2800" b="1" dirty="0">
                <a:solidFill>
                  <a:schemeClr val="accent1">
                    <a:lumMod val="75000"/>
                  </a:schemeClr>
                </a:solidFill>
                <a:latin typeface="Arial" panose="020B0604020202020204" pitchFamily="34" charset="0"/>
                <a:cs typeface="Arial" panose="020B0604020202020204" pitchFamily="34" charset="0"/>
              </a:rPr>
              <a:t> bệnh </a:t>
            </a:r>
            <a:r>
              <a:rPr lang="en-US" sz="2800" b="1" dirty="0" err="1">
                <a:solidFill>
                  <a:schemeClr val="accent1">
                    <a:lumMod val="75000"/>
                  </a:schemeClr>
                </a:solidFill>
                <a:latin typeface="Arial" panose="020B0604020202020204" pitchFamily="34" charset="0"/>
                <a:cs typeface="Arial" panose="020B0604020202020204" pitchFamily="34" charset="0"/>
              </a:rPr>
              <a:t>và</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ba</a:t>
            </a:r>
            <a:r>
              <a:rPr lang="en-US" sz="2800" b="1" dirty="0">
                <a:solidFill>
                  <a:schemeClr val="accent1">
                    <a:lumMod val="75000"/>
                  </a:schemeClr>
                </a:solidFill>
                <a:latin typeface="Arial" panose="020B0604020202020204" pitchFamily="34" charset="0"/>
                <a:cs typeface="Arial" panose="020B0604020202020204" pitchFamily="34" charset="0"/>
              </a:rPr>
              <a:t> bệnh” </a:t>
            </a:r>
            <a:r>
              <a:rPr lang="en-US" sz="2800" b="1" dirty="0" err="1">
                <a:solidFill>
                  <a:schemeClr val="accent1">
                    <a:lumMod val="75000"/>
                  </a:schemeClr>
                </a:solidFill>
                <a:latin typeface="Arial" panose="020B0604020202020204" pitchFamily="34" charset="0"/>
                <a:cs typeface="Arial" panose="020B0604020202020204" pitchFamily="34" charset="0"/>
              </a:rPr>
              <a:t>của</a:t>
            </a:r>
            <a:r>
              <a:rPr lang="en-US" sz="2800" b="1" dirty="0">
                <a:solidFill>
                  <a:schemeClr val="accent1">
                    <a:lumMod val="75000"/>
                  </a:schemeClr>
                </a:solidFill>
                <a:latin typeface="Arial" panose="020B0604020202020204" pitchFamily="34" charset="0"/>
                <a:cs typeface="Arial" panose="020B0604020202020204" pitchFamily="34" charset="0"/>
              </a:rPr>
              <a:t> WHO</a:t>
            </a:r>
            <a:endParaRPr lang="en-GB" b="1" dirty="0">
              <a:solidFill>
                <a:schemeClr val="accent1">
                  <a:lumMod val="75000"/>
                </a:schemeClr>
              </a:solidFill>
              <a:latin typeface="Arial" panose="020B0604020202020204" pitchFamily="34" charset="0"/>
              <a:cs typeface="Arial" panose="020B0604020202020204" pitchFamily="34" charset="0"/>
            </a:endParaRPr>
          </a:p>
        </p:txBody>
      </p:sp>
      <p:graphicFrame>
        <p:nvGraphicFramePr>
          <p:cNvPr id="8" name="Table 8">
            <a:extLst>
              <a:ext uri="{FF2B5EF4-FFF2-40B4-BE49-F238E27FC236}">
                <a16:creationId xmlns:a16="http://schemas.microsoft.com/office/drawing/2014/main" id="{4D0234E9-24B3-8EA3-1932-8955113B4D3C}"/>
              </a:ext>
            </a:extLst>
          </p:cNvPr>
          <p:cNvGraphicFramePr>
            <a:graphicFrameLocks noGrp="1"/>
          </p:cNvGraphicFramePr>
          <p:nvPr>
            <p:ph idx="1"/>
          </p:nvPr>
        </p:nvGraphicFramePr>
        <p:xfrm>
          <a:off x="169488" y="1141333"/>
          <a:ext cx="11850059" cy="5155151"/>
        </p:xfrm>
        <a:graphic>
          <a:graphicData uri="http://schemas.openxmlformats.org/drawingml/2006/table">
            <a:tbl>
              <a:tblPr firstRow="1" bandRow="1">
                <a:tableStyleId>{21E4AEA4-8DFA-4A89-87EB-49C32662AFE0}</a:tableStyleId>
              </a:tblPr>
              <a:tblGrid>
                <a:gridCol w="1950947">
                  <a:extLst>
                    <a:ext uri="{9D8B030D-6E8A-4147-A177-3AD203B41FA5}">
                      <a16:colId xmlns:a16="http://schemas.microsoft.com/office/drawing/2014/main" val="1009410158"/>
                    </a:ext>
                  </a:extLst>
                </a:gridCol>
                <a:gridCol w="2961861">
                  <a:extLst>
                    <a:ext uri="{9D8B030D-6E8A-4147-A177-3AD203B41FA5}">
                      <a16:colId xmlns:a16="http://schemas.microsoft.com/office/drawing/2014/main" val="1064266893"/>
                    </a:ext>
                  </a:extLst>
                </a:gridCol>
                <a:gridCol w="3041374">
                  <a:extLst>
                    <a:ext uri="{9D8B030D-6E8A-4147-A177-3AD203B41FA5}">
                      <a16:colId xmlns:a16="http://schemas.microsoft.com/office/drawing/2014/main" val="2807912018"/>
                    </a:ext>
                  </a:extLst>
                </a:gridCol>
                <a:gridCol w="3895877">
                  <a:extLst>
                    <a:ext uri="{9D8B030D-6E8A-4147-A177-3AD203B41FA5}">
                      <a16:colId xmlns:a16="http://schemas.microsoft.com/office/drawing/2014/main" val="1095182112"/>
                    </a:ext>
                  </a:extLst>
                </a:gridCol>
              </a:tblGrid>
              <a:tr h="364441">
                <a:tc>
                  <a:txBody>
                    <a:bodyPr/>
                    <a:lstStyle/>
                    <a:p>
                      <a:pPr marL="0" marR="0" algn="ctr" fontAlgn="t">
                        <a:lnSpc>
                          <a:spcPct val="107000"/>
                        </a:lnSpc>
                        <a:spcBef>
                          <a:spcPts val="0"/>
                        </a:spcBef>
                        <a:spcAft>
                          <a:spcPts val="0"/>
                        </a:spcAft>
                      </a:pPr>
                      <a:endParaRPr lang="en-US" sz="1400" b="0" i="0" u="none" strike="noStrike" dirty="0">
                        <a:effectLst/>
                        <a:latin typeface="Arial" panose="020B0604020202020204" pitchFamily="34" charset="0"/>
                        <a:cs typeface="Arial" panose="020B0604020202020204" pitchFamily="34" charset="0"/>
                      </a:endParaRPr>
                    </a:p>
                  </a:txBody>
                  <a:tcPr marL="11511" marR="11511" marT="1599" marB="0"/>
                </a:tc>
                <a:tc>
                  <a:txBody>
                    <a:bodyPr/>
                    <a:lstStyle/>
                    <a:p>
                      <a:pPr marL="0" marR="0" algn="ctr" fontAlgn="t">
                        <a:lnSpc>
                          <a:spcPct val="107000"/>
                        </a:lnSpc>
                        <a:spcBef>
                          <a:spcPts val="0"/>
                        </a:spcBef>
                        <a:spcAft>
                          <a:spcPts val="0"/>
                        </a:spcAft>
                      </a:pPr>
                      <a:r>
                        <a:rPr lang="en-US" sz="1400" u="none" strike="noStrike" dirty="0" err="1">
                          <a:effectLst/>
                          <a:latin typeface="Arial" panose="020B0604020202020204" pitchFamily="34" charset="0"/>
                          <a:cs typeface="Arial" panose="020B0604020202020204" pitchFamily="34" charset="0"/>
                        </a:rPr>
                        <a:t>Loại</a:t>
                      </a:r>
                      <a:r>
                        <a:rPr lang="en-US" sz="1400" u="none" strike="noStrike" dirty="0">
                          <a:effectLst/>
                          <a:latin typeface="Arial" panose="020B0604020202020204" pitchFamily="34" charset="0"/>
                          <a:cs typeface="Arial" panose="020B0604020202020204" pitchFamily="34" charset="0"/>
                        </a:rPr>
                        <a:t> </a:t>
                      </a:r>
                      <a:r>
                        <a:rPr lang="en-US" sz="1400" u="none" strike="noStrike" dirty="0" err="1">
                          <a:effectLst/>
                          <a:latin typeface="Arial" panose="020B0604020202020204" pitchFamily="34" charset="0"/>
                          <a:cs typeface="Arial" panose="020B0604020202020204" pitchFamily="34" charset="0"/>
                        </a:rPr>
                        <a:t>trừ</a:t>
                      </a:r>
                      <a:r>
                        <a:rPr lang="en-US" sz="1400" u="none" strike="noStrike" dirty="0">
                          <a:effectLst/>
                          <a:latin typeface="Arial" panose="020B0604020202020204" pitchFamily="34" charset="0"/>
                          <a:cs typeface="Arial" panose="020B0604020202020204" pitchFamily="34" charset="0"/>
                        </a:rPr>
                        <a:t> HIV </a:t>
                      </a:r>
                      <a:r>
                        <a:rPr lang="en-US" sz="1400" u="none" strike="noStrike" dirty="0" err="1">
                          <a:effectLst/>
                          <a:latin typeface="Arial" panose="020B0604020202020204" pitchFamily="34" charset="0"/>
                          <a:cs typeface="Arial" panose="020B0604020202020204" pitchFamily="34" charset="0"/>
                        </a:rPr>
                        <a:t>từ</a:t>
                      </a:r>
                      <a:r>
                        <a:rPr lang="en-US" sz="1400" u="none" strike="noStrike" dirty="0">
                          <a:effectLst/>
                          <a:latin typeface="Arial" panose="020B0604020202020204" pitchFamily="34" charset="0"/>
                          <a:cs typeface="Arial" panose="020B0604020202020204" pitchFamily="34" charset="0"/>
                        </a:rPr>
                        <a:t> </a:t>
                      </a:r>
                      <a:r>
                        <a:rPr lang="en-US" sz="1400" u="none" strike="noStrike" dirty="0" err="1">
                          <a:effectLst/>
                          <a:latin typeface="Arial" panose="020B0604020202020204" pitchFamily="34" charset="0"/>
                          <a:cs typeface="Arial" panose="020B0604020202020204" pitchFamily="34" charset="0"/>
                        </a:rPr>
                        <a:t>mẹ</a:t>
                      </a:r>
                      <a:r>
                        <a:rPr lang="en-US" sz="1400" u="none" strike="noStrike" dirty="0">
                          <a:effectLst/>
                          <a:latin typeface="Arial" panose="020B0604020202020204" pitchFamily="34" charset="0"/>
                          <a:cs typeface="Arial" panose="020B0604020202020204" pitchFamily="34" charset="0"/>
                        </a:rPr>
                        <a:t> sang con </a:t>
                      </a:r>
                      <a:endParaRPr lang="en-US" sz="1400" b="0" i="0" u="none" strike="noStrike" dirty="0">
                        <a:effectLst/>
                        <a:latin typeface="Arial" panose="020B0604020202020204" pitchFamily="34" charset="0"/>
                        <a:cs typeface="Arial" panose="020B0604020202020204" pitchFamily="34" charset="0"/>
                      </a:endParaRPr>
                    </a:p>
                  </a:txBody>
                  <a:tcPr marL="11511" marR="11511" marT="1599" marB="0"/>
                </a:tc>
                <a:tc>
                  <a:txBody>
                    <a:bodyPr/>
                    <a:lstStyle/>
                    <a:p>
                      <a:pPr marL="0" marR="0" algn="ctr" fontAlgn="t">
                        <a:lnSpc>
                          <a:spcPct val="107000"/>
                        </a:lnSpc>
                        <a:spcBef>
                          <a:spcPts val="0"/>
                        </a:spcBef>
                        <a:spcAft>
                          <a:spcPts val="0"/>
                        </a:spcAft>
                      </a:pPr>
                      <a:r>
                        <a:rPr lang="en-US" sz="1400" u="none" strike="noStrike" dirty="0" err="1">
                          <a:effectLst/>
                          <a:latin typeface="Arial" panose="020B0604020202020204" pitchFamily="34" charset="0"/>
                          <a:cs typeface="Arial" panose="020B0604020202020204" pitchFamily="34" charset="0"/>
                        </a:rPr>
                        <a:t>Loại</a:t>
                      </a:r>
                      <a:r>
                        <a:rPr lang="en-US" sz="1400" u="none" strike="noStrike" dirty="0">
                          <a:effectLst/>
                          <a:latin typeface="Arial" panose="020B0604020202020204" pitchFamily="34" charset="0"/>
                          <a:cs typeface="Arial" panose="020B0604020202020204" pitchFamily="34" charset="0"/>
                        </a:rPr>
                        <a:t> </a:t>
                      </a:r>
                      <a:r>
                        <a:rPr lang="en-US" sz="1400" u="none" strike="noStrike" dirty="0" err="1">
                          <a:effectLst/>
                          <a:latin typeface="Arial" panose="020B0604020202020204" pitchFamily="34" charset="0"/>
                          <a:cs typeface="Arial" panose="020B0604020202020204" pitchFamily="34" charset="0"/>
                        </a:rPr>
                        <a:t>trừ</a:t>
                      </a:r>
                      <a:r>
                        <a:rPr lang="en-US" sz="1400" u="none" strike="noStrike" dirty="0">
                          <a:effectLst/>
                          <a:latin typeface="Arial" panose="020B0604020202020204" pitchFamily="34" charset="0"/>
                          <a:cs typeface="Arial" panose="020B0604020202020204" pitchFamily="34" charset="0"/>
                        </a:rPr>
                        <a:t> </a:t>
                      </a:r>
                      <a:r>
                        <a:rPr lang="en-US" sz="1400" u="none" strike="noStrike" dirty="0" err="1">
                          <a:effectLst/>
                          <a:latin typeface="Arial" panose="020B0604020202020204" pitchFamily="34" charset="0"/>
                          <a:cs typeface="Arial" panose="020B0604020202020204" pitchFamily="34" charset="0"/>
                        </a:rPr>
                        <a:t>giang</a:t>
                      </a:r>
                      <a:r>
                        <a:rPr lang="en-US" sz="1400" u="none" strike="noStrike" dirty="0">
                          <a:effectLst/>
                          <a:latin typeface="Arial" panose="020B0604020202020204" pitchFamily="34" charset="0"/>
                          <a:cs typeface="Arial" panose="020B0604020202020204" pitchFamily="34" charset="0"/>
                        </a:rPr>
                        <a:t> mai </a:t>
                      </a:r>
                      <a:r>
                        <a:rPr lang="en-US" sz="1400" u="none" strike="noStrike" dirty="0" err="1">
                          <a:effectLst/>
                          <a:latin typeface="Arial" panose="020B0604020202020204" pitchFamily="34" charset="0"/>
                          <a:cs typeface="Arial" panose="020B0604020202020204" pitchFamily="34" charset="0"/>
                        </a:rPr>
                        <a:t>từ</a:t>
                      </a:r>
                      <a:r>
                        <a:rPr lang="en-US" sz="1400" u="none" strike="noStrike" dirty="0">
                          <a:effectLst/>
                          <a:latin typeface="Arial" panose="020B0604020202020204" pitchFamily="34" charset="0"/>
                          <a:cs typeface="Arial" panose="020B0604020202020204" pitchFamily="34" charset="0"/>
                        </a:rPr>
                        <a:t> </a:t>
                      </a:r>
                      <a:r>
                        <a:rPr lang="en-US" sz="1400" u="none" strike="noStrike" dirty="0" err="1">
                          <a:effectLst/>
                          <a:latin typeface="Arial" panose="020B0604020202020204" pitchFamily="34" charset="0"/>
                          <a:cs typeface="Arial" panose="020B0604020202020204" pitchFamily="34" charset="0"/>
                        </a:rPr>
                        <a:t>mẹ</a:t>
                      </a:r>
                      <a:r>
                        <a:rPr lang="en-US" sz="1400" u="none" strike="noStrike" dirty="0">
                          <a:effectLst/>
                          <a:latin typeface="Arial" panose="020B0604020202020204" pitchFamily="34" charset="0"/>
                          <a:cs typeface="Arial" panose="020B0604020202020204" pitchFamily="34" charset="0"/>
                        </a:rPr>
                        <a:t> sang con </a:t>
                      </a:r>
                      <a:endParaRPr lang="en-US" sz="1400" b="0" i="0" u="none" strike="noStrike" dirty="0">
                        <a:effectLst/>
                        <a:latin typeface="Arial" panose="020B0604020202020204" pitchFamily="34" charset="0"/>
                        <a:cs typeface="Arial" panose="020B0604020202020204" pitchFamily="34" charset="0"/>
                      </a:endParaRPr>
                    </a:p>
                  </a:txBody>
                  <a:tcPr marL="11511" marR="11511" marT="1599" marB="0"/>
                </a:tc>
                <a:tc>
                  <a:txBody>
                    <a:bodyPr/>
                    <a:lstStyle/>
                    <a:p>
                      <a:pPr marL="0" marR="0" algn="ctr" fontAlgn="t">
                        <a:lnSpc>
                          <a:spcPct val="107000"/>
                        </a:lnSpc>
                        <a:spcBef>
                          <a:spcPts val="0"/>
                        </a:spcBef>
                        <a:spcAft>
                          <a:spcPts val="0"/>
                        </a:spcAft>
                      </a:pPr>
                      <a:r>
                        <a:rPr lang="en-US" sz="1400" u="none" strike="noStrike" dirty="0" err="1">
                          <a:effectLst/>
                          <a:latin typeface="Arial" panose="020B0604020202020204" pitchFamily="34" charset="0"/>
                          <a:cs typeface="Arial" panose="020B0604020202020204" pitchFamily="34" charset="0"/>
                        </a:rPr>
                        <a:t>Loại</a:t>
                      </a:r>
                      <a:r>
                        <a:rPr lang="en-US" sz="1400" u="none" strike="noStrike" dirty="0">
                          <a:effectLst/>
                          <a:latin typeface="Arial" panose="020B0604020202020204" pitchFamily="34" charset="0"/>
                          <a:cs typeface="Arial" panose="020B0604020202020204" pitchFamily="34" charset="0"/>
                        </a:rPr>
                        <a:t> </a:t>
                      </a:r>
                      <a:r>
                        <a:rPr lang="en-US" sz="1400" u="none" strike="noStrike" dirty="0" err="1">
                          <a:effectLst/>
                          <a:latin typeface="Arial" panose="020B0604020202020204" pitchFamily="34" charset="0"/>
                          <a:cs typeface="Arial" panose="020B0604020202020204" pitchFamily="34" charset="0"/>
                        </a:rPr>
                        <a:t>trừ</a:t>
                      </a:r>
                      <a:r>
                        <a:rPr lang="en-US" sz="1400" u="none" strike="noStrike" dirty="0">
                          <a:effectLst/>
                          <a:latin typeface="Arial" panose="020B0604020202020204" pitchFamily="34" charset="0"/>
                          <a:cs typeface="Arial" panose="020B0604020202020204" pitchFamily="34" charset="0"/>
                        </a:rPr>
                        <a:t> HBV </a:t>
                      </a:r>
                      <a:r>
                        <a:rPr lang="en-US" sz="1400" u="none" strike="noStrike" dirty="0" err="1">
                          <a:effectLst/>
                          <a:latin typeface="Arial" panose="020B0604020202020204" pitchFamily="34" charset="0"/>
                          <a:cs typeface="Arial" panose="020B0604020202020204" pitchFamily="34" charset="0"/>
                        </a:rPr>
                        <a:t>từ</a:t>
                      </a:r>
                      <a:r>
                        <a:rPr lang="en-US" sz="1400" u="none" strike="noStrike" dirty="0">
                          <a:effectLst/>
                          <a:latin typeface="Arial" panose="020B0604020202020204" pitchFamily="34" charset="0"/>
                          <a:cs typeface="Arial" panose="020B0604020202020204" pitchFamily="34" charset="0"/>
                        </a:rPr>
                        <a:t> </a:t>
                      </a:r>
                      <a:r>
                        <a:rPr lang="en-US" sz="1400" u="none" strike="noStrike" dirty="0" err="1">
                          <a:effectLst/>
                          <a:latin typeface="Arial" panose="020B0604020202020204" pitchFamily="34" charset="0"/>
                          <a:cs typeface="Arial" panose="020B0604020202020204" pitchFamily="34" charset="0"/>
                        </a:rPr>
                        <a:t>mẹ</a:t>
                      </a:r>
                      <a:r>
                        <a:rPr lang="en-US" sz="1400" u="none" strike="noStrike" dirty="0">
                          <a:effectLst/>
                          <a:latin typeface="Arial" panose="020B0604020202020204" pitchFamily="34" charset="0"/>
                          <a:cs typeface="Arial" panose="020B0604020202020204" pitchFamily="34" charset="0"/>
                        </a:rPr>
                        <a:t> sang con</a:t>
                      </a:r>
                      <a:endParaRPr lang="en-US" sz="1400" b="0" i="0" u="none" strike="noStrike" dirty="0">
                        <a:effectLst/>
                        <a:latin typeface="Arial" panose="020B0604020202020204" pitchFamily="34" charset="0"/>
                        <a:cs typeface="Arial" panose="020B0604020202020204" pitchFamily="34" charset="0"/>
                      </a:endParaRPr>
                    </a:p>
                  </a:txBody>
                  <a:tcPr marL="11511" marR="11511" marT="1599" marB="0"/>
                </a:tc>
                <a:extLst>
                  <a:ext uri="{0D108BD9-81ED-4DB2-BD59-A6C34878D82A}">
                    <a16:rowId xmlns:a16="http://schemas.microsoft.com/office/drawing/2014/main" val="200259323"/>
                  </a:ext>
                </a:extLst>
              </a:tr>
              <a:tr h="767947">
                <a:tc>
                  <a:txBody>
                    <a:bodyPr/>
                    <a:lstStyle/>
                    <a:p>
                      <a:pPr marL="0" marR="0" algn="l" fontAlgn="t">
                        <a:lnSpc>
                          <a:spcPct val="107000"/>
                        </a:lnSpc>
                        <a:spcBef>
                          <a:spcPts val="0"/>
                        </a:spcBef>
                        <a:spcAft>
                          <a:spcPts val="0"/>
                        </a:spcAft>
                      </a:pPr>
                      <a:r>
                        <a:rPr lang="en-US" sz="1600" u="none" strike="noStrike" dirty="0" err="1">
                          <a:effectLst/>
                          <a:latin typeface="Arial" panose="020B0604020202020204" pitchFamily="34" charset="0"/>
                          <a:cs typeface="Arial" panose="020B0604020202020204" pitchFamily="34" charset="0"/>
                        </a:rPr>
                        <a:t>Chiến</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lược</a:t>
                      </a:r>
                      <a:r>
                        <a:rPr lang="en-US" sz="1600" u="none" strike="noStrike" dirty="0">
                          <a:effectLst/>
                          <a:latin typeface="Arial" panose="020B0604020202020204" pitchFamily="34" charset="0"/>
                          <a:cs typeface="Arial" panose="020B0604020202020204" pitchFamily="34" charset="0"/>
                        </a:rPr>
                        <a:t> Y </a:t>
                      </a:r>
                      <a:r>
                        <a:rPr lang="en-US" sz="1600" u="none" strike="noStrike" dirty="0" err="1">
                          <a:effectLst/>
                          <a:latin typeface="Arial" panose="020B0604020202020204" pitchFamily="34" charset="0"/>
                          <a:cs typeface="Arial" panose="020B0604020202020204" pitchFamily="34" charset="0"/>
                        </a:rPr>
                        <a:t>tế</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Toàn</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cầu</a:t>
                      </a:r>
                      <a:r>
                        <a:rPr lang="en-US" sz="1600" u="none" strike="noStrike" dirty="0">
                          <a:effectLst/>
                          <a:latin typeface="Arial" panose="020B0604020202020204" pitchFamily="34" charset="0"/>
                          <a:cs typeface="Arial" panose="020B0604020202020204" pitchFamily="34" charset="0"/>
                        </a:rPr>
                        <a:t> 2030</a:t>
                      </a:r>
                    </a:p>
                    <a:p>
                      <a:pPr marL="0" marR="0" algn="l" fontAlgn="t">
                        <a:lnSpc>
                          <a:spcPct val="107000"/>
                        </a:lnSpc>
                        <a:spcBef>
                          <a:spcPts val="0"/>
                        </a:spcBef>
                        <a:spcAft>
                          <a:spcPts val="0"/>
                        </a:spcAft>
                      </a:pPr>
                      <a:r>
                        <a:rPr lang="en-US" sz="1600" b="0" i="0" u="none" strike="noStrike" dirty="0" err="1">
                          <a:effectLst/>
                          <a:latin typeface="Arial" panose="020B0604020202020204" pitchFamily="34" charset="0"/>
                          <a:cs typeface="Arial" panose="020B0604020202020204" pitchFamily="34" charset="0"/>
                        </a:rPr>
                        <a:t>Các</a:t>
                      </a:r>
                      <a:r>
                        <a:rPr lang="en-US" sz="1600" b="0" i="0" u="none" strike="noStrike" dirty="0">
                          <a:effectLst/>
                          <a:latin typeface="Arial" panose="020B0604020202020204" pitchFamily="34" charset="0"/>
                          <a:cs typeface="Arial" panose="020B0604020202020204" pitchFamily="34" charset="0"/>
                        </a:rPr>
                        <a:t> </a:t>
                      </a:r>
                      <a:r>
                        <a:rPr lang="en-US" sz="1600" b="0" i="0" u="none" strike="noStrike" dirty="0" err="1">
                          <a:effectLst/>
                          <a:latin typeface="Arial" panose="020B0604020202020204" pitchFamily="34" charset="0"/>
                          <a:cs typeface="Arial" panose="020B0604020202020204" pitchFamily="34" charset="0"/>
                        </a:rPr>
                        <a:t>chỉ</a:t>
                      </a:r>
                      <a:r>
                        <a:rPr lang="en-US" sz="1600" b="0" i="0" u="none" strike="noStrike" dirty="0">
                          <a:effectLst/>
                          <a:latin typeface="Arial" panose="020B0604020202020204" pitchFamily="34" charset="0"/>
                          <a:cs typeface="Arial" panose="020B0604020202020204" pitchFamily="34" charset="0"/>
                        </a:rPr>
                        <a:t> </a:t>
                      </a:r>
                      <a:r>
                        <a:rPr lang="en-US" sz="1600" b="0" i="0" u="none" strike="noStrike" dirty="0" err="1">
                          <a:effectLst/>
                          <a:latin typeface="Arial" panose="020B0604020202020204" pitchFamily="34" charset="0"/>
                          <a:cs typeface="Arial" panose="020B0604020202020204" pitchFamily="34" charset="0"/>
                        </a:rPr>
                        <a:t>tiêu</a:t>
                      </a:r>
                      <a:endParaRPr lang="en-US" sz="1600" b="0" i="0" u="none" strike="noStrike" dirty="0">
                        <a:effectLst/>
                        <a:latin typeface="Arial" panose="020B0604020202020204" pitchFamily="34" charset="0"/>
                        <a:cs typeface="Arial" panose="020B0604020202020204" pitchFamily="34" charset="0"/>
                      </a:endParaRPr>
                    </a:p>
                  </a:txBody>
                  <a:tcPr marL="11511" marR="11511" marT="1599" marB="0"/>
                </a:tc>
                <a:tc>
                  <a:txBody>
                    <a:bodyPr/>
                    <a:lstStyle/>
                    <a:p>
                      <a:pPr marL="0" marR="0" algn="l" fontAlgn="t">
                        <a:lnSpc>
                          <a:spcPct val="107000"/>
                        </a:lnSpc>
                        <a:spcBef>
                          <a:spcPts val="0"/>
                        </a:spcBef>
                        <a:spcAft>
                          <a:spcPts val="0"/>
                        </a:spcAft>
                      </a:pPr>
                      <a:r>
                        <a:rPr lang="en-US" sz="1600" b="0" i="0" u="none" strike="noStrike" dirty="0" err="1">
                          <a:effectLst/>
                          <a:latin typeface="Arial" panose="020B0604020202020204" pitchFamily="34" charset="0"/>
                          <a:cs typeface="Arial" panose="020B0604020202020204" pitchFamily="34" charset="0"/>
                        </a:rPr>
                        <a:t>Không</a:t>
                      </a:r>
                      <a:r>
                        <a:rPr lang="en-US" sz="1600" b="0" i="0" u="none" strike="noStrike" dirty="0">
                          <a:effectLst/>
                          <a:latin typeface="Arial" panose="020B0604020202020204" pitchFamily="34" charset="0"/>
                          <a:cs typeface="Arial" panose="020B0604020202020204" pitchFamily="34" charset="0"/>
                        </a:rPr>
                        <a:t> </a:t>
                      </a:r>
                      <a:r>
                        <a:rPr lang="en-US" sz="1600" b="0" i="0" u="none" strike="noStrike" dirty="0" err="1">
                          <a:effectLst/>
                          <a:latin typeface="Arial" panose="020B0604020202020204" pitchFamily="34" charset="0"/>
                          <a:cs typeface="Arial" panose="020B0604020202020204" pitchFamily="34" charset="0"/>
                        </a:rPr>
                        <a:t>có</a:t>
                      </a:r>
                      <a:r>
                        <a:rPr lang="en-US" sz="1600" b="0" i="0" u="none" strike="noStrike" dirty="0">
                          <a:effectLst/>
                          <a:latin typeface="Arial" panose="020B0604020202020204" pitchFamily="34" charset="0"/>
                          <a:cs typeface="Arial" panose="020B0604020202020204" pitchFamily="34" charset="0"/>
                        </a:rPr>
                        <a:t> </a:t>
                      </a:r>
                      <a:r>
                        <a:rPr lang="en-US" sz="1600" b="0" i="0" u="none" strike="noStrike" dirty="0" err="1">
                          <a:effectLst/>
                          <a:latin typeface="Arial" panose="020B0604020202020204" pitchFamily="34" charset="0"/>
                          <a:cs typeface="Arial" panose="020B0604020202020204" pitchFamily="34" charset="0"/>
                        </a:rPr>
                        <a:t>nhiễm</a:t>
                      </a:r>
                      <a:r>
                        <a:rPr lang="en-US" sz="1600" b="0" i="0" u="none" strike="noStrike" dirty="0">
                          <a:effectLst/>
                          <a:latin typeface="Arial" panose="020B0604020202020204" pitchFamily="34" charset="0"/>
                          <a:cs typeface="Arial" panose="020B0604020202020204" pitchFamily="34" charset="0"/>
                        </a:rPr>
                        <a:t> HIV </a:t>
                      </a:r>
                      <a:r>
                        <a:rPr lang="en-US" sz="1600" b="0" i="0" u="none" strike="noStrike" dirty="0" err="1">
                          <a:effectLst/>
                          <a:latin typeface="Arial" panose="020B0604020202020204" pitchFamily="34" charset="0"/>
                          <a:cs typeface="Arial" panose="020B0604020202020204" pitchFamily="34" charset="0"/>
                        </a:rPr>
                        <a:t>mới</a:t>
                      </a:r>
                      <a:r>
                        <a:rPr lang="en-US" sz="1600" b="0" i="0" u="none" strike="noStrike" dirty="0">
                          <a:effectLst/>
                          <a:latin typeface="Arial" panose="020B0604020202020204" pitchFamily="34" charset="0"/>
                          <a:cs typeface="Arial" panose="020B0604020202020204" pitchFamily="34" charset="0"/>
                        </a:rPr>
                        <a:t> ở </a:t>
                      </a:r>
                      <a:r>
                        <a:rPr lang="en-US" sz="1600" b="0" i="0" u="none" strike="noStrike" dirty="0" err="1">
                          <a:effectLst/>
                          <a:latin typeface="Arial" panose="020B0604020202020204" pitchFamily="34" charset="0"/>
                          <a:cs typeface="Arial" panose="020B0604020202020204" pitchFamily="34" charset="0"/>
                        </a:rPr>
                        <a:t>trẻ</a:t>
                      </a:r>
                      <a:r>
                        <a:rPr lang="en-US" sz="1600" b="0" i="0" u="none" strike="noStrike" dirty="0">
                          <a:effectLst/>
                          <a:latin typeface="Arial" panose="020B0604020202020204" pitchFamily="34" charset="0"/>
                          <a:cs typeface="Arial" panose="020B0604020202020204" pitchFamily="34" charset="0"/>
                        </a:rPr>
                        <a:t> </a:t>
                      </a:r>
                      <a:r>
                        <a:rPr lang="en-US" sz="1600" b="0" i="0" u="none" strike="noStrike" dirty="0" err="1">
                          <a:effectLst/>
                          <a:latin typeface="Arial" panose="020B0604020202020204" pitchFamily="34" charset="0"/>
                          <a:cs typeface="Arial" panose="020B0604020202020204" pitchFamily="34" charset="0"/>
                        </a:rPr>
                        <a:t>sơ</a:t>
                      </a:r>
                      <a:r>
                        <a:rPr lang="en-US" sz="1600" b="0" i="0" u="none" strike="noStrike" dirty="0">
                          <a:effectLst/>
                          <a:latin typeface="Arial" panose="020B0604020202020204" pitchFamily="34" charset="0"/>
                          <a:cs typeface="Arial" panose="020B0604020202020204" pitchFamily="34" charset="0"/>
                        </a:rPr>
                        <a:t> sinh</a:t>
                      </a:r>
                    </a:p>
                  </a:txBody>
                  <a:tcPr marL="11511" marR="11511" marT="1599" marB="0"/>
                </a:tc>
                <a:tc>
                  <a:txBody>
                    <a:bodyPr/>
                    <a:lstStyle/>
                    <a:p>
                      <a:pPr marL="0" marR="0" algn="l" fontAlgn="t">
                        <a:lnSpc>
                          <a:spcPct val="107000"/>
                        </a:lnSpc>
                        <a:spcBef>
                          <a:spcPts val="0"/>
                        </a:spcBef>
                        <a:spcAft>
                          <a:spcPts val="0"/>
                        </a:spcAft>
                      </a:pPr>
                      <a:r>
                        <a:rPr lang="en-GB" sz="1600" u="none" strike="noStrike" dirty="0">
                          <a:effectLst/>
                          <a:latin typeface="Arial" panose="020B0604020202020204" pitchFamily="34" charset="0"/>
                          <a:cs typeface="Arial" panose="020B0604020202020204" pitchFamily="34" charset="0"/>
                        </a:rPr>
                        <a:t>≤50 ca </a:t>
                      </a:r>
                      <a:r>
                        <a:rPr lang="en-GB" sz="1600" u="none" strike="noStrike" dirty="0" err="1">
                          <a:effectLst/>
                          <a:latin typeface="Arial" panose="020B0604020202020204" pitchFamily="34" charset="0"/>
                          <a:cs typeface="Arial" panose="020B0604020202020204" pitchFamily="34" charset="0"/>
                        </a:rPr>
                        <a:t>giang</a:t>
                      </a:r>
                      <a:r>
                        <a:rPr lang="en-GB" sz="1600" u="none" strike="noStrike" dirty="0">
                          <a:effectLst/>
                          <a:latin typeface="Arial" panose="020B0604020202020204" pitchFamily="34" charset="0"/>
                          <a:cs typeface="Arial" panose="020B0604020202020204" pitchFamily="34" charset="0"/>
                        </a:rPr>
                        <a:t> mai </a:t>
                      </a:r>
                      <a:r>
                        <a:rPr lang="en-GB" sz="1600" u="none" strike="noStrike" dirty="0" err="1">
                          <a:effectLst/>
                          <a:latin typeface="Arial" panose="020B0604020202020204" pitchFamily="34" charset="0"/>
                          <a:cs typeface="Arial" panose="020B0604020202020204" pitchFamily="34" charset="0"/>
                        </a:rPr>
                        <a:t>bẩm</a:t>
                      </a:r>
                      <a:r>
                        <a:rPr lang="en-GB" sz="1600" u="none" strike="noStrike" dirty="0">
                          <a:effectLst/>
                          <a:latin typeface="Arial" panose="020B0604020202020204" pitchFamily="34" charset="0"/>
                          <a:cs typeface="Arial" panose="020B0604020202020204" pitchFamily="34" charset="0"/>
                        </a:rPr>
                        <a:t> sinh/</a:t>
                      </a:r>
                    </a:p>
                    <a:p>
                      <a:pPr marL="0" marR="0" algn="l" fontAlgn="t">
                        <a:lnSpc>
                          <a:spcPct val="107000"/>
                        </a:lnSpc>
                        <a:spcBef>
                          <a:spcPts val="0"/>
                        </a:spcBef>
                        <a:spcAft>
                          <a:spcPts val="0"/>
                        </a:spcAft>
                      </a:pPr>
                      <a:r>
                        <a:rPr lang="en-GB" sz="1600" u="none" strike="noStrike" dirty="0">
                          <a:effectLst/>
                          <a:latin typeface="Arial" panose="020B0604020202020204" pitchFamily="34" charset="0"/>
                          <a:cs typeface="Arial" panose="020B0604020202020204" pitchFamily="34" charset="0"/>
                        </a:rPr>
                        <a:t>100,000 </a:t>
                      </a:r>
                      <a:r>
                        <a:rPr lang="en-GB" sz="1600" u="none" strike="noStrike" dirty="0" err="1">
                          <a:effectLst/>
                          <a:latin typeface="Arial" panose="020B0604020202020204" pitchFamily="34" charset="0"/>
                          <a:cs typeface="Arial" panose="020B0604020202020204" pitchFamily="34" charset="0"/>
                        </a:rPr>
                        <a:t>trẻ</a:t>
                      </a:r>
                      <a:r>
                        <a:rPr lang="en-GB" sz="1600" u="none" strike="noStrike" dirty="0">
                          <a:effectLst/>
                          <a:latin typeface="Arial" panose="020B0604020202020204" pitchFamily="34" charset="0"/>
                          <a:cs typeface="Arial" panose="020B0604020202020204" pitchFamily="34" charset="0"/>
                        </a:rPr>
                        <a:t> sinh sống ở 80% </a:t>
                      </a:r>
                      <a:r>
                        <a:rPr lang="en-GB" sz="1600" u="none" strike="noStrike" dirty="0" err="1">
                          <a:effectLst/>
                          <a:latin typeface="Arial" panose="020B0604020202020204" pitchFamily="34" charset="0"/>
                          <a:cs typeface="Arial" panose="020B0604020202020204" pitchFamily="34" charset="0"/>
                        </a:rPr>
                        <a:t>số</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quốc</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gia</a:t>
                      </a:r>
                      <a:endParaRPr lang="en-GB" sz="1600" b="0" i="0" u="none" strike="noStrike" dirty="0">
                        <a:effectLst/>
                        <a:latin typeface="Arial" panose="020B0604020202020204" pitchFamily="34" charset="0"/>
                        <a:cs typeface="Arial" panose="020B0604020202020204" pitchFamily="34" charset="0"/>
                      </a:endParaRPr>
                    </a:p>
                  </a:txBody>
                  <a:tcPr marL="11511" marR="11511" marT="1599" marB="0"/>
                </a:tc>
                <a:tc>
                  <a:txBody>
                    <a:bodyPr/>
                    <a:lstStyle/>
                    <a:p>
                      <a:pPr marL="0" marR="0" algn="l" fontAlgn="t">
                        <a:lnSpc>
                          <a:spcPct val="107000"/>
                        </a:lnSpc>
                        <a:spcBef>
                          <a:spcPts val="0"/>
                        </a:spcBef>
                        <a:spcAft>
                          <a:spcPts val="0"/>
                        </a:spcAft>
                      </a:pPr>
                      <a:r>
                        <a:rPr lang="en-US" sz="1600" u="none" strike="noStrike" dirty="0" err="1">
                          <a:effectLst/>
                          <a:latin typeface="Arial" panose="020B0604020202020204" pitchFamily="34" charset="0"/>
                          <a:cs typeface="Arial" panose="020B0604020202020204" pitchFamily="34" charset="0"/>
                        </a:rPr>
                        <a:t>Giảm</a:t>
                      </a:r>
                      <a:r>
                        <a:rPr lang="en-US" sz="1600" u="none" strike="noStrike" dirty="0">
                          <a:effectLst/>
                          <a:latin typeface="Arial" panose="020B0604020202020204" pitchFamily="34" charset="0"/>
                          <a:cs typeface="Arial" panose="020B0604020202020204" pitchFamily="34" charset="0"/>
                        </a:rPr>
                        <a:t> 95% </a:t>
                      </a:r>
                      <a:r>
                        <a:rPr lang="en-US" sz="1600" u="none" strike="noStrike" dirty="0" err="1">
                          <a:effectLst/>
                          <a:latin typeface="Arial" panose="020B0604020202020204" pitchFamily="34" charset="0"/>
                          <a:cs typeface="Arial" panose="020B0604020202020204" pitchFamily="34" charset="0"/>
                        </a:rPr>
                        <a:t>tỷ</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lệ</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mắc</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mới</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viêm</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gan</a:t>
                      </a:r>
                      <a:r>
                        <a:rPr lang="en-US" sz="1600" u="none" strike="noStrike" dirty="0">
                          <a:effectLst/>
                          <a:latin typeface="Arial" panose="020B0604020202020204" pitchFamily="34" charset="0"/>
                          <a:cs typeface="Arial" panose="020B0604020202020204" pitchFamily="34" charset="0"/>
                        </a:rPr>
                        <a:t> B </a:t>
                      </a:r>
                      <a:r>
                        <a:rPr lang="en-US" sz="1600" u="none" strike="noStrike" dirty="0" err="1">
                          <a:effectLst/>
                          <a:latin typeface="Arial" panose="020B0604020202020204" pitchFamily="34" charset="0"/>
                          <a:cs typeface="Arial" panose="020B0604020202020204" pitchFamily="34" charset="0"/>
                        </a:rPr>
                        <a:t>mạn</a:t>
                      </a:r>
                      <a:r>
                        <a:rPr lang="en-US" sz="1600" u="none" strike="noStrike" dirty="0">
                          <a:effectLst/>
                          <a:latin typeface="Arial" panose="020B0604020202020204" pitchFamily="34" charset="0"/>
                          <a:cs typeface="Arial" panose="020B0604020202020204" pitchFamily="34" charset="0"/>
                        </a:rPr>
                        <a:t> </a:t>
                      </a:r>
                      <a:endParaRPr lang="en-US" sz="1600" b="0" i="0" u="none" strike="noStrike" dirty="0">
                        <a:effectLst/>
                        <a:latin typeface="Arial" panose="020B0604020202020204" pitchFamily="34" charset="0"/>
                        <a:cs typeface="Arial" panose="020B0604020202020204" pitchFamily="34" charset="0"/>
                      </a:endParaRPr>
                    </a:p>
                  </a:txBody>
                  <a:tcPr marL="11511" marR="11511" marT="1599" marB="0"/>
                </a:tc>
                <a:extLst>
                  <a:ext uri="{0D108BD9-81ED-4DB2-BD59-A6C34878D82A}">
                    <a16:rowId xmlns:a16="http://schemas.microsoft.com/office/drawing/2014/main" val="1270668532"/>
                  </a:ext>
                </a:extLst>
              </a:tr>
              <a:tr h="767947">
                <a:tc rowSpan="2">
                  <a:txBody>
                    <a:bodyPr/>
                    <a:lstStyle/>
                    <a:p>
                      <a:pPr marL="0" marR="0" algn="l" fontAlgn="t">
                        <a:lnSpc>
                          <a:spcPct val="107000"/>
                        </a:lnSpc>
                        <a:spcBef>
                          <a:spcPts val="0"/>
                        </a:spcBef>
                        <a:spcAft>
                          <a:spcPts val="0"/>
                        </a:spcAft>
                      </a:pPr>
                      <a:endParaRPr lang="en-US" sz="1600" u="none" strike="noStrike" kern="1200" dirty="0">
                        <a:effectLst/>
                        <a:latin typeface="Arial" panose="020B0604020202020204" pitchFamily="34" charset="0"/>
                        <a:cs typeface="Arial" panose="020B0604020202020204" pitchFamily="34" charset="0"/>
                      </a:endParaRPr>
                    </a:p>
                    <a:p>
                      <a:pPr marL="0" marR="0" algn="l" fontAlgn="t">
                        <a:lnSpc>
                          <a:spcPct val="107000"/>
                        </a:lnSpc>
                        <a:spcBef>
                          <a:spcPts val="0"/>
                        </a:spcBef>
                        <a:spcAft>
                          <a:spcPts val="0"/>
                        </a:spcAft>
                      </a:pPr>
                      <a:r>
                        <a:rPr lang="en-US" sz="1600" b="1" u="none" strike="noStrike" kern="1200" dirty="0">
                          <a:solidFill>
                            <a:srgbClr val="FF0000"/>
                          </a:solidFill>
                          <a:effectLst/>
                          <a:latin typeface="Arial" panose="020B0604020202020204" pitchFamily="34" charset="0"/>
                          <a:cs typeface="Arial" panose="020B0604020202020204" pitchFamily="34" charset="0"/>
                        </a:rPr>
                        <a:t>CHỈ TIÊU TÁC ĐỘNG</a:t>
                      </a:r>
                    </a:p>
                    <a:p>
                      <a:pPr marL="0" marR="0" algn="l" fontAlgn="t">
                        <a:lnSpc>
                          <a:spcPct val="107000"/>
                        </a:lnSpc>
                        <a:spcBef>
                          <a:spcPts val="0"/>
                        </a:spcBef>
                        <a:spcAft>
                          <a:spcPts val="0"/>
                        </a:spcAft>
                      </a:pPr>
                      <a:endParaRPr lang="en-US" sz="1600" u="none" strike="noStrike" kern="1200" dirty="0">
                        <a:effectLst/>
                        <a:latin typeface="Arial" panose="020B0604020202020204" pitchFamily="34" charset="0"/>
                        <a:cs typeface="Arial" panose="020B0604020202020204" pitchFamily="34" charset="0"/>
                      </a:endParaRPr>
                    </a:p>
                  </a:txBody>
                  <a:tcPr marL="11511" marR="11511" marT="1599" marB="0"/>
                </a:tc>
                <a:tc>
                  <a:txBody>
                    <a:bodyPr/>
                    <a:lstStyle/>
                    <a:p>
                      <a:pPr marL="0" marR="0" algn="l" fontAlgn="t">
                        <a:lnSpc>
                          <a:spcPct val="107000"/>
                        </a:lnSpc>
                        <a:spcBef>
                          <a:spcPts val="0"/>
                        </a:spcBef>
                        <a:spcAft>
                          <a:spcPts val="0"/>
                        </a:spcAft>
                      </a:pPr>
                      <a:r>
                        <a:rPr lang="en-US" sz="1600" u="none" strike="noStrike" dirty="0" err="1">
                          <a:effectLst/>
                          <a:latin typeface="Arial" panose="020B0604020202020204" pitchFamily="34" charset="0"/>
                          <a:cs typeface="Arial" panose="020B0604020202020204" pitchFamily="34" charset="0"/>
                        </a:rPr>
                        <a:t>Tỷ</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lệ</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nhiễm</a:t>
                      </a:r>
                      <a:r>
                        <a:rPr lang="en-US" sz="1600" u="none" strike="noStrike" dirty="0">
                          <a:effectLst/>
                          <a:latin typeface="Arial" panose="020B0604020202020204" pitchFamily="34" charset="0"/>
                          <a:cs typeface="Arial" panose="020B0604020202020204" pitchFamily="34" charset="0"/>
                        </a:rPr>
                        <a:t> HIV ở </a:t>
                      </a:r>
                      <a:r>
                        <a:rPr lang="en-US" sz="1600" u="none" strike="noStrike" dirty="0" err="1">
                          <a:effectLst/>
                          <a:latin typeface="Arial" panose="020B0604020202020204" pitchFamily="34" charset="0"/>
                          <a:cs typeface="Arial" panose="020B0604020202020204" pitchFamily="34" charset="0"/>
                        </a:rPr>
                        <a:t>trẻ</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em</a:t>
                      </a:r>
                      <a:r>
                        <a:rPr lang="en-US" sz="1600" u="none" strike="noStrike" dirty="0">
                          <a:effectLst/>
                          <a:latin typeface="Arial" panose="020B0604020202020204" pitchFamily="34" charset="0"/>
                          <a:cs typeface="Arial" panose="020B0604020202020204" pitchFamily="34" charset="0"/>
                        </a:rPr>
                        <a:t> </a:t>
                      </a:r>
                      <a:r>
                        <a:rPr lang="en-US" sz="1600" b="1" u="none" strike="noStrike" dirty="0" err="1">
                          <a:effectLst/>
                          <a:latin typeface="Arial" panose="020B0604020202020204" pitchFamily="34" charset="0"/>
                          <a:cs typeface="Arial" panose="020B0604020202020204" pitchFamily="34" charset="0"/>
                        </a:rPr>
                        <a:t>trong</a:t>
                      </a:r>
                      <a:r>
                        <a:rPr lang="en-US" sz="1600" b="1" u="none" strike="noStrike" dirty="0">
                          <a:effectLst/>
                          <a:latin typeface="Arial" panose="020B0604020202020204" pitchFamily="34" charset="0"/>
                          <a:cs typeface="Arial" panose="020B0604020202020204" pitchFamily="34" charset="0"/>
                        </a:rPr>
                        <a:t> </a:t>
                      </a:r>
                      <a:r>
                        <a:rPr lang="en-US" sz="1600" b="1" u="none" strike="noStrike" dirty="0" err="1">
                          <a:effectLst/>
                          <a:latin typeface="Arial" panose="020B0604020202020204" pitchFamily="34" charset="0"/>
                          <a:cs typeface="Arial" panose="020B0604020202020204" pitchFamily="34" charset="0"/>
                        </a:rPr>
                        <a:t>toàn</a:t>
                      </a:r>
                      <a:r>
                        <a:rPr lang="en-US" sz="1600" b="1" u="none" strike="noStrike" dirty="0">
                          <a:effectLst/>
                          <a:latin typeface="Arial" panose="020B0604020202020204" pitchFamily="34" charset="0"/>
                          <a:cs typeface="Arial" panose="020B0604020202020204" pitchFamily="34" charset="0"/>
                        </a:rPr>
                        <a:t> </a:t>
                      </a:r>
                      <a:r>
                        <a:rPr lang="en-US" sz="1600" b="1" u="none" strike="noStrike" dirty="0" err="1">
                          <a:effectLst/>
                          <a:latin typeface="Arial" panose="020B0604020202020204" pitchFamily="34" charset="0"/>
                          <a:cs typeface="Arial" panose="020B0604020202020204" pitchFamily="34" charset="0"/>
                        </a:rPr>
                        <a:t>bộ</a:t>
                      </a:r>
                      <a:r>
                        <a:rPr lang="en-US" sz="1600" b="1" u="none" strike="noStrike" dirty="0">
                          <a:effectLst/>
                          <a:latin typeface="Arial" panose="020B0604020202020204" pitchFamily="34" charset="0"/>
                          <a:cs typeface="Arial" panose="020B0604020202020204" pitchFamily="34" charset="0"/>
                        </a:rPr>
                        <a:t> </a:t>
                      </a:r>
                      <a:r>
                        <a:rPr lang="en-US" sz="1600" b="1" u="none" strike="noStrike" dirty="0" err="1">
                          <a:effectLst/>
                          <a:latin typeface="Arial" panose="020B0604020202020204" pitchFamily="34" charset="0"/>
                          <a:cs typeface="Arial" panose="020B0604020202020204" pitchFamily="34" charset="0"/>
                        </a:rPr>
                        <a:t>quần</a:t>
                      </a:r>
                      <a:r>
                        <a:rPr lang="en-US" sz="1600" b="1" u="none" strike="noStrike" dirty="0">
                          <a:effectLst/>
                          <a:latin typeface="Arial" panose="020B0604020202020204" pitchFamily="34" charset="0"/>
                          <a:cs typeface="Arial" panose="020B0604020202020204" pitchFamily="34" charset="0"/>
                        </a:rPr>
                        <a:t> </a:t>
                      </a:r>
                      <a:r>
                        <a:rPr lang="en-US" sz="1600" b="1" u="none" strike="noStrike" dirty="0" err="1">
                          <a:effectLst/>
                          <a:latin typeface="Arial" panose="020B0604020202020204" pitchFamily="34" charset="0"/>
                          <a:cs typeface="Arial" panose="020B0604020202020204" pitchFamily="34" charset="0"/>
                        </a:rPr>
                        <a:t>thể</a:t>
                      </a:r>
                      <a:r>
                        <a:rPr lang="en-US" sz="1600" b="1" u="none" strike="noStrike" dirty="0">
                          <a:effectLst/>
                          <a:latin typeface="Arial" panose="020B0604020202020204" pitchFamily="34" charset="0"/>
                          <a:cs typeface="Arial" panose="020B0604020202020204" pitchFamily="34" charset="0"/>
                        </a:rPr>
                        <a:t> </a:t>
                      </a:r>
                      <a:r>
                        <a:rPr lang="en-US" sz="1600" b="1" u="none" strike="noStrike" dirty="0" err="1">
                          <a:effectLst/>
                          <a:latin typeface="Arial" panose="020B0604020202020204" pitchFamily="34" charset="0"/>
                          <a:cs typeface="Arial" panose="020B0604020202020204" pitchFamily="34" charset="0"/>
                        </a:rPr>
                        <a:t>là</a:t>
                      </a:r>
                      <a:r>
                        <a:rPr lang="en-US" sz="1600" b="1" u="none" strike="noStrike" dirty="0">
                          <a:effectLst/>
                          <a:latin typeface="Arial" panose="020B0604020202020204" pitchFamily="34" charset="0"/>
                          <a:cs typeface="Arial" panose="020B0604020202020204" pitchFamily="34" charset="0"/>
                        </a:rPr>
                        <a:t> </a:t>
                      </a:r>
                      <a:r>
                        <a:rPr lang="en-US" sz="1600" b="1" u="none" strike="noStrike" kern="1200" dirty="0">
                          <a:solidFill>
                            <a:srgbClr val="FF0000"/>
                          </a:solidFill>
                          <a:effectLst/>
                          <a:latin typeface="Arial" panose="020B0604020202020204" pitchFamily="34" charset="0"/>
                          <a:ea typeface="+mn-ea"/>
                          <a:cs typeface="Arial" panose="020B0604020202020204" pitchFamily="34" charset="0"/>
                        </a:rPr>
                        <a:t>≤50 ca/100.000  </a:t>
                      </a:r>
                      <a:r>
                        <a:rPr lang="en-US" sz="1600" b="1" u="none" strike="noStrike" kern="1200" dirty="0" err="1">
                          <a:solidFill>
                            <a:srgbClr val="FF0000"/>
                          </a:solidFill>
                          <a:effectLst/>
                          <a:latin typeface="Arial" panose="020B0604020202020204" pitchFamily="34" charset="0"/>
                          <a:ea typeface="+mn-ea"/>
                          <a:cs typeface="Arial" panose="020B0604020202020204" pitchFamily="34" charset="0"/>
                        </a:rPr>
                        <a:t>trẻ</a:t>
                      </a:r>
                      <a:r>
                        <a:rPr lang="en-US" sz="1600" b="1" u="none" strike="noStrike" kern="1200" dirty="0">
                          <a:solidFill>
                            <a:srgbClr val="FF0000"/>
                          </a:solidFill>
                          <a:effectLst/>
                          <a:latin typeface="Arial" panose="020B0604020202020204" pitchFamily="34" charset="0"/>
                          <a:ea typeface="+mn-ea"/>
                          <a:cs typeface="Arial" panose="020B0604020202020204" pitchFamily="34" charset="0"/>
                        </a:rPr>
                        <a:t> sinh sống   </a:t>
                      </a:r>
                    </a:p>
                  </a:txBody>
                  <a:tcPr marL="11511" marR="11511" marT="1599" marB="0"/>
                </a:tc>
                <a:tc>
                  <a:txBody>
                    <a:bodyPr/>
                    <a:lstStyle/>
                    <a:p>
                      <a:pPr marL="0" marR="0" algn="l" fontAlgn="t">
                        <a:lnSpc>
                          <a:spcPct val="107000"/>
                        </a:lnSpc>
                        <a:spcBef>
                          <a:spcPts val="0"/>
                        </a:spcBef>
                        <a:spcAft>
                          <a:spcPts val="0"/>
                        </a:spcAft>
                      </a:pPr>
                      <a:r>
                        <a:rPr lang="en-GB" sz="1600" b="1" u="none" strike="noStrike" dirty="0" err="1">
                          <a:effectLst/>
                          <a:latin typeface="Arial" panose="020B0604020202020204" pitchFamily="34" charset="0"/>
                          <a:cs typeface="Arial" panose="020B0604020202020204" pitchFamily="34" charset="0"/>
                        </a:rPr>
                        <a:t>Tỷ</a:t>
                      </a:r>
                      <a:r>
                        <a:rPr lang="en-GB" sz="1600" b="1" u="none" strike="noStrike" dirty="0">
                          <a:effectLst/>
                          <a:latin typeface="Arial" panose="020B0604020202020204" pitchFamily="34" charset="0"/>
                          <a:cs typeface="Arial" panose="020B0604020202020204" pitchFamily="34" charset="0"/>
                        </a:rPr>
                        <a:t> </a:t>
                      </a:r>
                      <a:r>
                        <a:rPr lang="en-GB" sz="1600" b="1" u="none" strike="noStrike" dirty="0" err="1">
                          <a:effectLst/>
                          <a:latin typeface="Arial" panose="020B0604020202020204" pitchFamily="34" charset="0"/>
                          <a:cs typeface="Arial" panose="020B0604020202020204" pitchFamily="34" charset="0"/>
                        </a:rPr>
                        <a:t>lệ</a:t>
                      </a:r>
                      <a:r>
                        <a:rPr lang="en-GB" sz="1600" b="1" u="none" strike="noStrike" dirty="0">
                          <a:effectLst/>
                          <a:latin typeface="Arial" panose="020B0604020202020204" pitchFamily="34" charset="0"/>
                          <a:cs typeface="Arial" panose="020B0604020202020204" pitchFamily="34" charset="0"/>
                        </a:rPr>
                        <a:t> ca </a:t>
                      </a:r>
                      <a:r>
                        <a:rPr lang="en-GB" sz="1600" b="1" u="none" strike="noStrike" dirty="0" err="1">
                          <a:effectLst/>
                          <a:latin typeface="Arial" panose="020B0604020202020204" pitchFamily="34" charset="0"/>
                          <a:cs typeface="Arial" panose="020B0604020202020204" pitchFamily="34" charset="0"/>
                        </a:rPr>
                        <a:t>giang</a:t>
                      </a:r>
                      <a:r>
                        <a:rPr lang="en-GB" sz="1600" b="1" u="none" strike="noStrike" dirty="0">
                          <a:effectLst/>
                          <a:latin typeface="Arial" panose="020B0604020202020204" pitchFamily="34" charset="0"/>
                          <a:cs typeface="Arial" panose="020B0604020202020204" pitchFamily="34" charset="0"/>
                        </a:rPr>
                        <a:t> mai </a:t>
                      </a:r>
                      <a:r>
                        <a:rPr lang="en-GB" sz="1600" b="1" u="none" strike="noStrike" dirty="0" err="1">
                          <a:effectLst/>
                          <a:latin typeface="Arial" panose="020B0604020202020204" pitchFamily="34" charset="0"/>
                          <a:cs typeface="Arial" panose="020B0604020202020204" pitchFamily="34" charset="0"/>
                        </a:rPr>
                        <a:t>bẩm</a:t>
                      </a:r>
                      <a:r>
                        <a:rPr lang="en-GB" sz="1600" b="1" u="none" strike="noStrike" dirty="0">
                          <a:effectLst/>
                          <a:latin typeface="Arial" panose="020B0604020202020204" pitchFamily="34" charset="0"/>
                          <a:cs typeface="Arial" panose="020B0604020202020204" pitchFamily="34" charset="0"/>
                        </a:rPr>
                        <a:t> sinh</a:t>
                      </a:r>
                      <a:r>
                        <a:rPr lang="en-GB" sz="1600" u="none" strike="noStrike" dirty="0">
                          <a:effectLst/>
                          <a:latin typeface="Arial" panose="020B0604020202020204" pitchFamily="34" charset="0"/>
                          <a:cs typeface="Arial" panose="020B0604020202020204" pitchFamily="34" charset="0"/>
                        </a:rPr>
                        <a: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≤50 </a:t>
                      </a:r>
                      <a:r>
                        <a:rPr lang="en-GB" sz="1600" b="1" u="none" strike="noStrike" kern="1200" dirty="0" err="1">
                          <a:solidFill>
                            <a:srgbClr val="FF0000"/>
                          </a:solidFill>
                          <a:effectLst/>
                          <a:latin typeface="Arial" panose="020B0604020202020204" pitchFamily="34" charset="0"/>
                          <a:ea typeface="+mn-ea"/>
                          <a:cs typeface="Arial" panose="020B0604020202020204" pitchFamily="34" charset="0"/>
                        </a:rPr>
                        <a:t>trên</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  100 000 </a:t>
                      </a:r>
                      <a:r>
                        <a:rPr lang="en-GB" sz="1600" b="1" u="none" strike="noStrike" kern="1200" dirty="0" err="1">
                          <a:solidFill>
                            <a:srgbClr val="FF0000"/>
                          </a:solidFill>
                          <a:effectLst/>
                          <a:latin typeface="Arial" panose="020B0604020202020204" pitchFamily="34" charset="0"/>
                          <a:ea typeface="+mn-ea"/>
                          <a:cs typeface="Arial" panose="020B0604020202020204" pitchFamily="34" charset="0"/>
                        </a:rPr>
                        <a:t>trẻ</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 sinh sống</a:t>
                      </a:r>
                    </a:p>
                  </a:txBody>
                  <a:tcPr marL="11511" marR="11511" marT="1599" marB="0"/>
                </a:tc>
                <a:tc>
                  <a:txBody>
                    <a:bodyPr/>
                    <a:lstStyle/>
                    <a:p>
                      <a:pPr marL="0" marR="0" algn="l" fontAlgn="t">
                        <a:lnSpc>
                          <a:spcPct val="107000"/>
                        </a:lnSpc>
                        <a:spcBef>
                          <a:spcPts val="0"/>
                        </a:spcBef>
                        <a:spcAft>
                          <a:spcPts val="0"/>
                        </a:spcAft>
                      </a:pPr>
                      <a:r>
                        <a:rPr lang="en-US" sz="1600" b="1" u="none" strike="noStrike" kern="1200" dirty="0">
                          <a:solidFill>
                            <a:srgbClr val="FF0000"/>
                          </a:solidFill>
                          <a:effectLst/>
                          <a:latin typeface="Arial" panose="020B0604020202020204" pitchFamily="34" charset="0"/>
                          <a:ea typeface="+mn-ea"/>
                          <a:cs typeface="Arial" panose="020B0604020202020204" pitchFamily="34" charset="0"/>
                        </a:rPr>
                        <a:t>&lt;0.1% </a:t>
                      </a:r>
                      <a:r>
                        <a:rPr lang="en-US" sz="1600" b="1" u="none" strike="noStrike" kern="1200" dirty="0" err="1">
                          <a:solidFill>
                            <a:schemeClr val="tx1"/>
                          </a:solidFill>
                          <a:effectLst/>
                          <a:latin typeface="Arial" panose="020B0604020202020204" pitchFamily="34" charset="0"/>
                          <a:ea typeface="+mn-ea"/>
                          <a:cs typeface="Arial" panose="020B0604020202020204" pitchFamily="34" charset="0"/>
                        </a:rPr>
                        <a:t>tỷ</a:t>
                      </a:r>
                      <a:r>
                        <a:rPr lang="en-US" sz="1600" b="1" u="none" strike="noStrike" kern="1200" dirty="0">
                          <a:solidFill>
                            <a:schemeClr val="tx1"/>
                          </a:solidFill>
                          <a:effectLst/>
                          <a:latin typeface="Arial" panose="020B0604020202020204" pitchFamily="34" charset="0"/>
                          <a:ea typeface="+mn-ea"/>
                          <a:cs typeface="Arial" panose="020B0604020202020204" pitchFamily="34" charset="0"/>
                        </a:rPr>
                        <a:t> </a:t>
                      </a:r>
                      <a:r>
                        <a:rPr lang="en-US" sz="1600" b="1" u="none" strike="noStrike" kern="1200" dirty="0" err="1">
                          <a:solidFill>
                            <a:schemeClr val="tx1"/>
                          </a:solidFill>
                          <a:effectLst/>
                          <a:latin typeface="Arial" panose="020B0604020202020204" pitchFamily="34" charset="0"/>
                          <a:ea typeface="+mn-ea"/>
                          <a:cs typeface="Arial" panose="020B0604020202020204" pitchFamily="34" charset="0"/>
                        </a:rPr>
                        <a:t>lệ</a:t>
                      </a:r>
                      <a:r>
                        <a:rPr lang="en-US" sz="1600" b="1" u="none" strike="noStrike" kern="1200" dirty="0">
                          <a:solidFill>
                            <a:schemeClr val="tx1"/>
                          </a:solidFill>
                          <a:effectLst/>
                          <a:latin typeface="Arial" panose="020B0604020202020204" pitchFamily="34" charset="0"/>
                          <a:ea typeface="+mn-ea"/>
                          <a:cs typeface="Arial" panose="020B0604020202020204" pitchFamily="34" charset="0"/>
                        </a:rPr>
                        <a:t> </a:t>
                      </a:r>
                      <a:r>
                        <a:rPr lang="en-US" sz="1600" b="1" u="none" strike="noStrike" kern="1200" dirty="0" err="1">
                          <a:solidFill>
                            <a:schemeClr val="tx1"/>
                          </a:solidFill>
                          <a:effectLst/>
                          <a:latin typeface="Arial" panose="020B0604020202020204" pitchFamily="34" charset="0"/>
                          <a:ea typeface="+mn-ea"/>
                          <a:cs typeface="Arial" panose="020B0604020202020204" pitchFamily="34" charset="0"/>
                        </a:rPr>
                        <a:t>có</a:t>
                      </a:r>
                      <a:r>
                        <a:rPr lang="en-US" sz="1600" b="1" u="none" strike="noStrike" kern="1200" dirty="0">
                          <a:solidFill>
                            <a:schemeClr val="tx1"/>
                          </a:solidFill>
                          <a:effectLst/>
                          <a:latin typeface="Arial" panose="020B0604020202020204" pitchFamily="34" charset="0"/>
                          <a:ea typeface="+mn-ea"/>
                          <a:cs typeface="Arial" panose="020B0604020202020204" pitchFamily="34" charset="0"/>
                        </a:rPr>
                        <a:t> H</a:t>
                      </a:r>
                      <a:r>
                        <a:rPr lang="en-US" sz="1600" u="none" strike="noStrike" dirty="0">
                          <a:solidFill>
                            <a:schemeClr val="tx1"/>
                          </a:solidFill>
                          <a:effectLst/>
                          <a:latin typeface="Arial" panose="020B0604020202020204" pitchFamily="34" charset="0"/>
                          <a:cs typeface="Arial" panose="020B0604020202020204" pitchFamily="34" charset="0"/>
                        </a:rPr>
                        <a:t>BsAg ở </a:t>
                      </a:r>
                      <a:r>
                        <a:rPr lang="en-US" sz="1600" u="none" strike="noStrike" dirty="0" err="1">
                          <a:solidFill>
                            <a:schemeClr val="tx1"/>
                          </a:solidFill>
                          <a:effectLst/>
                          <a:latin typeface="Arial" panose="020B0604020202020204" pitchFamily="34" charset="0"/>
                          <a:cs typeface="Arial" panose="020B0604020202020204" pitchFamily="34" charset="0"/>
                        </a:rPr>
                        <a:t>trẻ</a:t>
                      </a:r>
                      <a:r>
                        <a:rPr lang="en-US" sz="1600" u="none" strike="noStrike" dirty="0">
                          <a:solidFill>
                            <a:schemeClr val="tx1"/>
                          </a:solidFill>
                          <a:effectLst/>
                          <a:latin typeface="Arial" panose="020B0604020202020204" pitchFamily="34" charset="0"/>
                          <a:cs typeface="Arial" panose="020B0604020202020204" pitchFamily="34" charset="0"/>
                        </a:rPr>
                        <a:t> </a:t>
                      </a:r>
                      <a:r>
                        <a:rPr lang="en-US" sz="1600" u="sng" strike="noStrike" dirty="0">
                          <a:effectLst/>
                          <a:latin typeface="Arial" panose="020B0604020202020204" pitchFamily="34" charset="0"/>
                          <a:cs typeface="Arial" panose="020B0604020202020204" pitchFamily="34" charset="0"/>
                        </a:rPr>
                        <a:t>&lt;</a:t>
                      </a:r>
                      <a:r>
                        <a:rPr lang="en-US" sz="1600" u="none" strike="noStrike" dirty="0">
                          <a:effectLst/>
                          <a:latin typeface="Arial" panose="020B0604020202020204" pitchFamily="34" charset="0"/>
                          <a:cs typeface="Arial" panose="020B0604020202020204" pitchFamily="34" charset="0"/>
                        </a:rPr>
                        <a:t>5 </a:t>
                      </a:r>
                      <a:r>
                        <a:rPr lang="en-US" sz="1600" u="none" strike="noStrike" dirty="0" err="1">
                          <a:effectLst/>
                          <a:latin typeface="Arial" panose="020B0604020202020204" pitchFamily="34" charset="0"/>
                          <a:cs typeface="Arial" panose="020B0604020202020204" pitchFamily="34" charset="0"/>
                        </a:rPr>
                        <a:t>tuổi</a:t>
                      </a:r>
                      <a:r>
                        <a:rPr lang="en-US" sz="1600" u="none" strike="noStrike" dirty="0">
                          <a:effectLst/>
                          <a:latin typeface="Arial" panose="020B0604020202020204" pitchFamily="34" charset="0"/>
                          <a:cs typeface="Arial" panose="020B0604020202020204" pitchFamily="34" charset="0"/>
                        </a:rPr>
                        <a:t> </a:t>
                      </a:r>
                      <a:endParaRPr lang="en-US" sz="1600" b="1" i="0" u="none" strike="noStrike" dirty="0">
                        <a:effectLst/>
                        <a:latin typeface="Arial" panose="020B0604020202020204" pitchFamily="34" charset="0"/>
                        <a:cs typeface="Arial" panose="020B0604020202020204" pitchFamily="34" charset="0"/>
                      </a:endParaRPr>
                    </a:p>
                  </a:txBody>
                  <a:tcPr marL="11511" marR="11511" marT="1599" marB="0"/>
                </a:tc>
                <a:extLst>
                  <a:ext uri="{0D108BD9-81ED-4DB2-BD59-A6C34878D82A}">
                    <a16:rowId xmlns:a16="http://schemas.microsoft.com/office/drawing/2014/main" val="3307389398"/>
                  </a:ext>
                </a:extLst>
              </a:tr>
              <a:tr h="1023407">
                <a:tc vMerge="1">
                  <a:txBody>
                    <a:bodyPr/>
                    <a:lstStyle/>
                    <a:p>
                      <a:pPr marL="0" marR="0" algn="l" fontAlgn="t">
                        <a:lnSpc>
                          <a:spcPct val="107000"/>
                        </a:lnSpc>
                        <a:spcBef>
                          <a:spcPts val="0"/>
                        </a:spcBef>
                        <a:spcAft>
                          <a:spcPts val="0"/>
                        </a:spcAft>
                      </a:pPr>
                      <a:endParaRPr lang="en-US" sz="2800" b="0" i="0" u="none" strike="noStrike" dirty="0">
                        <a:effectLst/>
                        <a:latin typeface="Arial" panose="020B0604020202020204" pitchFamily="34" charset="0"/>
                      </a:endParaRPr>
                    </a:p>
                  </a:txBody>
                  <a:tcPr marL="78680" marR="78680" marT="10928" marB="0"/>
                </a:tc>
                <a:tc>
                  <a:txBody>
                    <a:bodyPr/>
                    <a:lstStyle/>
                    <a:p>
                      <a:pPr marL="0" marR="0" algn="l" fontAlgn="t">
                        <a:lnSpc>
                          <a:spcPct val="107000"/>
                        </a:lnSpc>
                        <a:spcBef>
                          <a:spcPts val="0"/>
                        </a:spcBef>
                        <a:spcAft>
                          <a:spcPts val="0"/>
                        </a:spcAft>
                      </a:pPr>
                      <a:r>
                        <a:rPr lang="en-GB" sz="1600" b="1" u="none" strike="noStrike" dirty="0" err="1">
                          <a:effectLst/>
                          <a:latin typeface="Arial" panose="020B0604020202020204" pitchFamily="34" charset="0"/>
                          <a:cs typeface="Arial" panose="020B0604020202020204" pitchFamily="34" charset="0"/>
                        </a:rPr>
                        <a:t>Tỷ</a:t>
                      </a:r>
                      <a:r>
                        <a:rPr lang="en-GB" sz="1600" b="1" u="none" strike="noStrike" dirty="0">
                          <a:effectLst/>
                          <a:latin typeface="Arial" panose="020B0604020202020204" pitchFamily="34" charset="0"/>
                          <a:cs typeface="Arial" panose="020B0604020202020204" pitchFamily="34" charset="0"/>
                        </a:rPr>
                        <a:t> </a:t>
                      </a:r>
                      <a:r>
                        <a:rPr lang="en-GB" sz="1600" b="1" u="none" strike="noStrike" dirty="0" err="1">
                          <a:effectLst/>
                          <a:latin typeface="Arial" panose="020B0604020202020204" pitchFamily="34" charset="0"/>
                          <a:cs typeface="Arial" panose="020B0604020202020204" pitchFamily="34" charset="0"/>
                        </a:rPr>
                        <a:t>lệ</a:t>
                      </a:r>
                      <a:r>
                        <a:rPr lang="en-GB" sz="1600" b="1" u="none" strike="noStrike" dirty="0">
                          <a:effectLst/>
                          <a:latin typeface="Arial" panose="020B0604020202020204" pitchFamily="34" charset="0"/>
                          <a:cs typeface="Arial" panose="020B0604020202020204" pitchFamily="34" charset="0"/>
                        </a:rPr>
                        <a:t> </a:t>
                      </a:r>
                      <a:r>
                        <a:rPr lang="en-GB" sz="1600" b="1" u="none" strike="noStrike" dirty="0" err="1">
                          <a:effectLst/>
                          <a:latin typeface="Arial" panose="020B0604020202020204" pitchFamily="34" charset="0"/>
                          <a:cs typeface="Arial" panose="020B0604020202020204" pitchFamily="34" charset="0"/>
                        </a:rPr>
                        <a:t>lây</a:t>
                      </a:r>
                      <a:r>
                        <a:rPr lang="en-GB" sz="1600" b="1" u="none" strike="noStrike" dirty="0">
                          <a:effectLst/>
                          <a:latin typeface="Arial" panose="020B0604020202020204" pitchFamily="34" charset="0"/>
                          <a:cs typeface="Arial" panose="020B0604020202020204" pitchFamily="34" charset="0"/>
                        </a:rPr>
                        <a:t> </a:t>
                      </a:r>
                      <a:r>
                        <a:rPr lang="en-GB" sz="1600" b="1" u="none" strike="noStrike" dirty="0" err="1">
                          <a:effectLst/>
                          <a:latin typeface="Arial" panose="020B0604020202020204" pitchFamily="34" charset="0"/>
                          <a:cs typeface="Arial" panose="020B0604020202020204" pitchFamily="34" charset="0"/>
                        </a:rPr>
                        <a:t>truyền</a:t>
                      </a:r>
                      <a:r>
                        <a:rPr lang="en-GB" sz="1600" b="1" u="none" strike="noStrike" dirty="0">
                          <a:effectLst/>
                          <a:latin typeface="Arial" panose="020B0604020202020204" pitchFamily="34" charset="0"/>
                          <a:cs typeface="Arial" panose="020B0604020202020204" pitchFamily="34" charset="0"/>
                        </a:rPr>
                        <a:t> HIV </a:t>
                      </a:r>
                      <a:r>
                        <a:rPr lang="en-GB" sz="1600" b="1" u="none" strike="noStrike" dirty="0" err="1">
                          <a:effectLst/>
                          <a:latin typeface="Arial" panose="020B0604020202020204" pitchFamily="34" charset="0"/>
                          <a:cs typeface="Arial" panose="020B0604020202020204" pitchFamily="34" charset="0"/>
                        </a:rPr>
                        <a:t>từ</a:t>
                      </a:r>
                      <a:r>
                        <a:rPr lang="en-GB" sz="1600" b="1" u="none" strike="noStrike" dirty="0">
                          <a:effectLst/>
                          <a:latin typeface="Arial" panose="020B0604020202020204" pitchFamily="34" charset="0"/>
                          <a:cs typeface="Arial" panose="020B0604020202020204" pitchFamily="34" charset="0"/>
                        </a:rPr>
                        <a:t> </a:t>
                      </a:r>
                      <a:r>
                        <a:rPr lang="en-GB" sz="1600" b="1" u="none" strike="noStrike" dirty="0" err="1">
                          <a:effectLst/>
                          <a:latin typeface="Arial" panose="020B0604020202020204" pitchFamily="34" charset="0"/>
                          <a:cs typeface="Arial" panose="020B0604020202020204" pitchFamily="34" charset="0"/>
                        </a:rPr>
                        <a:t>mẹ</a:t>
                      </a:r>
                      <a:r>
                        <a:rPr lang="en-GB" sz="1600" b="1" u="none" strike="noStrike" dirty="0">
                          <a:effectLst/>
                          <a:latin typeface="Arial" panose="020B0604020202020204" pitchFamily="34" charset="0"/>
                          <a:cs typeface="Arial" panose="020B0604020202020204" pitchFamily="34" charset="0"/>
                        </a:rPr>
                        <a:t> sang con </a:t>
                      </a:r>
                      <a:r>
                        <a:rPr lang="en-GB" sz="1600" u="none" strike="noStrike" dirty="0">
                          <a:effectLst/>
                          <a:latin typeface="Arial" panose="020B0604020202020204" pitchFamily="34" charset="0"/>
                          <a:cs typeface="Arial" panose="020B0604020202020204" pitchFamily="34" charset="0"/>
                        </a:rPr>
                        <a: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&lt;2% </a:t>
                      </a:r>
                      <a:r>
                        <a:rPr lang="en-GB" sz="1600" b="0" u="none" strike="noStrike" kern="1200" dirty="0">
                          <a:solidFill>
                            <a:schemeClr val="tx1"/>
                          </a:solidFill>
                          <a:effectLst/>
                          <a:latin typeface="Arial" panose="020B0604020202020204" pitchFamily="34" charset="0"/>
                          <a:ea typeface="+mn-ea"/>
                          <a:cs typeface="Arial" panose="020B0604020202020204" pitchFamily="34" charset="0"/>
                        </a:rPr>
                        <a:t>ở </a:t>
                      </a:r>
                      <a:r>
                        <a:rPr lang="en-GB" sz="1600" b="0" u="none" strike="noStrike" kern="1200" dirty="0" err="1">
                          <a:solidFill>
                            <a:schemeClr val="tx1"/>
                          </a:solidFill>
                          <a:effectLst/>
                          <a:latin typeface="Arial" panose="020B0604020202020204" pitchFamily="34" charset="0"/>
                          <a:ea typeface="+mn-ea"/>
                          <a:cs typeface="Arial" panose="020B0604020202020204" pitchFamily="34" charset="0"/>
                        </a:rPr>
                        <a:t>quần</a:t>
                      </a:r>
                      <a:r>
                        <a:rPr lang="en-GB"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0" u="none" strike="noStrike" kern="1200" dirty="0" err="1">
                          <a:solidFill>
                            <a:schemeClr val="tx1"/>
                          </a:solidFill>
                          <a:effectLst/>
                          <a:latin typeface="Arial" panose="020B0604020202020204" pitchFamily="34" charset="0"/>
                          <a:ea typeface="+mn-ea"/>
                          <a:cs typeface="Arial" panose="020B0604020202020204" pitchFamily="34" charset="0"/>
                        </a:rPr>
                        <a:t>thể</a:t>
                      </a:r>
                      <a:r>
                        <a:rPr lang="en-GB"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0" u="none" strike="noStrike" kern="1200" dirty="0" err="1">
                          <a:solidFill>
                            <a:schemeClr val="tx1"/>
                          </a:solidFill>
                          <a:effectLst/>
                          <a:latin typeface="Arial" panose="020B0604020202020204" pitchFamily="34" charset="0"/>
                          <a:ea typeface="+mn-ea"/>
                          <a:cs typeface="Arial" panose="020B0604020202020204" pitchFamily="34" charset="0"/>
                        </a:rPr>
                        <a:t>không</a:t>
                      </a:r>
                      <a:r>
                        <a:rPr lang="en-GB"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0" u="none" strike="noStrike" kern="1200" dirty="0" err="1">
                          <a:solidFill>
                            <a:schemeClr val="tx1"/>
                          </a:solidFill>
                          <a:effectLst/>
                          <a:latin typeface="Arial" panose="020B0604020202020204" pitchFamily="34" charset="0"/>
                          <a:ea typeface="+mn-ea"/>
                          <a:cs typeface="Arial" panose="020B0604020202020204" pitchFamily="34" charset="0"/>
                        </a:rPr>
                        <a:t>bú</a:t>
                      </a:r>
                      <a:r>
                        <a:rPr lang="en-GB"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0" u="none" strike="noStrike" kern="1200" dirty="0" err="1">
                          <a:solidFill>
                            <a:schemeClr val="tx1"/>
                          </a:solidFill>
                          <a:effectLst/>
                          <a:latin typeface="Arial" panose="020B0604020202020204" pitchFamily="34" charset="0"/>
                          <a:ea typeface="+mn-ea"/>
                          <a:cs typeface="Arial" panose="020B0604020202020204" pitchFamily="34" charset="0"/>
                        </a:rPr>
                        <a:t>mẹ</a:t>
                      </a:r>
                      <a:r>
                        <a:rPr lang="en-GB"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0" u="none" strike="noStrike" kern="1200" dirty="0" err="1">
                          <a:solidFill>
                            <a:schemeClr val="tx1"/>
                          </a:solidFill>
                          <a:effectLst/>
                          <a:latin typeface="Arial" panose="020B0604020202020204" pitchFamily="34" charset="0"/>
                          <a:ea typeface="+mn-ea"/>
                          <a:cs typeface="Arial" panose="020B0604020202020204" pitchFamily="34" charset="0"/>
                        </a:rPr>
                        <a:t>hoặc</a:t>
                      </a:r>
                      <a:r>
                        <a:rPr lang="en-GB"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&lt;5%</a:t>
                      </a:r>
                      <a:r>
                        <a:rPr lang="en-GB" sz="1600" u="none" strike="noStrike" dirty="0">
                          <a:effectLst/>
                          <a:latin typeface="Arial" panose="020B0604020202020204" pitchFamily="34" charset="0"/>
                          <a:cs typeface="Arial" panose="020B0604020202020204" pitchFamily="34" charset="0"/>
                        </a:rPr>
                        <a:t> ở </a:t>
                      </a:r>
                      <a:r>
                        <a:rPr lang="en-GB" sz="1600" u="none" strike="noStrike" dirty="0" err="1">
                          <a:effectLst/>
                          <a:latin typeface="Arial" panose="020B0604020202020204" pitchFamily="34" charset="0"/>
                          <a:cs typeface="Arial" panose="020B0604020202020204" pitchFamily="34" charset="0"/>
                        </a:rPr>
                        <a:t>quần</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thể</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trẻ</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bú</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mẹ</a:t>
                      </a:r>
                      <a:r>
                        <a:rPr lang="en-GB" sz="1600" u="none" strike="noStrike" dirty="0">
                          <a:effectLst/>
                          <a:latin typeface="Arial" panose="020B0604020202020204" pitchFamily="34" charset="0"/>
                          <a:cs typeface="Arial" panose="020B0604020202020204" pitchFamily="34" charset="0"/>
                        </a:rPr>
                        <a:t> </a:t>
                      </a:r>
                      <a:endParaRPr lang="en-GB" sz="1600" b="0" i="0" u="none" strike="noStrike" dirty="0">
                        <a:effectLst/>
                        <a:latin typeface="Arial" panose="020B0604020202020204" pitchFamily="34" charset="0"/>
                        <a:cs typeface="Arial" panose="020B0604020202020204" pitchFamily="34" charset="0"/>
                      </a:endParaRPr>
                    </a:p>
                  </a:txBody>
                  <a:tcPr marL="11511" marR="11511" marT="1599" marB="0"/>
                </a:tc>
                <a:tc>
                  <a:txBody>
                    <a:bodyPr/>
                    <a:lstStyle/>
                    <a:p>
                      <a:pPr marL="0" marR="0" algn="l" fontAlgn="t">
                        <a:lnSpc>
                          <a:spcPct val="107000"/>
                        </a:lnSpc>
                        <a:spcBef>
                          <a:spcPts val="0"/>
                        </a:spcBef>
                        <a:spcAft>
                          <a:spcPts val="0"/>
                        </a:spcAft>
                      </a:pPr>
                      <a:r>
                        <a:rPr lang="en-GB" sz="1600" u="none" strike="noStrike" dirty="0">
                          <a:effectLst/>
                          <a:latin typeface="Arial" panose="020B0604020202020204" pitchFamily="34" charset="0"/>
                          <a:cs typeface="Arial" panose="020B0604020202020204" pitchFamily="34" charset="0"/>
                        </a:rPr>
                        <a:t> </a:t>
                      </a:r>
                      <a:endParaRPr lang="en-GB" sz="1600" b="0" i="0" u="none" strike="noStrike" dirty="0">
                        <a:effectLst/>
                        <a:latin typeface="Arial" panose="020B0604020202020204" pitchFamily="34" charset="0"/>
                        <a:cs typeface="Arial" panose="020B0604020202020204" pitchFamily="34" charset="0"/>
                      </a:endParaRPr>
                    </a:p>
                  </a:txBody>
                  <a:tcPr marL="11511" marR="11511" marT="1599" marB="0"/>
                </a:tc>
                <a:tc>
                  <a:txBody>
                    <a:bodyPr/>
                    <a:lstStyle/>
                    <a:p>
                      <a:pPr marL="0" marR="0" algn="l" fontAlgn="t">
                        <a:lnSpc>
                          <a:spcPct val="107000"/>
                        </a:lnSpc>
                        <a:spcBef>
                          <a:spcPts val="0"/>
                        </a:spcBef>
                        <a:spcAft>
                          <a:spcPts val="0"/>
                        </a:spcAft>
                      </a:pPr>
                      <a:r>
                        <a:rPr lang="en-GB" sz="1600" u="none" strike="noStrike" dirty="0">
                          <a:effectLst/>
                          <a:latin typeface="Arial" panose="020B0604020202020204" pitchFamily="34" charset="0"/>
                          <a:cs typeface="Arial" panose="020B0604020202020204" pitchFamily="34" charset="0"/>
                        </a:rPr>
                        <a:t>Ở </a:t>
                      </a:r>
                      <a:r>
                        <a:rPr lang="en-GB" sz="1600" u="none" strike="noStrike" dirty="0" err="1">
                          <a:effectLst/>
                          <a:latin typeface="Arial" panose="020B0604020202020204" pitchFamily="34" charset="0"/>
                          <a:cs typeface="Arial" panose="020B0604020202020204" pitchFamily="34" charset="0"/>
                        </a:rPr>
                        <a:t>quốc</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gia</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có</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chỉ</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số</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tiêm</a:t>
                      </a:r>
                      <a:r>
                        <a:rPr lang="en-GB" sz="1600" u="none" strike="noStrike" dirty="0">
                          <a:effectLst/>
                          <a:latin typeface="Arial" panose="020B0604020202020204" pitchFamily="34" charset="0"/>
                          <a:cs typeface="Arial" panose="020B0604020202020204" pitchFamily="34" charset="0"/>
                        </a:rPr>
                        <a:t> </a:t>
                      </a:r>
                      <a:r>
                        <a:rPr lang="en-US" sz="1600" u="sng" strike="noStrike" dirty="0" err="1">
                          <a:effectLst/>
                          <a:latin typeface="Arial" panose="020B0604020202020204" pitchFamily="34" charset="0"/>
                          <a:cs typeface="Arial" panose="020B0604020202020204" pitchFamily="34" charset="0"/>
                        </a:rPr>
                        <a:t>vắc</a:t>
                      </a:r>
                      <a:r>
                        <a:rPr lang="en-US" sz="1600" u="sng" strike="noStrike" dirty="0">
                          <a:effectLst/>
                          <a:latin typeface="Arial" panose="020B0604020202020204" pitchFamily="34" charset="0"/>
                          <a:cs typeface="Arial" panose="020B0604020202020204" pitchFamily="34" charset="0"/>
                        </a:rPr>
                        <a:t> </a:t>
                      </a:r>
                      <a:r>
                        <a:rPr lang="en-US" sz="1600" u="sng" strike="noStrike" dirty="0" err="1">
                          <a:effectLst/>
                          <a:latin typeface="Arial" panose="020B0604020202020204" pitchFamily="34" charset="0"/>
                          <a:cs typeface="Arial" panose="020B0604020202020204" pitchFamily="34" charset="0"/>
                        </a:rPr>
                        <a:t>xin</a:t>
                      </a:r>
                      <a:r>
                        <a:rPr lang="en-US" sz="1600" u="sng" strike="noStrike" dirty="0">
                          <a:effectLst/>
                          <a:latin typeface="Arial" panose="020B0604020202020204" pitchFamily="34" charset="0"/>
                          <a:cs typeface="Arial" panose="020B0604020202020204" pitchFamily="34" charset="0"/>
                        </a:rPr>
                        <a:t> VGB </a:t>
                      </a:r>
                      <a:r>
                        <a:rPr lang="en-GB" sz="1600" u="none" strike="noStrike" dirty="0" err="1">
                          <a:effectLst/>
                          <a:latin typeface="Arial" panose="020B0604020202020204" pitchFamily="34" charset="0"/>
                          <a:cs typeface="Arial" panose="020B0604020202020204" pitchFamily="34" charset="0"/>
                        </a:rPr>
                        <a:t>sau</a:t>
                      </a:r>
                      <a:r>
                        <a:rPr lang="en-GB" sz="1600" u="none" strike="noStrike" dirty="0">
                          <a:effectLst/>
                          <a:latin typeface="Arial" panose="020B0604020202020204" pitchFamily="34" charset="0"/>
                          <a:cs typeface="Arial" panose="020B0604020202020204" pitchFamily="34" charset="0"/>
                        </a:rPr>
                        <a:t> sinh </a:t>
                      </a:r>
                      <a:r>
                        <a:rPr lang="en-GB" sz="1600" u="none" strike="noStrike" dirty="0" err="1">
                          <a:effectLst/>
                          <a:latin typeface="Arial" panose="020B0604020202020204" pitchFamily="34" charset="0"/>
                          <a:cs typeface="Arial" panose="020B0604020202020204" pitchFamily="34" charset="0"/>
                        </a:rPr>
                        <a:t>cho</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nhóm</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đích</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có</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thêm</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một</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chỉ</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số</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nữa</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là</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tỷ</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lệ</a:t>
                      </a:r>
                      <a:r>
                        <a:rPr lang="en-GB" sz="1600" u="none" strike="noStrike" dirty="0">
                          <a:effectLst/>
                          <a:latin typeface="Arial" panose="020B0604020202020204" pitchFamily="34" charset="0"/>
                          <a:cs typeface="Arial" panose="020B0604020202020204" pitchFamily="34" charset="0"/>
                        </a:rPr>
                        <a:t> LTMC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≤2% </a:t>
                      </a:r>
                    </a:p>
                  </a:txBody>
                  <a:tcPr marL="11511" marR="11511" marT="1599" marB="0"/>
                </a:tc>
                <a:extLst>
                  <a:ext uri="{0D108BD9-81ED-4DB2-BD59-A6C34878D82A}">
                    <a16:rowId xmlns:a16="http://schemas.microsoft.com/office/drawing/2014/main" val="202247161"/>
                  </a:ext>
                </a:extLst>
              </a:tr>
              <a:tr h="2176697">
                <a:tc>
                  <a:txBody>
                    <a:bodyPr/>
                    <a:lstStyle/>
                    <a:p>
                      <a:pPr marL="0" marR="0" algn="l" fontAlgn="t">
                        <a:lnSpc>
                          <a:spcPct val="107000"/>
                        </a:lnSpc>
                        <a:spcBef>
                          <a:spcPts val="0"/>
                        </a:spcBef>
                        <a:spcAft>
                          <a:spcPts val="0"/>
                        </a:spcAft>
                      </a:pPr>
                      <a:r>
                        <a:rPr lang="en-US" sz="1600" u="none" strike="noStrike" kern="1200" dirty="0">
                          <a:effectLst/>
                          <a:latin typeface="Arial" panose="020B0604020202020204" pitchFamily="34" charset="0"/>
                          <a:cs typeface="Arial" panose="020B0604020202020204" pitchFamily="34" charset="0"/>
                        </a:rPr>
                        <a:t> </a:t>
                      </a:r>
                    </a:p>
                    <a:p>
                      <a:pPr marL="0" marR="0" algn="l" fontAlgn="t">
                        <a:lnSpc>
                          <a:spcPct val="107000"/>
                        </a:lnSpc>
                        <a:spcBef>
                          <a:spcPts val="0"/>
                        </a:spcBef>
                        <a:spcAft>
                          <a:spcPts val="0"/>
                        </a:spcAft>
                      </a:pPr>
                      <a:r>
                        <a:rPr lang="en-US" sz="1600" u="none" strike="noStrike" kern="1200" dirty="0">
                          <a:effectLst/>
                          <a:latin typeface="Arial" panose="020B0604020202020204" pitchFamily="34" charset="0"/>
                          <a:cs typeface="Arial" panose="020B0604020202020204" pitchFamily="34" charset="0"/>
                        </a:rPr>
                        <a:t> </a:t>
                      </a:r>
                    </a:p>
                    <a:p>
                      <a:pPr marL="0" marR="0" algn="l" fontAlgn="t">
                        <a:lnSpc>
                          <a:spcPct val="107000"/>
                        </a:lnSpc>
                        <a:spcBef>
                          <a:spcPts val="0"/>
                        </a:spcBef>
                        <a:spcAft>
                          <a:spcPts val="0"/>
                        </a:spcAft>
                      </a:pPr>
                      <a:r>
                        <a:rPr lang="en-US" sz="1600" u="none" strike="noStrike" kern="1200" dirty="0">
                          <a:effectLst/>
                          <a:latin typeface="Arial" panose="020B0604020202020204" pitchFamily="34" charset="0"/>
                          <a:cs typeface="Arial" panose="020B0604020202020204" pitchFamily="34" charset="0"/>
                        </a:rPr>
                        <a:t> </a:t>
                      </a:r>
                    </a:p>
                    <a:p>
                      <a:pPr marL="0" marR="0" algn="l" fontAlgn="t">
                        <a:lnSpc>
                          <a:spcPct val="107000"/>
                        </a:lnSpc>
                        <a:spcBef>
                          <a:spcPts val="0"/>
                        </a:spcBef>
                        <a:spcAft>
                          <a:spcPts val="0"/>
                        </a:spcAft>
                      </a:pPr>
                      <a:r>
                        <a:rPr lang="en-US" sz="1600" u="none" strike="noStrike" kern="1200" dirty="0">
                          <a:effectLst/>
                          <a:latin typeface="Arial" panose="020B0604020202020204" pitchFamily="34" charset="0"/>
                          <a:cs typeface="Arial" panose="020B0604020202020204" pitchFamily="34" charset="0"/>
                        </a:rPr>
                        <a:t> </a:t>
                      </a:r>
                    </a:p>
                    <a:p>
                      <a:pPr marL="0" marR="0" algn="l" defTabSz="767020" rtl="0" eaLnBrk="1" fontAlgn="t" latinLnBrk="0" hangingPunct="1">
                        <a:lnSpc>
                          <a:spcPct val="107000"/>
                        </a:lnSpc>
                        <a:spcBef>
                          <a:spcPts val="0"/>
                        </a:spcBef>
                        <a:spcAft>
                          <a:spcPts val="0"/>
                        </a:spcAft>
                      </a:pPr>
                      <a:r>
                        <a:rPr lang="en-US" sz="1600" b="1" u="none" strike="noStrike" kern="1200" dirty="0">
                          <a:solidFill>
                            <a:srgbClr val="FF0000"/>
                          </a:solidFill>
                          <a:effectLst/>
                          <a:latin typeface="Arial" panose="020B0604020202020204" pitchFamily="34" charset="0"/>
                          <a:ea typeface="+mn-ea"/>
                          <a:cs typeface="Arial" panose="020B0604020202020204" pitchFamily="34" charset="0"/>
                        </a:rPr>
                        <a:t>CHỈ TIÊU BAO PHỦ</a:t>
                      </a:r>
                    </a:p>
                    <a:p>
                      <a:pPr marL="0" marR="0" algn="l" fontAlgn="t">
                        <a:lnSpc>
                          <a:spcPct val="107000"/>
                        </a:lnSpc>
                        <a:spcBef>
                          <a:spcPts val="0"/>
                        </a:spcBef>
                        <a:spcAft>
                          <a:spcPts val="0"/>
                        </a:spcAft>
                      </a:pPr>
                      <a:endParaRPr lang="en-US" sz="1600" u="none" strike="noStrike" kern="1200" dirty="0">
                        <a:effectLst/>
                        <a:latin typeface="Arial" panose="020B0604020202020204" pitchFamily="34" charset="0"/>
                        <a:cs typeface="Arial" panose="020B0604020202020204" pitchFamily="34" charset="0"/>
                      </a:endParaRPr>
                    </a:p>
                    <a:p>
                      <a:pPr marL="0" marR="0" algn="l" fontAlgn="t">
                        <a:lnSpc>
                          <a:spcPct val="107000"/>
                        </a:lnSpc>
                        <a:spcBef>
                          <a:spcPts val="0"/>
                        </a:spcBef>
                        <a:spcAft>
                          <a:spcPts val="0"/>
                        </a:spcAft>
                      </a:pPr>
                      <a:endParaRPr lang="en-US" sz="1600" u="none" strike="noStrike" kern="1200" dirty="0">
                        <a:effectLst/>
                        <a:latin typeface="Arial" panose="020B0604020202020204" pitchFamily="34" charset="0"/>
                        <a:cs typeface="Arial" panose="020B0604020202020204" pitchFamily="34" charset="0"/>
                      </a:endParaRPr>
                    </a:p>
                    <a:p>
                      <a:pPr marL="0" marR="0" algn="l" fontAlgn="t">
                        <a:lnSpc>
                          <a:spcPct val="107000"/>
                        </a:lnSpc>
                        <a:spcBef>
                          <a:spcPts val="0"/>
                        </a:spcBef>
                        <a:spcAft>
                          <a:spcPts val="0"/>
                        </a:spcAft>
                      </a:pPr>
                      <a:r>
                        <a:rPr lang="en-US" sz="1600" u="none" strike="noStrike" kern="1200" dirty="0">
                          <a:effectLst/>
                          <a:latin typeface="Arial" panose="020B0604020202020204" pitchFamily="34" charset="0"/>
                          <a:cs typeface="Arial" panose="020B0604020202020204" pitchFamily="34" charset="0"/>
                        </a:rPr>
                        <a:t> </a:t>
                      </a:r>
                      <a:endParaRPr lang="en-US" sz="1600" b="1"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15349" marR="15349" marT="7674" marB="7674"/>
                </a:tc>
                <a:tc>
                  <a:txBody>
                    <a:bodyPr/>
                    <a:lstStyle/>
                    <a:p>
                      <a:pPr marL="0" marR="0" algn="l" fontAlgn="t">
                        <a:lnSpc>
                          <a:spcPct val="107000"/>
                        </a:lnSpc>
                        <a:spcBef>
                          <a:spcPts val="0"/>
                        </a:spcBef>
                        <a:spcAft>
                          <a:spcPts val="0"/>
                        </a:spcAft>
                      </a:pPr>
                      <a:r>
                        <a:rPr lang="en-GB" sz="1600" u="none" strike="noStrike" dirty="0" err="1">
                          <a:effectLst/>
                          <a:latin typeface="Arial" panose="020B0604020202020204" pitchFamily="34" charset="0"/>
                          <a:cs typeface="Arial" panose="020B0604020202020204" pitchFamily="34" charset="0"/>
                        </a:rPr>
                        <a:t>Tỷ</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lệ</a:t>
                      </a:r>
                      <a:r>
                        <a:rPr lang="en-GB" sz="1600" u="none" strike="noStrike" dirty="0">
                          <a:effectLst/>
                          <a:latin typeface="Arial" panose="020B0604020202020204" pitchFamily="34" charset="0"/>
                          <a:cs typeface="Arial" panose="020B0604020202020204" pitchFamily="34" charset="0"/>
                        </a:rPr>
                        <a:t> </a:t>
                      </a:r>
                      <a:r>
                        <a:rPr lang="en-GB" sz="1600" b="1" u="none" strike="noStrike" dirty="0">
                          <a:solidFill>
                            <a:srgbClr val="FF0000"/>
                          </a:solidFill>
                          <a:effectLst/>
                          <a:latin typeface="Arial" panose="020B0604020202020204" pitchFamily="34" charset="0"/>
                          <a:cs typeface="Arial" panose="020B0604020202020204" pitchFamily="34" charset="0"/>
                        </a:rPr>
                        <a:t>bao </a:t>
                      </a:r>
                      <a:r>
                        <a:rPr lang="en-GB" sz="1600" b="1" u="none" strike="noStrike" dirty="0" err="1">
                          <a:solidFill>
                            <a:srgbClr val="FF0000"/>
                          </a:solidFill>
                          <a:effectLst/>
                          <a:latin typeface="Arial" panose="020B0604020202020204" pitchFamily="34" charset="0"/>
                          <a:cs typeface="Arial" panose="020B0604020202020204" pitchFamily="34" charset="0"/>
                        </a:rPr>
                        <a:t>phủ</a:t>
                      </a:r>
                      <a:r>
                        <a:rPr lang="en-GB" sz="1600" b="1" u="none" strike="noStrike" dirty="0">
                          <a:solidFill>
                            <a:srgbClr val="FF0000"/>
                          </a:solidFill>
                          <a:effectLst/>
                          <a:latin typeface="Arial" panose="020B0604020202020204" pitchFamily="34" charset="0"/>
                          <a:cs typeface="Arial" panose="020B0604020202020204" pitchFamily="34" charset="0"/>
                        </a:rPr>
                        <a:t> </a:t>
                      </a:r>
                      <a:r>
                        <a:rPr lang="en-GB" sz="1600" b="1" u="none" strike="noStrike" dirty="0" err="1">
                          <a:solidFill>
                            <a:srgbClr val="FF0000"/>
                          </a:solidFill>
                          <a:effectLst/>
                          <a:latin typeface="Arial" panose="020B0604020202020204" pitchFamily="34" charset="0"/>
                          <a:cs typeface="Arial" panose="020B0604020202020204" pitchFamily="34" charset="0"/>
                        </a:rPr>
                        <a:t>chăm</a:t>
                      </a:r>
                      <a:r>
                        <a:rPr lang="en-GB" sz="1600" b="1" u="none" strike="noStrike" dirty="0">
                          <a:solidFill>
                            <a:srgbClr val="FF0000"/>
                          </a:solidFill>
                          <a:effectLst/>
                          <a:latin typeface="Arial" panose="020B0604020202020204" pitchFamily="34" charset="0"/>
                          <a:cs typeface="Arial" panose="020B0604020202020204" pitchFamily="34" charset="0"/>
                        </a:rPr>
                        <a:t> </a:t>
                      </a:r>
                      <a:r>
                        <a:rPr lang="en-GB" sz="1600" b="1" u="none" strike="noStrike" dirty="0" err="1">
                          <a:solidFill>
                            <a:srgbClr val="FF0000"/>
                          </a:solidFill>
                          <a:effectLst/>
                          <a:latin typeface="Arial" panose="020B0604020202020204" pitchFamily="34" charset="0"/>
                          <a:cs typeface="Arial" panose="020B0604020202020204" pitchFamily="34" charset="0"/>
                        </a:rPr>
                        <a:t>sóc</a:t>
                      </a:r>
                      <a:r>
                        <a:rPr lang="en-GB" sz="1600" b="1" u="none" strike="noStrike" dirty="0">
                          <a:solidFill>
                            <a:srgbClr val="FF0000"/>
                          </a:solidFill>
                          <a:effectLst/>
                          <a:latin typeface="Arial" panose="020B0604020202020204" pitchFamily="34" charset="0"/>
                          <a:cs typeface="Arial" panose="020B0604020202020204" pitchFamily="34" charset="0"/>
                        </a:rPr>
                        <a:t> </a:t>
                      </a:r>
                      <a:r>
                        <a:rPr lang="en-GB" sz="1600" b="1" u="none" strike="noStrike" dirty="0" err="1">
                          <a:solidFill>
                            <a:srgbClr val="FF0000"/>
                          </a:solidFill>
                          <a:effectLst/>
                          <a:latin typeface="Arial" panose="020B0604020202020204" pitchFamily="34" charset="0"/>
                          <a:cs typeface="Arial" panose="020B0604020202020204" pitchFamily="34" charset="0"/>
                        </a:rPr>
                        <a:t>trước</a:t>
                      </a:r>
                      <a:r>
                        <a:rPr lang="en-GB" sz="1600" b="1" u="none" strike="noStrike" dirty="0">
                          <a:solidFill>
                            <a:srgbClr val="FF0000"/>
                          </a:solidFill>
                          <a:effectLst/>
                          <a:latin typeface="Arial" panose="020B0604020202020204" pitchFamily="34" charset="0"/>
                          <a:cs typeface="Arial" panose="020B0604020202020204" pitchFamily="34" charset="0"/>
                        </a:rPr>
                        <a:t> </a:t>
                      </a:r>
                      <a:r>
                        <a:rPr lang="en-GB" sz="1600" b="1" u="none" strike="noStrike" dirty="0" err="1">
                          <a:solidFill>
                            <a:srgbClr val="FF0000"/>
                          </a:solidFill>
                          <a:effectLst/>
                          <a:latin typeface="Arial" panose="020B0604020202020204" pitchFamily="34" charset="0"/>
                          <a:cs typeface="Arial" panose="020B0604020202020204" pitchFamily="34" charset="0"/>
                        </a:rPr>
                        <a:t>sinh</a:t>
                      </a:r>
                      <a:r>
                        <a:rPr lang="en-GB" sz="1600" b="1" u="none" strike="noStrike" dirty="0">
                          <a:solidFill>
                            <a:srgbClr val="FF0000"/>
                          </a:solidFill>
                          <a:effectLst/>
                          <a:latin typeface="Arial" panose="020B0604020202020204" pitchFamily="34" charset="0"/>
                          <a:cs typeface="Arial" panose="020B0604020202020204" pitchFamily="34" charset="0"/>
                        </a:rPr>
                        <a:t> </a:t>
                      </a:r>
                      <a:r>
                        <a:rPr lang="en-GB" sz="1600" b="0" u="none" strike="noStrike" dirty="0">
                          <a:solidFill>
                            <a:schemeClr val="tx1"/>
                          </a:solidFill>
                          <a:effectLst/>
                          <a:latin typeface="Arial" panose="020B0604020202020204" pitchFamily="34" charset="0"/>
                          <a:cs typeface="Arial" panose="020B0604020202020204" pitchFamily="34" charset="0"/>
                        </a:rPr>
                        <a:t>(</a:t>
                      </a:r>
                      <a:r>
                        <a:rPr lang="en-GB" sz="1600" b="0" u="none" strike="noStrike" dirty="0" err="1">
                          <a:solidFill>
                            <a:schemeClr val="tx1"/>
                          </a:solidFill>
                          <a:effectLst/>
                          <a:latin typeface="Arial" panose="020B0604020202020204" pitchFamily="34" charset="0"/>
                          <a:cs typeface="Arial" panose="020B0604020202020204" pitchFamily="34" charset="0"/>
                        </a:rPr>
                        <a:t>khám</a:t>
                      </a:r>
                      <a:r>
                        <a:rPr lang="en-GB" sz="1600" b="0" u="none" strike="noStrike" dirty="0">
                          <a:solidFill>
                            <a:schemeClr val="tx1"/>
                          </a:solidFill>
                          <a:effectLst/>
                          <a:latin typeface="Arial" panose="020B0604020202020204" pitchFamily="34" charset="0"/>
                          <a:cs typeface="Arial" panose="020B0604020202020204" pitchFamily="34" charset="0"/>
                        </a:rPr>
                        <a:t> </a:t>
                      </a:r>
                      <a:r>
                        <a:rPr lang="en-GB" sz="1600" b="0" u="none" strike="noStrike" dirty="0" err="1">
                          <a:solidFill>
                            <a:schemeClr val="tx1"/>
                          </a:solidFill>
                          <a:effectLst/>
                          <a:latin typeface="Arial" panose="020B0604020202020204" pitchFamily="34" charset="0"/>
                          <a:cs typeface="Arial" panose="020B0604020202020204" pitchFamily="34" charset="0"/>
                        </a:rPr>
                        <a:t>thai</a:t>
                      </a:r>
                      <a:r>
                        <a:rPr lang="en-GB" sz="1600" b="0" u="none" strike="noStrike" dirty="0">
                          <a:solidFill>
                            <a:schemeClr val="tx1"/>
                          </a:solidFill>
                          <a:effectLst/>
                          <a:latin typeface="Arial" panose="020B0604020202020204" pitchFamily="34" charset="0"/>
                          <a:cs typeface="Arial" panose="020B0604020202020204" pitchFamily="34" charset="0"/>
                        </a:rPr>
                        <a:t> </a:t>
                      </a:r>
                      <a:r>
                        <a:rPr lang="en-GB" sz="1600" b="0" u="none" strike="noStrike" dirty="0" err="1">
                          <a:solidFill>
                            <a:schemeClr val="tx1"/>
                          </a:solidFill>
                          <a:effectLst/>
                          <a:latin typeface="Arial" panose="020B0604020202020204" pitchFamily="34" charset="0"/>
                          <a:cs typeface="Arial" panose="020B0604020202020204" pitchFamily="34" charset="0"/>
                        </a:rPr>
                        <a:t>ít</a:t>
                      </a:r>
                      <a:r>
                        <a:rPr lang="en-GB" sz="1600" b="0" u="none" strike="noStrike" dirty="0">
                          <a:solidFill>
                            <a:schemeClr val="tx1"/>
                          </a:solidFill>
                          <a:effectLst/>
                          <a:latin typeface="Arial" panose="020B0604020202020204" pitchFamily="34" charset="0"/>
                          <a:cs typeface="Arial" panose="020B0604020202020204" pitchFamily="34" charset="0"/>
                        </a:rPr>
                        <a:t> </a:t>
                      </a:r>
                      <a:r>
                        <a:rPr lang="en-GB" sz="1600" b="0" u="none" strike="noStrike" dirty="0" err="1">
                          <a:solidFill>
                            <a:schemeClr val="tx1"/>
                          </a:solidFill>
                          <a:effectLst/>
                          <a:latin typeface="Arial" panose="020B0604020202020204" pitchFamily="34" charset="0"/>
                          <a:cs typeface="Arial" panose="020B0604020202020204" pitchFamily="34" charset="0"/>
                        </a:rPr>
                        <a:t>nhất</a:t>
                      </a:r>
                      <a:r>
                        <a:rPr lang="en-GB" sz="1600" b="0" u="none" strike="noStrike" dirty="0">
                          <a:solidFill>
                            <a:schemeClr val="tx1"/>
                          </a:solidFill>
                          <a:effectLst/>
                          <a:latin typeface="Arial" panose="020B0604020202020204" pitchFamily="34" charset="0"/>
                          <a:cs typeface="Arial" panose="020B0604020202020204" pitchFamily="34" charset="0"/>
                        </a:rPr>
                        <a:t> 1 </a:t>
                      </a:r>
                      <a:r>
                        <a:rPr lang="en-GB" sz="1600" b="0" u="none" strike="noStrike" dirty="0" err="1">
                          <a:solidFill>
                            <a:schemeClr val="tx1"/>
                          </a:solidFill>
                          <a:effectLst/>
                          <a:latin typeface="Arial" panose="020B0604020202020204" pitchFamily="34" charset="0"/>
                          <a:cs typeface="Arial" panose="020B0604020202020204" pitchFamily="34" charset="0"/>
                        </a:rPr>
                        <a:t>lần</a:t>
                      </a:r>
                      <a:r>
                        <a:rPr lang="en-GB" sz="1600" b="0" u="none" strike="noStrike" dirty="0">
                          <a:solidFill>
                            <a:schemeClr val="tx1"/>
                          </a:solidFill>
                          <a:effectLst/>
                          <a:latin typeface="Arial" panose="020B0604020202020204" pitchFamily="34" charset="0"/>
                          <a:cs typeface="Arial" panose="020B0604020202020204" pitchFamily="34" charset="0"/>
                        </a:rPr>
                        <a: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≥95%</a:t>
                      </a:r>
                    </a:p>
                    <a:p>
                      <a:pPr marL="0" marR="0" algn="l" fontAlgn="t">
                        <a:lnSpc>
                          <a:spcPct val="107000"/>
                        </a:lnSpc>
                        <a:spcBef>
                          <a:spcPts val="0"/>
                        </a:spcBef>
                        <a:spcAft>
                          <a:spcPts val="0"/>
                        </a:spcAft>
                      </a:pPr>
                      <a:r>
                        <a:rPr lang="en-GB" sz="1600" u="none" strike="noStrike" dirty="0">
                          <a:effectLst/>
                          <a:latin typeface="Arial" panose="020B0604020202020204" pitchFamily="34" charset="0"/>
                          <a:cs typeface="Arial" panose="020B0604020202020204" pitchFamily="34" charset="0"/>
                        </a:rPr>
                        <a:t> </a:t>
                      </a:r>
                      <a:r>
                        <a:rPr lang="en-GB" sz="1600" b="1" u="none" strike="noStrike" kern="1200" dirty="0" err="1">
                          <a:solidFill>
                            <a:schemeClr val="tx1"/>
                          </a:solidFill>
                          <a:effectLst/>
                          <a:latin typeface="Arial" panose="020B0604020202020204" pitchFamily="34" charset="0"/>
                          <a:ea typeface="+mn-ea"/>
                          <a:cs typeface="Arial" panose="020B0604020202020204" pitchFamily="34" charset="0"/>
                        </a:rPr>
                        <a:t>Tỷ</a:t>
                      </a:r>
                      <a:r>
                        <a:rPr lang="en-GB" sz="1600" b="1"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1" u="none" strike="noStrike" kern="1200" dirty="0" err="1">
                          <a:solidFill>
                            <a:schemeClr val="tx1"/>
                          </a:solidFill>
                          <a:effectLst/>
                          <a:latin typeface="Arial" panose="020B0604020202020204" pitchFamily="34" charset="0"/>
                          <a:ea typeface="+mn-ea"/>
                          <a:cs typeface="Arial" panose="020B0604020202020204" pitchFamily="34" charset="0"/>
                        </a:rPr>
                        <a:t>lệ</a:t>
                      </a:r>
                      <a:r>
                        <a:rPr lang="en-GB" sz="1600" b="1"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bao </a:t>
                      </a:r>
                      <a:r>
                        <a:rPr lang="en-GB" sz="1600" b="1" u="none" strike="noStrike" kern="1200" dirty="0" err="1">
                          <a:solidFill>
                            <a:srgbClr val="FF0000"/>
                          </a:solidFill>
                          <a:effectLst/>
                          <a:latin typeface="Arial" panose="020B0604020202020204" pitchFamily="34" charset="0"/>
                          <a:ea typeface="+mn-ea"/>
                          <a:cs typeface="Arial" panose="020B0604020202020204" pitchFamily="34" charset="0"/>
                        </a:rPr>
                        <a:t>phủ</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 </a:t>
                      </a:r>
                      <a:r>
                        <a:rPr lang="en-GB" sz="1600" b="1" u="none" strike="noStrike" kern="1200" dirty="0">
                          <a:solidFill>
                            <a:schemeClr val="tx1"/>
                          </a:solidFill>
                          <a:effectLst/>
                          <a:latin typeface="Arial" panose="020B0604020202020204" pitchFamily="34" charset="0"/>
                          <a:ea typeface="+mn-ea"/>
                          <a:cs typeface="Arial" panose="020B0604020202020204" pitchFamily="34" charset="0"/>
                        </a:rPr>
                        <a:t>XN HIV  ở PNMT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≥95%</a:t>
                      </a:r>
                    </a:p>
                    <a:p>
                      <a:pPr marL="0" marR="0" algn="l" fontAlgn="t">
                        <a:lnSpc>
                          <a:spcPct val="107000"/>
                        </a:lnSpc>
                        <a:spcBef>
                          <a:spcPts val="0"/>
                        </a:spcBef>
                        <a:spcAft>
                          <a:spcPts val="0"/>
                        </a:spcAft>
                      </a:pP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Tỷ</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lệ</a:t>
                      </a:r>
                      <a:r>
                        <a:rPr lang="en-GB" sz="1600" u="none" strike="noStrike" dirty="0">
                          <a:effectLst/>
                          <a:latin typeface="Arial" panose="020B0604020202020204" pitchFamily="34" charset="0"/>
                          <a:cs typeface="Arial" panose="020B0604020202020204" pitchFamily="34" charset="0"/>
                        </a:rPr>
                        <a:t> </a:t>
                      </a:r>
                      <a:r>
                        <a:rPr lang="en-GB" sz="1600" b="1" u="none" strike="noStrike" dirty="0">
                          <a:solidFill>
                            <a:srgbClr val="FF0000"/>
                          </a:solidFill>
                          <a:effectLst/>
                          <a:latin typeface="Arial" panose="020B0604020202020204" pitchFamily="34" charset="0"/>
                          <a:cs typeface="Arial" panose="020B0604020202020204" pitchFamily="34" charset="0"/>
                        </a:rPr>
                        <a:t>bao </a:t>
                      </a:r>
                      <a:r>
                        <a:rPr lang="en-GB" sz="1600" b="1" u="none" strike="noStrike" dirty="0" err="1">
                          <a:solidFill>
                            <a:srgbClr val="FF0000"/>
                          </a:solidFill>
                          <a:effectLst/>
                          <a:latin typeface="Arial" panose="020B0604020202020204" pitchFamily="34" charset="0"/>
                          <a:cs typeface="Arial" panose="020B0604020202020204" pitchFamily="34" charset="0"/>
                        </a:rPr>
                        <a:t>phủ</a:t>
                      </a:r>
                      <a:r>
                        <a:rPr lang="en-GB" sz="1600" b="1" u="none" strike="noStrike" dirty="0">
                          <a:solidFill>
                            <a:srgbClr val="FF0000"/>
                          </a:solidFill>
                          <a:effectLst/>
                          <a:latin typeface="Arial" panose="020B0604020202020204" pitchFamily="34" charset="0"/>
                          <a:cs typeface="Arial" panose="020B0604020202020204" pitchFamily="34" charset="0"/>
                        </a:rPr>
                        <a:t> </a:t>
                      </a:r>
                      <a:r>
                        <a:rPr lang="en-GB" sz="1600" u="none" strike="noStrike" dirty="0">
                          <a:effectLst/>
                          <a:latin typeface="Arial" panose="020B0604020202020204" pitchFamily="34" charset="0"/>
                          <a:cs typeface="Arial" panose="020B0604020202020204" pitchFamily="34" charset="0"/>
                        </a:rPr>
                        <a:t>ART (PNMT </a:t>
                      </a:r>
                      <a:r>
                        <a:rPr lang="en-GB" sz="1600" u="none" strike="noStrike" dirty="0" err="1">
                          <a:effectLst/>
                          <a:latin typeface="Arial" panose="020B0604020202020204" pitchFamily="34" charset="0"/>
                          <a:cs typeface="Arial" panose="020B0604020202020204" pitchFamily="34" charset="0"/>
                        </a:rPr>
                        <a:t>nhiễm</a:t>
                      </a:r>
                      <a:r>
                        <a:rPr lang="en-GB" sz="1600" u="none" strike="noStrike" dirty="0">
                          <a:effectLst/>
                          <a:latin typeface="Arial" panose="020B0604020202020204" pitchFamily="34" charset="0"/>
                          <a:cs typeface="Arial" panose="020B0604020202020204" pitchFamily="34" charset="0"/>
                        </a:rPr>
                        <a:t> HIV)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≥95%</a:t>
                      </a:r>
                    </a:p>
                  </a:txBody>
                  <a:tcPr marL="15349" marR="15349" marT="7674" marB="7674"/>
                </a:tc>
                <a:tc>
                  <a:txBody>
                    <a:bodyPr/>
                    <a:lstStyle/>
                    <a:p>
                      <a:pPr marL="0" marR="0" algn="l" fontAlgn="t">
                        <a:lnSpc>
                          <a:spcPct val="107000"/>
                        </a:lnSpc>
                        <a:spcBef>
                          <a:spcPts val="0"/>
                        </a:spcBef>
                        <a:spcAft>
                          <a:spcPts val="0"/>
                        </a:spcAft>
                      </a:pPr>
                      <a:r>
                        <a:rPr lang="en-GB" sz="1600" u="none" strike="noStrike" dirty="0" err="1">
                          <a:effectLst/>
                          <a:latin typeface="Arial" panose="020B0604020202020204" pitchFamily="34" charset="0"/>
                          <a:cs typeface="Arial" panose="020B0604020202020204" pitchFamily="34" charset="0"/>
                        </a:rPr>
                        <a:t>Tỷ</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lệ</a:t>
                      </a:r>
                      <a:r>
                        <a:rPr lang="en-GB" sz="1600" u="none" strike="noStrike" dirty="0">
                          <a:effectLst/>
                          <a:latin typeface="Arial" panose="020B0604020202020204" pitchFamily="34" charset="0"/>
                          <a:cs typeface="Arial" panose="020B0604020202020204" pitchFamily="34" charset="0"/>
                        </a:rPr>
                        <a:t> </a:t>
                      </a:r>
                      <a:r>
                        <a:rPr lang="en-GB" sz="1600" b="1" u="none" strike="noStrike" dirty="0">
                          <a:solidFill>
                            <a:srgbClr val="FF0000"/>
                          </a:solidFill>
                          <a:effectLst/>
                          <a:latin typeface="Arial" panose="020B0604020202020204" pitchFamily="34" charset="0"/>
                          <a:cs typeface="Arial" panose="020B0604020202020204" pitchFamily="34" charset="0"/>
                        </a:rPr>
                        <a:t>bao </a:t>
                      </a:r>
                      <a:r>
                        <a:rPr lang="en-GB" sz="1600" b="1" u="none" strike="noStrike" dirty="0" err="1">
                          <a:solidFill>
                            <a:srgbClr val="FF0000"/>
                          </a:solidFill>
                          <a:effectLst/>
                          <a:latin typeface="Arial" panose="020B0604020202020204" pitchFamily="34" charset="0"/>
                          <a:cs typeface="Arial" panose="020B0604020202020204" pitchFamily="34" charset="0"/>
                        </a:rPr>
                        <a:t>phủ</a:t>
                      </a:r>
                      <a:r>
                        <a:rPr lang="en-GB" sz="1600" b="1" u="none" strike="noStrike" dirty="0">
                          <a:solidFill>
                            <a:srgbClr val="FF0000"/>
                          </a:solidFill>
                          <a:effectLst/>
                          <a:latin typeface="Arial" panose="020B0604020202020204" pitchFamily="34" charset="0"/>
                          <a:cs typeface="Arial" panose="020B0604020202020204" pitchFamily="34" charset="0"/>
                        </a:rPr>
                        <a:t> </a:t>
                      </a:r>
                      <a:r>
                        <a:rPr lang="en-GB" sz="1600" b="1" u="none" strike="noStrike" dirty="0" err="1">
                          <a:solidFill>
                            <a:srgbClr val="FF0000"/>
                          </a:solidFill>
                          <a:effectLst/>
                          <a:latin typeface="Arial" panose="020B0604020202020204" pitchFamily="34" charset="0"/>
                          <a:cs typeface="Arial" panose="020B0604020202020204" pitchFamily="34" charset="0"/>
                        </a:rPr>
                        <a:t>chăm</a:t>
                      </a:r>
                      <a:r>
                        <a:rPr lang="en-GB" sz="1600" b="1" u="none" strike="noStrike" dirty="0">
                          <a:solidFill>
                            <a:srgbClr val="FF0000"/>
                          </a:solidFill>
                          <a:effectLst/>
                          <a:latin typeface="Arial" panose="020B0604020202020204" pitchFamily="34" charset="0"/>
                          <a:cs typeface="Arial" panose="020B0604020202020204" pitchFamily="34" charset="0"/>
                        </a:rPr>
                        <a:t> </a:t>
                      </a:r>
                      <a:r>
                        <a:rPr lang="en-GB" sz="1600" b="1" u="none" strike="noStrike" dirty="0" err="1">
                          <a:solidFill>
                            <a:srgbClr val="FF0000"/>
                          </a:solidFill>
                          <a:effectLst/>
                          <a:latin typeface="Arial" panose="020B0604020202020204" pitchFamily="34" charset="0"/>
                          <a:cs typeface="Arial" panose="020B0604020202020204" pitchFamily="34" charset="0"/>
                        </a:rPr>
                        <a:t>sóc</a:t>
                      </a:r>
                      <a:r>
                        <a:rPr lang="en-GB" sz="1600" b="1" u="none" strike="noStrike" dirty="0">
                          <a:solidFill>
                            <a:srgbClr val="FF0000"/>
                          </a:solidFill>
                          <a:effectLst/>
                          <a:latin typeface="Arial" panose="020B0604020202020204" pitchFamily="34" charset="0"/>
                          <a:cs typeface="Arial" panose="020B0604020202020204" pitchFamily="34" charset="0"/>
                        </a:rPr>
                        <a:t> </a:t>
                      </a:r>
                      <a:r>
                        <a:rPr lang="en-GB" sz="1600" b="1" u="none" strike="noStrike" dirty="0" err="1">
                          <a:solidFill>
                            <a:srgbClr val="FF0000"/>
                          </a:solidFill>
                          <a:effectLst/>
                          <a:latin typeface="Arial" panose="020B0604020202020204" pitchFamily="34" charset="0"/>
                          <a:cs typeface="Arial" panose="020B0604020202020204" pitchFamily="34" charset="0"/>
                        </a:rPr>
                        <a:t>trước</a:t>
                      </a:r>
                      <a:r>
                        <a:rPr lang="en-GB" sz="1600" b="1" u="none" strike="noStrike" dirty="0">
                          <a:solidFill>
                            <a:srgbClr val="FF0000"/>
                          </a:solidFill>
                          <a:effectLst/>
                          <a:latin typeface="Arial" panose="020B0604020202020204" pitchFamily="34" charset="0"/>
                          <a:cs typeface="Arial" panose="020B0604020202020204" pitchFamily="34" charset="0"/>
                        </a:rPr>
                        <a:t> sinh </a:t>
                      </a:r>
                      <a:r>
                        <a:rPr lang="en-GB" sz="1600" b="0" u="none" strike="noStrike" dirty="0">
                          <a:solidFill>
                            <a:schemeClr val="tx1"/>
                          </a:solidFill>
                          <a:effectLst/>
                          <a:latin typeface="Arial" panose="020B0604020202020204" pitchFamily="34" charset="0"/>
                          <a:cs typeface="Arial" panose="020B0604020202020204" pitchFamily="34" charset="0"/>
                        </a:rPr>
                        <a:t>(</a:t>
                      </a:r>
                      <a:r>
                        <a:rPr lang="en-GB" sz="1600" b="0" u="none" strike="noStrike" dirty="0" err="1">
                          <a:solidFill>
                            <a:schemeClr val="tx1"/>
                          </a:solidFill>
                          <a:effectLst/>
                          <a:latin typeface="Arial" panose="020B0604020202020204" pitchFamily="34" charset="0"/>
                          <a:cs typeface="Arial" panose="020B0604020202020204" pitchFamily="34" charset="0"/>
                        </a:rPr>
                        <a:t>khám</a:t>
                      </a:r>
                      <a:r>
                        <a:rPr lang="en-GB" sz="1600" b="0" u="none" strike="noStrike" dirty="0">
                          <a:solidFill>
                            <a:schemeClr val="tx1"/>
                          </a:solidFill>
                          <a:effectLst/>
                          <a:latin typeface="Arial" panose="020B0604020202020204" pitchFamily="34" charset="0"/>
                          <a:cs typeface="Arial" panose="020B0604020202020204" pitchFamily="34" charset="0"/>
                        </a:rPr>
                        <a:t> </a:t>
                      </a:r>
                      <a:r>
                        <a:rPr lang="en-GB" sz="1600" b="0" u="none" strike="noStrike" dirty="0" err="1">
                          <a:solidFill>
                            <a:schemeClr val="tx1"/>
                          </a:solidFill>
                          <a:effectLst/>
                          <a:latin typeface="Arial" panose="020B0604020202020204" pitchFamily="34" charset="0"/>
                          <a:cs typeface="Arial" panose="020B0604020202020204" pitchFamily="34" charset="0"/>
                        </a:rPr>
                        <a:t>thai</a:t>
                      </a:r>
                      <a:r>
                        <a:rPr lang="en-GB" sz="1600" b="0" u="none" strike="noStrike" dirty="0">
                          <a:solidFill>
                            <a:schemeClr val="tx1"/>
                          </a:solidFill>
                          <a:effectLst/>
                          <a:latin typeface="Arial" panose="020B0604020202020204" pitchFamily="34" charset="0"/>
                          <a:cs typeface="Arial" panose="020B0604020202020204" pitchFamily="34" charset="0"/>
                        </a:rPr>
                        <a:t> </a:t>
                      </a:r>
                      <a:r>
                        <a:rPr lang="en-GB" sz="1600" b="0" u="none" strike="noStrike" dirty="0" err="1">
                          <a:solidFill>
                            <a:schemeClr val="tx1"/>
                          </a:solidFill>
                          <a:effectLst/>
                          <a:latin typeface="Arial" panose="020B0604020202020204" pitchFamily="34" charset="0"/>
                          <a:cs typeface="Arial" panose="020B0604020202020204" pitchFamily="34" charset="0"/>
                        </a:rPr>
                        <a:t>ít</a:t>
                      </a:r>
                      <a:r>
                        <a:rPr lang="en-GB" sz="1600" b="0" u="none" strike="noStrike" dirty="0">
                          <a:solidFill>
                            <a:schemeClr val="tx1"/>
                          </a:solidFill>
                          <a:effectLst/>
                          <a:latin typeface="Arial" panose="020B0604020202020204" pitchFamily="34" charset="0"/>
                          <a:cs typeface="Arial" panose="020B0604020202020204" pitchFamily="34" charset="0"/>
                        </a:rPr>
                        <a:t> </a:t>
                      </a:r>
                      <a:r>
                        <a:rPr lang="en-GB" sz="1600" b="0" u="none" strike="noStrike" dirty="0" err="1">
                          <a:solidFill>
                            <a:schemeClr val="tx1"/>
                          </a:solidFill>
                          <a:effectLst/>
                          <a:latin typeface="Arial" panose="020B0604020202020204" pitchFamily="34" charset="0"/>
                          <a:cs typeface="Arial" panose="020B0604020202020204" pitchFamily="34" charset="0"/>
                        </a:rPr>
                        <a:t>nhất</a:t>
                      </a:r>
                      <a:r>
                        <a:rPr lang="en-GB" sz="1600" b="0" u="none" strike="noStrike" dirty="0">
                          <a:solidFill>
                            <a:schemeClr val="tx1"/>
                          </a:solidFill>
                          <a:effectLst/>
                          <a:latin typeface="Arial" panose="020B0604020202020204" pitchFamily="34" charset="0"/>
                          <a:cs typeface="Arial" panose="020B0604020202020204" pitchFamily="34" charset="0"/>
                        </a:rPr>
                        <a:t> 1 </a:t>
                      </a:r>
                      <a:r>
                        <a:rPr lang="en-GB" sz="1600" b="0" u="none" strike="noStrike" dirty="0" err="1">
                          <a:solidFill>
                            <a:schemeClr val="tx1"/>
                          </a:solidFill>
                          <a:effectLst/>
                          <a:latin typeface="Arial" panose="020B0604020202020204" pitchFamily="34" charset="0"/>
                          <a:cs typeface="Arial" panose="020B0604020202020204" pitchFamily="34" charset="0"/>
                        </a:rPr>
                        <a:t>lần</a:t>
                      </a:r>
                      <a:r>
                        <a:rPr lang="en-GB" sz="1600" b="0" u="none" strike="noStrike" dirty="0">
                          <a:solidFill>
                            <a:schemeClr val="tx1"/>
                          </a:solidFill>
                          <a:effectLst/>
                          <a:latin typeface="Arial" panose="020B0604020202020204" pitchFamily="34" charset="0"/>
                          <a:cs typeface="Arial" panose="020B0604020202020204" pitchFamily="34" charset="0"/>
                        </a:rPr>
                        <a: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≥95%</a:t>
                      </a:r>
                    </a:p>
                    <a:p>
                      <a:pPr marL="0" marR="0" algn="l" fontAlgn="t">
                        <a:lnSpc>
                          <a:spcPct val="107000"/>
                        </a:lnSpc>
                        <a:spcBef>
                          <a:spcPts val="0"/>
                        </a:spcBef>
                        <a:spcAft>
                          <a:spcPts val="0"/>
                        </a:spcAft>
                      </a:pPr>
                      <a:r>
                        <a:rPr lang="en-GB" sz="1600" u="none" strike="noStrike" dirty="0">
                          <a:effectLst/>
                          <a:latin typeface="Arial" panose="020B0604020202020204" pitchFamily="34" charset="0"/>
                          <a:cs typeface="Arial" panose="020B0604020202020204" pitchFamily="34" charset="0"/>
                        </a:rPr>
                        <a:t> </a:t>
                      </a:r>
                      <a:r>
                        <a:rPr lang="en-GB" sz="1600" b="1" u="none" strike="noStrike" kern="1200" dirty="0" err="1">
                          <a:solidFill>
                            <a:schemeClr val="tx1"/>
                          </a:solidFill>
                          <a:effectLst/>
                          <a:latin typeface="Arial" panose="020B0604020202020204" pitchFamily="34" charset="0"/>
                          <a:ea typeface="+mn-ea"/>
                          <a:cs typeface="Arial" panose="020B0604020202020204" pitchFamily="34" charset="0"/>
                        </a:rPr>
                        <a:t>Tỷ</a:t>
                      </a:r>
                      <a:r>
                        <a:rPr lang="en-GB" sz="1600" b="1"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1" u="none" strike="noStrike" kern="1200" dirty="0" err="1">
                          <a:solidFill>
                            <a:schemeClr val="tx1"/>
                          </a:solidFill>
                          <a:effectLst/>
                          <a:latin typeface="Arial" panose="020B0604020202020204" pitchFamily="34" charset="0"/>
                          <a:ea typeface="+mn-ea"/>
                          <a:cs typeface="Arial" panose="020B0604020202020204" pitchFamily="34" charset="0"/>
                        </a:rPr>
                        <a:t>lệ</a:t>
                      </a:r>
                      <a:r>
                        <a:rPr lang="en-GB" sz="1600" b="1"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bao </a:t>
                      </a:r>
                      <a:r>
                        <a:rPr lang="en-GB" sz="1600" b="1" u="none" strike="noStrike" kern="1200" dirty="0" err="1">
                          <a:solidFill>
                            <a:srgbClr val="FF0000"/>
                          </a:solidFill>
                          <a:effectLst/>
                          <a:latin typeface="Arial" panose="020B0604020202020204" pitchFamily="34" charset="0"/>
                          <a:ea typeface="+mn-ea"/>
                          <a:cs typeface="Arial" panose="020B0604020202020204" pitchFamily="34" charset="0"/>
                        </a:rPr>
                        <a:t>phủ</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 </a:t>
                      </a:r>
                      <a:r>
                        <a:rPr lang="en-GB" sz="1600" b="0" u="none" strike="noStrike" kern="1200" dirty="0">
                          <a:solidFill>
                            <a:schemeClr val="tx1"/>
                          </a:solidFill>
                          <a:effectLst/>
                          <a:latin typeface="Arial" panose="020B0604020202020204" pitchFamily="34" charset="0"/>
                          <a:ea typeface="+mn-ea"/>
                          <a:cs typeface="Arial" panose="020B0604020202020204" pitchFamily="34" charset="0"/>
                        </a:rPr>
                        <a:t>XN </a:t>
                      </a:r>
                      <a:r>
                        <a:rPr lang="en-GB" sz="1600" b="0" u="none" strike="noStrike" kern="1200" dirty="0" err="1">
                          <a:solidFill>
                            <a:schemeClr val="tx1"/>
                          </a:solidFill>
                          <a:effectLst/>
                          <a:latin typeface="Arial" panose="020B0604020202020204" pitchFamily="34" charset="0"/>
                          <a:ea typeface="+mn-ea"/>
                          <a:cs typeface="Arial" panose="020B0604020202020204" pitchFamily="34" charset="0"/>
                        </a:rPr>
                        <a:t>giang</a:t>
                      </a:r>
                      <a:r>
                        <a:rPr lang="en-GB" sz="1600" b="0" u="none" strike="noStrike" kern="1200" dirty="0">
                          <a:solidFill>
                            <a:schemeClr val="tx1"/>
                          </a:solidFill>
                          <a:effectLst/>
                          <a:latin typeface="Arial" panose="020B0604020202020204" pitchFamily="34" charset="0"/>
                          <a:ea typeface="+mn-ea"/>
                          <a:cs typeface="Arial" panose="020B0604020202020204" pitchFamily="34" charset="0"/>
                        </a:rPr>
                        <a:t> mai ở PNMT</a:t>
                      </a:r>
                      <a:r>
                        <a:rPr lang="en-GB" sz="1600" b="0" u="none" strike="noStrike" dirty="0">
                          <a:solidFill>
                            <a:schemeClr val="tx1"/>
                          </a:solidFill>
                          <a:effectLst/>
                          <a:latin typeface="Arial" panose="020B0604020202020204" pitchFamily="34" charset="0"/>
                          <a:cs typeface="Arial" panose="020B0604020202020204" pitchFamily="34" charset="0"/>
                        </a:rPr>
                        <a: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≥95%</a:t>
                      </a:r>
                      <a:endParaRPr lang="en-GB" sz="1600" u="none" strike="noStrike" dirty="0">
                        <a:effectLst/>
                        <a:latin typeface="Arial" panose="020B0604020202020204" pitchFamily="34" charset="0"/>
                        <a:cs typeface="Arial" panose="020B0604020202020204" pitchFamily="34" charset="0"/>
                      </a:endParaRPr>
                    </a:p>
                    <a:p>
                      <a:pPr marL="0" marR="0" algn="l" fontAlgn="t">
                        <a:lnSpc>
                          <a:spcPct val="107000"/>
                        </a:lnSpc>
                        <a:spcBef>
                          <a:spcPts val="0"/>
                        </a:spcBef>
                        <a:spcAft>
                          <a:spcPts val="0"/>
                        </a:spcAft>
                      </a:pP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Điều</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trị</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đúng</a:t>
                      </a:r>
                      <a:r>
                        <a:rPr lang="en-GB" sz="1600" u="none" strike="noStrike" dirty="0">
                          <a:effectLst/>
                          <a:latin typeface="Arial" panose="020B0604020202020204" pitchFamily="34" charset="0"/>
                          <a:cs typeface="Arial" panose="020B0604020202020204" pitchFamily="34" charset="0"/>
                        </a:rPr>
                        <a:t> (PNMT </a:t>
                      </a:r>
                      <a:r>
                        <a:rPr lang="en-GB" sz="1600" u="none" strike="noStrike" dirty="0" err="1">
                          <a:effectLst/>
                          <a:latin typeface="Arial" panose="020B0604020202020204" pitchFamily="34" charset="0"/>
                          <a:cs typeface="Arial" panose="020B0604020202020204" pitchFamily="34" charset="0"/>
                        </a:rPr>
                        <a:t>có</a:t>
                      </a:r>
                      <a:r>
                        <a:rPr lang="en-GB" sz="1600" u="none" strike="noStrike" dirty="0">
                          <a:effectLst/>
                          <a:latin typeface="Arial" panose="020B0604020202020204" pitchFamily="34" charset="0"/>
                          <a:cs typeface="Arial" panose="020B0604020202020204" pitchFamily="34" charset="0"/>
                        </a:rPr>
                        <a:t> XN </a:t>
                      </a:r>
                      <a:r>
                        <a:rPr lang="en-GB" sz="1600" u="none" strike="noStrike" dirty="0" err="1">
                          <a:effectLst/>
                          <a:latin typeface="Arial" panose="020B0604020202020204" pitchFamily="34" charset="0"/>
                          <a:cs typeface="Arial" panose="020B0604020202020204" pitchFamily="34" charset="0"/>
                        </a:rPr>
                        <a:t>giang</a:t>
                      </a:r>
                      <a:r>
                        <a:rPr lang="en-GB" sz="1600" u="none" strike="noStrike" dirty="0">
                          <a:effectLst/>
                          <a:latin typeface="Arial" panose="020B0604020202020204" pitchFamily="34" charset="0"/>
                          <a:cs typeface="Arial" panose="020B0604020202020204" pitchFamily="34" charset="0"/>
                        </a:rPr>
                        <a:t> mai </a:t>
                      </a:r>
                      <a:r>
                        <a:rPr lang="en-GB" sz="1600" u="none" strike="noStrike" dirty="0" err="1">
                          <a:effectLst/>
                          <a:latin typeface="Arial" panose="020B0604020202020204" pitchFamily="34" charset="0"/>
                          <a:cs typeface="Arial" panose="020B0604020202020204" pitchFamily="34" charset="0"/>
                        </a:rPr>
                        <a:t>dương</a:t>
                      </a:r>
                      <a:r>
                        <a:rPr lang="en-GB" sz="1600" u="none" strike="noStrike" dirty="0">
                          <a:effectLst/>
                          <a:latin typeface="Arial" panose="020B0604020202020204" pitchFamily="34" charset="0"/>
                          <a:cs typeface="Arial" panose="020B0604020202020204" pitchFamily="34" charset="0"/>
                        </a:rPr>
                        <a:t> </a:t>
                      </a:r>
                      <a:r>
                        <a:rPr lang="en-GB" sz="1600" u="none" strike="noStrike" dirty="0" err="1">
                          <a:effectLst/>
                          <a:latin typeface="Arial" panose="020B0604020202020204" pitchFamily="34" charset="0"/>
                          <a:cs typeface="Arial" panose="020B0604020202020204" pitchFamily="34" charset="0"/>
                        </a:rPr>
                        <a:t>tính</a:t>
                      </a:r>
                      <a:r>
                        <a:rPr lang="en-GB" sz="1600" u="none" strike="noStrike" dirty="0">
                          <a:effectLst/>
                          <a:latin typeface="Arial" panose="020B0604020202020204" pitchFamily="34" charset="0"/>
                          <a:cs typeface="Arial" panose="020B0604020202020204" pitchFamily="34" charset="0"/>
                        </a:rPr>
                        <a: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≥95%</a:t>
                      </a:r>
                    </a:p>
                  </a:txBody>
                  <a:tcPr marL="15349" marR="15349" marT="7674" marB="7674"/>
                </a:tc>
                <a:tc>
                  <a:txBody>
                    <a:bodyPr/>
                    <a:lstStyle/>
                    <a:p>
                      <a:pPr marL="0" marR="0" algn="l" defTabSz="914400" rtl="0" eaLnBrk="1" fontAlgn="t" latinLnBrk="0" hangingPunct="1">
                        <a:lnSpc>
                          <a:spcPct val="107000"/>
                        </a:lnSpc>
                        <a:spcBef>
                          <a:spcPts val="0"/>
                        </a:spcBef>
                        <a:spcAft>
                          <a:spcPts val="0"/>
                        </a:spcAft>
                      </a:pPr>
                      <a:r>
                        <a:rPr lang="en-GB" sz="1600" b="1" u="none" strike="noStrike" kern="1200" dirty="0" err="1">
                          <a:solidFill>
                            <a:schemeClr val="tx1"/>
                          </a:solidFill>
                          <a:effectLst/>
                          <a:latin typeface="Arial" panose="020B0604020202020204" pitchFamily="34" charset="0"/>
                          <a:ea typeface="+mn-ea"/>
                          <a:cs typeface="Arial" panose="020B0604020202020204" pitchFamily="34" charset="0"/>
                        </a:rPr>
                        <a:t>Tỷ</a:t>
                      </a:r>
                      <a:r>
                        <a:rPr lang="en-GB" sz="1600" b="1"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1" u="none" strike="noStrike" kern="1200" dirty="0" err="1">
                          <a:solidFill>
                            <a:schemeClr val="tx1"/>
                          </a:solidFill>
                          <a:effectLst/>
                          <a:latin typeface="Arial" panose="020B0604020202020204" pitchFamily="34" charset="0"/>
                          <a:ea typeface="+mn-ea"/>
                          <a:cs typeface="Arial" panose="020B0604020202020204" pitchFamily="34" charset="0"/>
                        </a:rPr>
                        <a:t>lệ</a:t>
                      </a:r>
                      <a:r>
                        <a:rPr lang="en-GB" sz="1600" b="1" u="none" strike="noStrike" kern="1200" dirty="0">
                          <a:solidFill>
                            <a:schemeClr val="tx1"/>
                          </a:solidFill>
                          <a:effectLst/>
                          <a:latin typeface="Arial" panose="020B0604020202020204" pitchFamily="34" charset="0"/>
                          <a:ea typeface="+mn-ea"/>
                          <a:cs typeface="Arial" panose="020B0604020202020204" pitchFamily="34" charset="0"/>
                        </a:rPr>
                        <a:t> </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bao </a:t>
                      </a:r>
                      <a:r>
                        <a:rPr lang="en-GB" sz="1600" b="1" u="none" strike="noStrike" kern="1200" dirty="0" err="1">
                          <a:solidFill>
                            <a:srgbClr val="FF0000"/>
                          </a:solidFill>
                          <a:effectLst/>
                          <a:latin typeface="Arial" panose="020B0604020202020204" pitchFamily="34" charset="0"/>
                          <a:ea typeface="+mn-ea"/>
                          <a:cs typeface="Arial" panose="020B0604020202020204" pitchFamily="34" charset="0"/>
                        </a:rPr>
                        <a:t>phủ</a:t>
                      </a:r>
                      <a:r>
                        <a:rPr lang="en-GB" sz="1600" b="1" u="none" strike="noStrike" kern="1200" dirty="0">
                          <a:solidFill>
                            <a:srgbClr val="FF0000"/>
                          </a:solidFill>
                          <a:effectLst/>
                          <a:latin typeface="Arial" panose="020B0604020202020204" pitchFamily="34" charset="0"/>
                          <a:ea typeface="+mn-ea"/>
                          <a:cs typeface="Arial" panose="020B0604020202020204" pitchFamily="34" charset="0"/>
                        </a:rPr>
                        <a:t> </a:t>
                      </a:r>
                      <a:r>
                        <a:rPr lang="en-GB" sz="1600" b="0" u="none" strike="noStrike" kern="1200" dirty="0">
                          <a:solidFill>
                            <a:schemeClr val="tx1"/>
                          </a:solidFill>
                          <a:effectLst/>
                          <a:latin typeface="Arial" panose="020B0604020202020204" pitchFamily="34" charset="0"/>
                          <a:ea typeface="+mn-ea"/>
                          <a:cs typeface="Arial" panose="020B0604020202020204" pitchFamily="34" charset="0"/>
                        </a:rPr>
                        <a:t>XN </a:t>
                      </a:r>
                      <a:r>
                        <a:rPr lang="en-US" sz="1600" b="0" u="none" strike="noStrike" dirty="0">
                          <a:solidFill>
                            <a:schemeClr val="tx1"/>
                          </a:solidFill>
                          <a:effectLst/>
                          <a:latin typeface="Arial" panose="020B0604020202020204" pitchFamily="34" charset="0"/>
                          <a:cs typeface="Arial" panose="020B0604020202020204" pitchFamily="34" charset="0"/>
                        </a:rPr>
                        <a:t>HBsAg ở </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PNMT</a:t>
                      </a:r>
                      <a:r>
                        <a:rPr lang="en-US" sz="1600" b="1" u="none" strike="noStrike" kern="1200" dirty="0">
                          <a:solidFill>
                            <a:srgbClr val="FB0000"/>
                          </a:solidFill>
                          <a:effectLst/>
                          <a:latin typeface="Arial" panose="020B0604020202020204" pitchFamily="34" charset="0"/>
                          <a:ea typeface="+mn-ea"/>
                          <a:cs typeface="Arial" panose="020B0604020202020204" pitchFamily="34" charset="0"/>
                        </a:rPr>
                        <a:t> &gt;90%</a:t>
                      </a:r>
                    </a:p>
                    <a:p>
                      <a:pPr marL="0" marR="0" algn="l" fontAlgn="t">
                        <a:lnSpc>
                          <a:spcPct val="107000"/>
                        </a:lnSpc>
                        <a:spcBef>
                          <a:spcPts val="0"/>
                        </a:spcBef>
                        <a:spcAft>
                          <a:spcPts val="0"/>
                        </a:spcAft>
                      </a:pPr>
                      <a:r>
                        <a:rPr lang="en-US" sz="1600" b="1" u="none" strike="noStrike" kern="1200" dirty="0">
                          <a:solidFill>
                            <a:srgbClr val="FF0000"/>
                          </a:solidFill>
                          <a:effectLst/>
                          <a:latin typeface="Arial" panose="020B0604020202020204" pitchFamily="34" charset="0"/>
                          <a:ea typeface="+mn-ea"/>
                          <a:cs typeface="Arial" panose="020B0604020202020204" pitchFamily="34" charset="0"/>
                        </a:rPr>
                        <a:t>&gt;90% </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điều</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trị</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dự</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phòng</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thuốc</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kháng</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 vi </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rút</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nếu</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đủ</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tiêu</a:t>
                      </a: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 </a:t>
                      </a:r>
                      <a:r>
                        <a:rPr lang="en-US" sz="1600" b="0" u="none" strike="noStrike" kern="1200" dirty="0" err="1">
                          <a:solidFill>
                            <a:schemeClr val="tx1"/>
                          </a:solidFill>
                          <a:effectLst/>
                          <a:latin typeface="Arial" panose="020B0604020202020204" pitchFamily="34" charset="0"/>
                          <a:ea typeface="+mn-ea"/>
                          <a:cs typeface="Arial" panose="020B0604020202020204" pitchFamily="34" charset="0"/>
                        </a:rPr>
                        <a:t>chuấn</a:t>
                      </a:r>
                      <a:endParaRPr lang="en-US" sz="1600" u="sng" strike="noStrike" dirty="0">
                        <a:effectLst/>
                        <a:latin typeface="Arial" panose="020B0604020202020204" pitchFamily="34" charset="0"/>
                        <a:cs typeface="Arial" panose="020B0604020202020204" pitchFamily="34" charset="0"/>
                      </a:endParaRPr>
                    </a:p>
                    <a:p>
                      <a:pPr marL="0" marR="0" algn="l" fontAlgn="t">
                        <a:lnSpc>
                          <a:spcPct val="107000"/>
                        </a:lnSpc>
                        <a:spcBef>
                          <a:spcPts val="0"/>
                        </a:spcBef>
                        <a:spcAft>
                          <a:spcPts val="0"/>
                        </a:spcAft>
                      </a:pPr>
                      <a:r>
                        <a:rPr lang="en-US" sz="1600" b="1" u="sng" strike="noStrike" dirty="0">
                          <a:solidFill>
                            <a:srgbClr val="FF0000"/>
                          </a:solidFill>
                          <a:effectLst/>
                          <a:latin typeface="Arial" panose="020B0604020202020204" pitchFamily="34" charset="0"/>
                          <a:cs typeface="Arial" panose="020B0604020202020204" pitchFamily="34" charset="0"/>
                        </a:rPr>
                        <a:t>&gt;</a:t>
                      </a:r>
                      <a:r>
                        <a:rPr lang="en-US" sz="1600" b="1" u="none" strike="noStrike" dirty="0">
                          <a:solidFill>
                            <a:srgbClr val="FF0000"/>
                          </a:solidFill>
                          <a:effectLst/>
                          <a:latin typeface="Arial" panose="020B0604020202020204" pitchFamily="34" charset="0"/>
                          <a:cs typeface="Arial" panose="020B0604020202020204" pitchFamily="34" charset="0"/>
                        </a:rPr>
                        <a:t>90%</a:t>
                      </a:r>
                      <a:r>
                        <a:rPr lang="en-US" sz="1600" b="0" u="none" strike="noStrike" dirty="0">
                          <a:solidFill>
                            <a:schemeClr val="tx1"/>
                          </a:solidFill>
                          <a:effectLst/>
                          <a:latin typeface="Arial" panose="020B0604020202020204" pitchFamily="34" charset="0"/>
                          <a:cs typeface="Arial" panose="020B0604020202020204" pitchFamily="34" charset="0"/>
                        </a:rPr>
                        <a:t> bao </a:t>
                      </a:r>
                      <a:r>
                        <a:rPr lang="en-US" sz="1600" b="0" u="none" strike="noStrike" dirty="0" err="1">
                          <a:solidFill>
                            <a:schemeClr val="tx1"/>
                          </a:solidFill>
                          <a:effectLst/>
                          <a:latin typeface="Arial" panose="020B0604020202020204" pitchFamily="34" charset="0"/>
                          <a:cs typeface="Arial" panose="020B0604020202020204" pitchFamily="34" charset="0"/>
                        </a:rPr>
                        <a:t>phủ</a:t>
                      </a:r>
                      <a:r>
                        <a:rPr lang="en-US" sz="1600" b="0" u="none" strike="noStrike" dirty="0">
                          <a:solidFill>
                            <a:schemeClr val="tx1"/>
                          </a:solidFill>
                          <a:effectLst/>
                          <a:latin typeface="Arial" panose="020B0604020202020204" pitchFamily="34" charset="0"/>
                          <a:cs typeface="Arial" panose="020B0604020202020204" pitchFamily="34" charset="0"/>
                        </a:rPr>
                        <a:t> </a:t>
                      </a:r>
                      <a:r>
                        <a:rPr lang="en-US" sz="1600" b="0" u="none" strike="noStrike" dirty="0" err="1">
                          <a:solidFill>
                            <a:schemeClr val="tx1"/>
                          </a:solidFill>
                          <a:effectLst/>
                          <a:latin typeface="Arial" panose="020B0604020202020204" pitchFamily="34" charset="0"/>
                          <a:cs typeface="Arial" panose="020B0604020202020204" pitchFamily="34" charset="0"/>
                        </a:rPr>
                        <a:t>liều</a:t>
                      </a:r>
                      <a:r>
                        <a:rPr lang="en-US" sz="1600" b="0" u="none" strike="noStrike" dirty="0">
                          <a:solidFill>
                            <a:schemeClr val="tx1"/>
                          </a:solidFill>
                          <a:effectLst/>
                          <a:latin typeface="Arial" panose="020B0604020202020204" pitchFamily="34" charset="0"/>
                          <a:cs typeface="Arial" panose="020B0604020202020204" pitchFamily="34" charset="0"/>
                        </a:rPr>
                        <a:t> </a:t>
                      </a:r>
                      <a:r>
                        <a:rPr lang="en-US" sz="1600" b="0" u="none" strike="noStrike" dirty="0" err="1">
                          <a:solidFill>
                            <a:schemeClr val="tx1"/>
                          </a:solidFill>
                          <a:effectLst/>
                          <a:latin typeface="Arial" panose="020B0604020202020204" pitchFamily="34" charset="0"/>
                          <a:cs typeface="Arial" panose="020B0604020202020204" pitchFamily="34" charset="0"/>
                        </a:rPr>
                        <a:t>sau</a:t>
                      </a:r>
                      <a:r>
                        <a:rPr lang="en-US" sz="1600" b="0" u="none" strike="noStrike" dirty="0">
                          <a:solidFill>
                            <a:schemeClr val="tx1"/>
                          </a:solidFill>
                          <a:effectLst/>
                          <a:latin typeface="Arial" panose="020B0604020202020204" pitchFamily="34" charset="0"/>
                          <a:cs typeface="Arial" panose="020B0604020202020204" pitchFamily="34" charset="0"/>
                        </a:rPr>
                        <a:t> sinh &lt;24h </a:t>
                      </a:r>
                    </a:p>
                    <a:p>
                      <a:pPr marL="0" marR="0" algn="l" fontAlgn="t">
                        <a:lnSpc>
                          <a:spcPct val="107000"/>
                        </a:lnSpc>
                        <a:spcBef>
                          <a:spcPts val="0"/>
                        </a:spcBef>
                        <a:spcAft>
                          <a:spcPts val="0"/>
                        </a:spcAft>
                      </a:pPr>
                      <a:r>
                        <a:rPr lang="en-US" sz="1600" b="1" u="none" strike="noStrike" kern="1200" dirty="0">
                          <a:solidFill>
                            <a:srgbClr val="FF0000"/>
                          </a:solidFill>
                          <a:effectLst/>
                          <a:latin typeface="Arial" panose="020B0604020202020204" pitchFamily="34" charset="0"/>
                          <a:ea typeface="+mn-ea"/>
                          <a:cs typeface="Arial" panose="020B0604020202020204" pitchFamily="34" charset="0"/>
                        </a:rPr>
                        <a:t>&gt;90% </a:t>
                      </a:r>
                      <a:r>
                        <a:rPr lang="en-US" sz="1600" u="none" strike="noStrike" dirty="0">
                          <a:effectLst/>
                          <a:latin typeface="Arial" panose="020B0604020202020204" pitchFamily="34" charset="0"/>
                          <a:cs typeface="Arial" panose="020B0604020202020204" pitchFamily="34" charset="0"/>
                        </a:rPr>
                        <a:t>3 </a:t>
                      </a:r>
                      <a:r>
                        <a:rPr lang="en-US" sz="1600" u="none" strike="noStrike" dirty="0" err="1">
                          <a:effectLst/>
                          <a:latin typeface="Arial" panose="020B0604020202020204" pitchFamily="34" charset="0"/>
                          <a:cs typeface="Arial" panose="020B0604020202020204" pitchFamily="34" charset="0"/>
                        </a:rPr>
                        <a:t>liều</a:t>
                      </a:r>
                      <a:r>
                        <a:rPr lang="en-US" sz="1600" u="none" strike="noStrike" dirty="0">
                          <a:effectLst/>
                          <a:latin typeface="Arial" panose="020B0604020202020204" pitchFamily="34" charset="0"/>
                          <a:cs typeface="Arial" panose="020B0604020202020204" pitchFamily="34" charset="0"/>
                        </a:rPr>
                        <a:t> </a:t>
                      </a:r>
                      <a:r>
                        <a:rPr lang="en-US" sz="1600" u="sng" strike="noStrike" dirty="0" err="1">
                          <a:effectLst/>
                          <a:latin typeface="Arial" panose="020B0604020202020204" pitchFamily="34" charset="0"/>
                          <a:cs typeface="Arial" panose="020B0604020202020204" pitchFamily="34" charset="0"/>
                        </a:rPr>
                        <a:t>vắc</a:t>
                      </a:r>
                      <a:r>
                        <a:rPr lang="en-US" sz="1600" u="sng" strike="noStrike" dirty="0">
                          <a:effectLst/>
                          <a:latin typeface="Arial" panose="020B0604020202020204" pitchFamily="34" charset="0"/>
                          <a:cs typeface="Arial" panose="020B0604020202020204" pitchFamily="34" charset="0"/>
                        </a:rPr>
                        <a:t> </a:t>
                      </a:r>
                      <a:r>
                        <a:rPr lang="en-US" sz="1600" u="sng" strike="noStrike" dirty="0" err="1">
                          <a:effectLst/>
                          <a:latin typeface="Arial" panose="020B0604020202020204" pitchFamily="34" charset="0"/>
                          <a:cs typeface="Arial" panose="020B0604020202020204" pitchFamily="34" charset="0"/>
                        </a:rPr>
                        <a:t>xin</a:t>
                      </a:r>
                      <a:r>
                        <a:rPr lang="en-US" sz="1600" u="sng" strike="noStrike" dirty="0">
                          <a:effectLst/>
                          <a:latin typeface="Arial" panose="020B0604020202020204" pitchFamily="34" charset="0"/>
                          <a:cs typeface="Arial" panose="020B0604020202020204" pitchFamily="34" charset="0"/>
                        </a:rPr>
                        <a:t> VGB </a:t>
                      </a:r>
                      <a:r>
                        <a:rPr lang="en-US" sz="1600" u="none" strike="noStrike" dirty="0" err="1">
                          <a:effectLst/>
                          <a:latin typeface="Arial" panose="020B0604020202020204" pitchFamily="34" charset="0"/>
                          <a:cs typeface="Arial" panose="020B0604020202020204" pitchFamily="34" charset="0"/>
                        </a:rPr>
                        <a:t>sau</a:t>
                      </a:r>
                      <a:r>
                        <a:rPr lang="en-US" sz="1600" u="none" strike="noStrike" dirty="0">
                          <a:effectLst/>
                          <a:latin typeface="Arial" panose="020B0604020202020204" pitchFamily="34" charset="0"/>
                          <a:cs typeface="Arial" panose="020B0604020202020204" pitchFamily="34" charset="0"/>
                        </a:rPr>
                        <a:t> </a:t>
                      </a:r>
                      <a:r>
                        <a:rPr lang="en-US" sz="1600" u="none" strike="noStrike" dirty="0" err="1">
                          <a:effectLst/>
                          <a:latin typeface="Arial" panose="020B0604020202020204" pitchFamily="34" charset="0"/>
                          <a:cs typeface="Arial" panose="020B0604020202020204" pitchFamily="34" charset="0"/>
                        </a:rPr>
                        <a:t>đó</a:t>
                      </a:r>
                      <a:r>
                        <a:rPr lang="en-US" sz="1600" u="none" strike="noStrike" dirty="0">
                          <a:effectLst/>
                          <a:latin typeface="Arial" panose="020B0604020202020204" pitchFamily="34" charset="0"/>
                          <a:cs typeface="Arial" panose="020B0604020202020204" pitchFamily="34" charset="0"/>
                        </a:rPr>
                        <a:t> </a:t>
                      </a:r>
                    </a:p>
                    <a:p>
                      <a:pPr marL="0" marR="0" algn="l" fontAlgn="t">
                        <a:lnSpc>
                          <a:spcPct val="107000"/>
                        </a:lnSpc>
                        <a:spcBef>
                          <a:spcPts val="0"/>
                        </a:spcBef>
                        <a:spcAft>
                          <a:spcPts val="0"/>
                        </a:spcAft>
                      </a:pPr>
                      <a:r>
                        <a:rPr lang="en-US" sz="1600" b="0" u="none" strike="noStrike" kern="1200" dirty="0">
                          <a:solidFill>
                            <a:schemeClr val="tx1"/>
                          </a:solidFill>
                          <a:effectLst/>
                          <a:latin typeface="Arial" panose="020B0604020202020204" pitchFamily="34" charset="0"/>
                          <a:ea typeface="+mn-ea"/>
                          <a:cs typeface="Arial" panose="020B0604020202020204" pitchFamily="34" charset="0"/>
                        </a:rPr>
                        <a:t> </a:t>
                      </a:r>
                      <a:endParaRPr lang="en-US" sz="1600" b="0" i="0" u="none" strike="noStrike" dirty="0">
                        <a:solidFill>
                          <a:schemeClr val="tx1"/>
                        </a:solidFill>
                        <a:effectLst/>
                        <a:latin typeface="Arial" panose="020B0604020202020204" pitchFamily="34" charset="0"/>
                        <a:cs typeface="Arial" panose="020B0604020202020204" pitchFamily="34" charset="0"/>
                      </a:endParaRPr>
                    </a:p>
                  </a:txBody>
                  <a:tcPr marL="11511" marR="11511" marT="1599" marB="0"/>
                </a:tc>
                <a:extLst>
                  <a:ext uri="{0D108BD9-81ED-4DB2-BD59-A6C34878D82A}">
                    <a16:rowId xmlns:a16="http://schemas.microsoft.com/office/drawing/2014/main" val="3995662434"/>
                  </a:ext>
                </a:extLst>
              </a:tr>
            </a:tbl>
          </a:graphicData>
        </a:graphic>
      </p:graphicFrame>
      <p:sp>
        <p:nvSpPr>
          <p:cNvPr id="3" name="Rectangle 2">
            <a:extLst>
              <a:ext uri="{FF2B5EF4-FFF2-40B4-BE49-F238E27FC236}">
                <a16:creationId xmlns:a16="http://schemas.microsoft.com/office/drawing/2014/main" id="{AC8953BD-6C35-DC78-5C1E-E94FA4575683}"/>
              </a:ext>
            </a:extLst>
          </p:cNvPr>
          <p:cNvSpPr/>
          <p:nvPr/>
        </p:nvSpPr>
        <p:spPr bwMode="auto">
          <a:xfrm>
            <a:off x="8107539" y="1141331"/>
            <a:ext cx="3912008" cy="5150344"/>
          </a:xfrm>
          <a:prstGeom prst="rect">
            <a:avLst/>
          </a:prstGeom>
          <a:noFill/>
          <a:ln w="57150" cap="flat" cmpd="sng" algn="ctr">
            <a:solidFill>
              <a:schemeClr val="accent1">
                <a:lumMod val="75000"/>
              </a:schemeClr>
            </a:solidFill>
            <a:prstDash val="solid"/>
            <a:round/>
            <a:headEnd type="none" w="med" len="med"/>
            <a:tailEnd type="none" w="med" len="med"/>
          </a:ln>
          <a:effectLst/>
        </p:spPr>
        <p:txBody>
          <a:bodyPr vert="horz" wrap="square" lIns="37111" tIns="18556" rIns="37111" bIns="18556" numCol="1" rtlCol="0" anchor="t" anchorCtr="0" compatLnSpc="1">
            <a:prstTxWarp prst="textNoShape">
              <a:avLst/>
            </a:prstTxWarp>
          </a:bodyPr>
          <a:lstStyle/>
          <a:p>
            <a:pPr defTabSz="423317">
              <a:defRPr/>
            </a:pPr>
            <a:r>
              <a:rPr lang="en-US" sz="2387" dirty="0">
                <a:latin typeface="Arial" charset="0"/>
                <a:cs typeface="Arial" charset="0"/>
              </a:rPr>
              <a:t>`</a:t>
            </a:r>
            <a:endParaRPr lang="en-GB" sz="2387" dirty="0">
              <a:latin typeface="Arial" charset="0"/>
              <a:cs typeface="Arial" charset="0"/>
            </a:endParaRPr>
          </a:p>
        </p:txBody>
      </p:sp>
      <p:sp>
        <p:nvSpPr>
          <p:cNvPr id="9" name="Rectangle 8">
            <a:extLst>
              <a:ext uri="{FF2B5EF4-FFF2-40B4-BE49-F238E27FC236}">
                <a16:creationId xmlns:a16="http://schemas.microsoft.com/office/drawing/2014/main" id="{70D53464-C20A-5A66-2083-9D3E49C97650}"/>
              </a:ext>
            </a:extLst>
          </p:cNvPr>
          <p:cNvSpPr/>
          <p:nvPr/>
        </p:nvSpPr>
        <p:spPr bwMode="auto">
          <a:xfrm>
            <a:off x="2024791" y="1141332"/>
            <a:ext cx="6082748" cy="5188048"/>
          </a:xfrm>
          <a:prstGeom prst="rect">
            <a:avLst/>
          </a:prstGeom>
          <a:noFill/>
          <a:ln w="28575" cap="flat" cmpd="sng" algn="ctr">
            <a:solidFill>
              <a:srgbClr val="00CC00"/>
            </a:solidFill>
            <a:prstDash val="solid"/>
            <a:round/>
            <a:headEnd type="none" w="med" len="med"/>
            <a:tailEnd type="none" w="med" len="med"/>
          </a:ln>
          <a:effectLst/>
        </p:spPr>
        <p:txBody>
          <a:bodyPr vert="horz" wrap="square" lIns="37111" tIns="18556" rIns="37111" bIns="18556" numCol="1" rtlCol="0" anchor="t" anchorCtr="0" compatLnSpc="1">
            <a:prstTxWarp prst="textNoShape">
              <a:avLst/>
            </a:prstTxWarp>
          </a:bodyPr>
          <a:lstStyle/>
          <a:p>
            <a:pPr defTabSz="423317">
              <a:defRPr/>
            </a:pPr>
            <a:r>
              <a:rPr lang="en-US" sz="2387" dirty="0">
                <a:latin typeface="Arial" charset="0"/>
                <a:cs typeface="Arial" charset="0"/>
              </a:rPr>
              <a:t>`</a:t>
            </a:r>
            <a:endParaRPr lang="en-GB" sz="2387" dirty="0">
              <a:latin typeface="Arial" charset="0"/>
              <a:cs typeface="Arial" charset="0"/>
            </a:endParaRPr>
          </a:p>
        </p:txBody>
      </p:sp>
      <p:sp>
        <p:nvSpPr>
          <p:cNvPr id="4" name="TextBox 3">
            <a:extLst>
              <a:ext uri="{FF2B5EF4-FFF2-40B4-BE49-F238E27FC236}">
                <a16:creationId xmlns:a16="http://schemas.microsoft.com/office/drawing/2014/main" id="{14E2DE29-3E98-4924-9B18-97C677D27097}"/>
              </a:ext>
            </a:extLst>
          </p:cNvPr>
          <p:cNvSpPr txBox="1"/>
          <p:nvPr/>
        </p:nvSpPr>
        <p:spPr>
          <a:xfrm>
            <a:off x="89975" y="6459724"/>
            <a:ext cx="11031912" cy="276999"/>
          </a:xfrm>
          <a:prstGeom prst="rect">
            <a:avLst/>
          </a:prstGeom>
          <a:noFill/>
        </p:spPr>
        <p:txBody>
          <a:bodyPr wrap="square" rtlCol="0">
            <a:spAutoFit/>
          </a:bodyPr>
          <a:lstStyle/>
          <a:p>
            <a:pPr defTabSz="545574"/>
            <a:r>
              <a:rPr lang="en-US" sz="1193" i="1" dirty="0">
                <a:solidFill>
                  <a:srgbClr val="000000"/>
                </a:solidFill>
                <a:latin typeface="Calibri" panose="020F0502020204030204"/>
              </a:rPr>
              <a:t>WHO. 2022. </a:t>
            </a:r>
            <a:r>
              <a:rPr lang="en-US" sz="1200" i="1" dirty="0"/>
              <a:t>Global guidance on criteria and processes for validation: elimination of mother-to-child transmission of HIV, syphilis and hepatitis B virus</a:t>
            </a:r>
            <a:endParaRPr lang="en-US" sz="1193" i="1" dirty="0">
              <a:solidFill>
                <a:srgbClr val="000000"/>
              </a:solidFill>
              <a:latin typeface="Calibri" panose="020F0502020204030204"/>
            </a:endParaRPr>
          </a:p>
        </p:txBody>
      </p:sp>
    </p:spTree>
    <p:extLst>
      <p:ext uri="{BB962C8B-B14F-4D97-AF65-F5344CB8AC3E}">
        <p14:creationId xmlns:p14="http://schemas.microsoft.com/office/powerpoint/2010/main" val="2656201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6473-993E-7CA4-4EC4-EFBE46A697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B7362-4CC8-625C-7557-B2FC9E89D00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AE5C597-B0E6-D872-4456-2530B257E296}"/>
              </a:ext>
            </a:extLst>
          </p:cNvPr>
          <p:cNvSpPr>
            <a:spLocks noGrp="1"/>
          </p:cNvSpPr>
          <p:nvPr>
            <p:ph idx="1"/>
          </p:nvPr>
        </p:nvSpPr>
        <p:spPr>
          <a:xfrm>
            <a:off x="7374835" y="4551461"/>
            <a:ext cx="3766930" cy="429592"/>
          </a:xfrm>
          <a:solidFill>
            <a:schemeClr val="accent1">
              <a:lumMod val="20000"/>
              <a:lumOff val="80000"/>
            </a:schemeClr>
          </a:solidFill>
        </p:spPr>
        <p:txBody>
          <a:bodyPr>
            <a:normAutofit fontScale="85000" lnSpcReduction="10000"/>
          </a:bodyPr>
          <a:lstStyle/>
          <a:p>
            <a:pPr marL="0" indent="0">
              <a:buNone/>
            </a:pPr>
            <a:r>
              <a:rPr lang="en-US" sz="1800" dirty="0" err="1">
                <a:solidFill>
                  <a:schemeClr val="accent1">
                    <a:lumMod val="75000"/>
                  </a:schemeClr>
                </a:solidFill>
                <a:latin typeface="Arial" panose="020B0604020202020204" pitchFamily="34" charset="0"/>
                <a:cs typeface="Arial" panose="020B0604020202020204" pitchFamily="34" charset="0"/>
              </a:rPr>
              <a:t>Tỷ</a:t>
            </a:r>
            <a:r>
              <a:rPr lang="en-US" sz="1800" dirty="0">
                <a:solidFill>
                  <a:schemeClr val="accent1">
                    <a:lumMod val="75000"/>
                  </a:schemeClr>
                </a:solidFill>
                <a:latin typeface="Arial" panose="020B0604020202020204" pitchFamily="34" charset="0"/>
                <a:cs typeface="Arial" panose="020B0604020202020204" pitchFamily="34" charset="0"/>
              </a:rPr>
              <a:t> </a:t>
            </a:r>
            <a:r>
              <a:rPr lang="en-US" sz="1800" dirty="0" err="1">
                <a:solidFill>
                  <a:schemeClr val="accent1">
                    <a:lumMod val="75000"/>
                  </a:schemeClr>
                </a:solidFill>
                <a:latin typeface="Arial" panose="020B0604020202020204" pitchFamily="34" charset="0"/>
                <a:cs typeface="Arial" panose="020B0604020202020204" pitchFamily="34" charset="0"/>
              </a:rPr>
              <a:t>lệ</a:t>
            </a:r>
            <a:r>
              <a:rPr lang="en-US" sz="1800" dirty="0">
                <a:solidFill>
                  <a:schemeClr val="accent1">
                    <a:lumMod val="75000"/>
                  </a:schemeClr>
                </a:solidFill>
                <a:latin typeface="Arial" panose="020B0604020202020204" pitchFamily="34" charset="0"/>
                <a:cs typeface="Arial" panose="020B0604020202020204" pitchFamily="34" charset="0"/>
              </a:rPr>
              <a:t>  </a:t>
            </a:r>
            <a:r>
              <a:rPr lang="en-US" sz="1800" dirty="0" err="1">
                <a:solidFill>
                  <a:schemeClr val="accent1">
                    <a:lumMod val="75000"/>
                  </a:schemeClr>
                </a:solidFill>
                <a:latin typeface="Arial" panose="020B0604020202020204" pitchFamily="34" charset="0"/>
                <a:cs typeface="Arial" panose="020B0604020202020204" pitchFamily="34" charset="0"/>
              </a:rPr>
              <a:t>trẻ</a:t>
            </a:r>
            <a:r>
              <a:rPr lang="en-US" sz="1800" dirty="0">
                <a:solidFill>
                  <a:schemeClr val="accent1">
                    <a:lumMod val="75000"/>
                  </a:schemeClr>
                </a:solidFill>
                <a:latin typeface="Arial" panose="020B0604020202020204" pitchFamily="34" charset="0"/>
                <a:cs typeface="Arial" panose="020B0604020202020204" pitchFamily="34" charset="0"/>
              </a:rPr>
              <a:t> &lt;5 </a:t>
            </a:r>
            <a:r>
              <a:rPr lang="en-US" sz="1800" dirty="0" err="1">
                <a:solidFill>
                  <a:schemeClr val="accent1">
                    <a:lumMod val="75000"/>
                  </a:schemeClr>
                </a:solidFill>
                <a:latin typeface="Arial" panose="020B0604020202020204" pitchFamily="34" charset="0"/>
                <a:cs typeface="Arial" panose="020B0604020202020204" pitchFamily="34" charset="0"/>
              </a:rPr>
              <a:t>tuổi</a:t>
            </a:r>
            <a:r>
              <a:rPr lang="en-US" sz="1800" dirty="0">
                <a:solidFill>
                  <a:schemeClr val="accent1">
                    <a:lumMod val="75000"/>
                  </a:schemeClr>
                </a:solidFill>
                <a:latin typeface="Arial" panose="020B0604020202020204" pitchFamily="34" charset="0"/>
                <a:cs typeface="Arial" panose="020B0604020202020204" pitchFamily="34" charset="0"/>
              </a:rPr>
              <a:t> </a:t>
            </a:r>
            <a:r>
              <a:rPr lang="en-US" sz="1800" dirty="0" err="1">
                <a:solidFill>
                  <a:schemeClr val="accent1">
                    <a:lumMod val="75000"/>
                  </a:schemeClr>
                </a:solidFill>
                <a:latin typeface="Arial" panose="020B0604020202020204" pitchFamily="34" charset="0"/>
                <a:cs typeface="Arial" panose="020B0604020202020204" pitchFamily="34" charset="0"/>
              </a:rPr>
              <a:t>có</a:t>
            </a:r>
            <a:r>
              <a:rPr lang="en-US" sz="1800" dirty="0">
                <a:solidFill>
                  <a:schemeClr val="accent1">
                    <a:lumMod val="75000"/>
                  </a:schemeClr>
                </a:solidFill>
                <a:latin typeface="Arial" panose="020B0604020202020204" pitchFamily="34" charset="0"/>
                <a:cs typeface="Arial" panose="020B0604020202020204" pitchFamily="34" charset="0"/>
              </a:rPr>
              <a:t> HBsAg (+) </a:t>
            </a:r>
            <a:r>
              <a:rPr lang="en-US" sz="1800" dirty="0" err="1">
                <a:solidFill>
                  <a:schemeClr val="accent1">
                    <a:lumMod val="75000"/>
                  </a:schemeClr>
                </a:solidFill>
                <a:latin typeface="Arial" panose="020B0604020202020204" pitchFamily="34" charset="0"/>
                <a:cs typeface="Arial" panose="020B0604020202020204" pitchFamily="34" charset="0"/>
              </a:rPr>
              <a:t>là</a:t>
            </a:r>
            <a:r>
              <a:rPr lang="en-US" sz="1800" dirty="0">
                <a:solidFill>
                  <a:schemeClr val="accent1">
                    <a:lumMod val="75000"/>
                  </a:schemeClr>
                </a:solidFill>
                <a:latin typeface="Arial" panose="020B0604020202020204" pitchFamily="34" charset="0"/>
                <a:cs typeface="Arial" panose="020B0604020202020204" pitchFamily="34" charset="0"/>
              </a:rPr>
              <a:t> 0,64%</a:t>
            </a:r>
            <a:r>
              <a:rPr lang="en-US" sz="1800" baseline="30000" dirty="0">
                <a:solidFill>
                  <a:schemeClr val="accent1">
                    <a:lumMod val="75000"/>
                  </a:schemeClr>
                </a:solidFill>
                <a:latin typeface="Arial" panose="020B0604020202020204" pitchFamily="34" charset="0"/>
                <a:cs typeface="Arial" panose="020B0604020202020204" pitchFamily="34" charset="0"/>
              </a:rPr>
              <a:t>4</a:t>
            </a:r>
          </a:p>
        </p:txBody>
      </p:sp>
      <p:graphicFrame>
        <p:nvGraphicFramePr>
          <p:cNvPr id="4" name="Chart 3">
            <a:extLst>
              <a:ext uri="{FF2B5EF4-FFF2-40B4-BE49-F238E27FC236}">
                <a16:creationId xmlns:a16="http://schemas.microsoft.com/office/drawing/2014/main" id="{7A97FAC6-8304-BAFD-2F8C-DE691C6A19C8}"/>
              </a:ext>
            </a:extLst>
          </p:cNvPr>
          <p:cNvGraphicFramePr>
            <a:graphicFrameLocks/>
          </p:cNvGraphicFramePr>
          <p:nvPr/>
        </p:nvGraphicFramePr>
        <p:xfrm>
          <a:off x="144460" y="16514"/>
          <a:ext cx="11903079" cy="428397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EFEFACB1-D960-FE69-C8D5-B64EB50C800B}"/>
              </a:ext>
            </a:extLst>
          </p:cNvPr>
          <p:cNvSpPr txBox="1"/>
          <p:nvPr/>
        </p:nvSpPr>
        <p:spPr>
          <a:xfrm>
            <a:off x="3158483" y="1082818"/>
            <a:ext cx="8776762" cy="584775"/>
          </a:xfrm>
          <a:prstGeom prst="rect">
            <a:avLst/>
          </a:prstGeom>
          <a:solidFill>
            <a:schemeClr val="accent4">
              <a:lumMod val="20000"/>
              <a:lumOff val="80000"/>
            </a:schemeClr>
          </a:solidFill>
        </p:spPr>
        <p:txBody>
          <a:bodyPr wrap="none" rtlCol="0">
            <a:spAutoFit/>
          </a:bodyPr>
          <a:lstStyle/>
          <a:p>
            <a:r>
              <a:rPr lang="en-US" sz="1600" dirty="0" err="1">
                <a:latin typeface="Arial" panose="020B0604020202020204" pitchFamily="34" charset="0"/>
                <a:cs typeface="Arial" panose="020B0604020202020204" pitchFamily="34" charset="0"/>
              </a:rPr>
              <a:t>Chỉ</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tiêu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quốc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gia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đến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năm</a:t>
            </a:r>
            <a:r>
              <a:rPr lang="en-US" sz="1600" dirty="0">
                <a:latin typeface="Arial" panose="020B0604020202020204" pitchFamily="34" charset="0"/>
                <a:cs typeface="Arial" panose="020B0604020202020204" pitchFamily="34" charset="0"/>
              </a:rPr>
              <a:t> 2025 </a:t>
            </a:r>
            <a:r>
              <a:rPr lang="en-US" sz="1600" dirty="0" err="1">
                <a:latin typeface="Arial" panose="020B0604020202020204" pitchFamily="34" charset="0"/>
                <a:cs typeface="Arial" panose="020B0604020202020204" pitchFamily="34" charset="0"/>
              </a:rPr>
              <a:t>tỷ</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lệ</a:t>
            </a:r>
            <a:r>
              <a:rPr lang="en-US" sz="1600" dirty="0">
                <a:latin typeface="Arial" panose="020B0604020202020204" pitchFamily="34" charset="0"/>
                <a:cs typeface="Arial" panose="020B0604020202020204" pitchFamily="34" charset="0"/>
              </a:rPr>
              <a:t> PN </a:t>
            </a:r>
            <a:r>
              <a:rPr lang="en-US" sz="1600" dirty="0" err="1">
                <a:latin typeface="Arial" panose="020B0604020202020204" pitchFamily="34" charset="0"/>
                <a:cs typeface="Arial" panose="020B0604020202020204" pitchFamily="34" charset="0"/>
              </a:rPr>
              <a:t>đẻ</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được</a:t>
            </a:r>
            <a:r>
              <a:rPr lang="en-US" sz="1600" dirty="0">
                <a:latin typeface="Arial" panose="020B0604020202020204" pitchFamily="34" charset="0"/>
                <a:cs typeface="Arial" panose="020B0604020202020204" pitchFamily="34" charset="0"/>
              </a:rPr>
              <a:t> XN VGB, </a:t>
            </a:r>
            <a:r>
              <a:rPr lang="en-US" sz="1600" dirty="0" err="1">
                <a:latin typeface="Arial" panose="020B0604020202020204" pitchFamily="34" charset="0"/>
                <a:cs typeface="Arial" panose="020B0604020202020204" pitchFamily="34" charset="0"/>
              </a:rPr>
              <a:t>giang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mai</a:t>
            </a:r>
            <a:r>
              <a:rPr lang="en-US" sz="1600" dirty="0">
                <a:latin typeface="Arial" panose="020B0604020202020204" pitchFamily="34" charset="0"/>
                <a:cs typeface="Arial" panose="020B0604020202020204" pitchFamily="34" charset="0"/>
              </a:rPr>
              <a:t> ≥ 70%, XN HIV </a:t>
            </a:r>
            <a:r>
              <a:rPr lang="en-US" sz="1600" dirty="0" err="1">
                <a:latin typeface="Arial" panose="020B0604020202020204" pitchFamily="34" charset="0"/>
                <a:cs typeface="Arial" panose="020B0604020202020204" pitchFamily="34" charset="0"/>
              </a:rPr>
              <a:t>là</a:t>
            </a:r>
            <a:r>
              <a:rPr lang="en-US" sz="1600" dirty="0">
                <a:latin typeface="Arial" panose="020B0604020202020204" pitchFamily="34" charset="0"/>
                <a:cs typeface="Arial" panose="020B0604020202020204" pitchFamily="34" charset="0"/>
              </a:rPr>
              <a:t> 80%</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a:t>
            </a:r>
          </a:p>
          <a:p>
            <a:r>
              <a:rPr lang="en-US" sz="1600" dirty="0" err="1">
                <a:latin typeface="Arial" panose="020B0604020202020204" pitchFamily="34" charset="0"/>
                <a:cs typeface="Arial" panose="020B0604020202020204" pitchFamily="34" charset="0"/>
              </a:rPr>
              <a:t>Chỉ</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tiêu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đến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năm</a:t>
            </a:r>
            <a:r>
              <a:rPr lang="en-US" sz="1600" dirty="0">
                <a:latin typeface="Arial" panose="020B0604020202020204" pitchFamily="34" charset="0"/>
                <a:cs typeface="Arial" panose="020B0604020202020204" pitchFamily="34" charset="0"/>
              </a:rPr>
              <a:t> 2030 </a:t>
            </a:r>
            <a:r>
              <a:rPr lang="en-US" sz="1600" dirty="0" err="1">
                <a:latin typeface="Arial" panose="020B0604020202020204" pitchFamily="34" charset="0"/>
                <a:cs typeface="Arial" panose="020B0604020202020204" pitchFamily="34" charset="0"/>
              </a:rPr>
              <a:t>tỷ</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lệ</a:t>
            </a:r>
            <a:r>
              <a:rPr lang="en-US" sz="1600" dirty="0">
                <a:latin typeface="Arial" panose="020B0604020202020204" pitchFamily="34" charset="0"/>
                <a:cs typeface="Arial" panose="020B0604020202020204" pitchFamily="34" charset="0"/>
              </a:rPr>
              <a:t> PN </a:t>
            </a:r>
            <a:r>
              <a:rPr lang="en-US" sz="1600" dirty="0" err="1">
                <a:latin typeface="Arial" panose="020B0604020202020204" pitchFamily="34" charset="0"/>
                <a:cs typeface="Arial" panose="020B0604020202020204" pitchFamily="34" charset="0"/>
              </a:rPr>
              <a:t>đẻ</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được</a:t>
            </a:r>
            <a:r>
              <a:rPr lang="en-US" sz="1600" dirty="0">
                <a:latin typeface="Arial" panose="020B0604020202020204" pitchFamily="34" charset="0"/>
                <a:cs typeface="Arial" panose="020B0604020202020204" pitchFamily="34" charset="0"/>
              </a:rPr>
              <a:t> XN VGB, HIV, </a:t>
            </a:r>
            <a:r>
              <a:rPr lang="en-US" sz="1600" dirty="0" err="1">
                <a:latin typeface="Arial" panose="020B0604020202020204" pitchFamily="34" charset="0"/>
                <a:cs typeface="Arial" panose="020B0604020202020204" pitchFamily="34" charset="0"/>
              </a:rPr>
              <a:t>giang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mai</a:t>
            </a:r>
            <a:r>
              <a:rPr lang="en-US" sz="1600" dirty="0">
                <a:latin typeface="Arial" panose="020B0604020202020204" pitchFamily="34" charset="0"/>
                <a:cs typeface="Arial" panose="020B0604020202020204" pitchFamily="34" charset="0"/>
              </a:rPr>
              <a:t> ≥ 95%</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a:t>
            </a:r>
          </a:p>
        </p:txBody>
      </p:sp>
      <p:sp>
        <p:nvSpPr>
          <p:cNvPr id="8" name="Arrow: Up 7">
            <a:extLst>
              <a:ext uri="{FF2B5EF4-FFF2-40B4-BE49-F238E27FC236}">
                <a16:creationId xmlns:a16="http://schemas.microsoft.com/office/drawing/2014/main" id="{57CA02E2-9A45-A80F-A25F-97CAD7D32FDA}"/>
              </a:ext>
            </a:extLst>
          </p:cNvPr>
          <p:cNvSpPr/>
          <p:nvPr/>
        </p:nvSpPr>
        <p:spPr>
          <a:xfrm>
            <a:off x="10891504" y="1667593"/>
            <a:ext cx="345629" cy="318505"/>
          </a:xfrm>
          <a:prstGeom prst="upArrow">
            <a:avLst>
              <a:gd name="adj1" fmla="val 44752"/>
              <a:gd name="adj2" fmla="val 50000"/>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2" name="TextBox 11">
            <a:extLst>
              <a:ext uri="{FF2B5EF4-FFF2-40B4-BE49-F238E27FC236}">
                <a16:creationId xmlns:a16="http://schemas.microsoft.com/office/drawing/2014/main" id="{11748862-EC3F-A159-4491-28675C67C9D1}"/>
              </a:ext>
            </a:extLst>
          </p:cNvPr>
          <p:cNvSpPr txBox="1"/>
          <p:nvPr/>
        </p:nvSpPr>
        <p:spPr>
          <a:xfrm>
            <a:off x="65710" y="6548928"/>
            <a:ext cx="7549374" cy="276999"/>
          </a:xfrm>
          <a:prstGeom prst="rect">
            <a:avLst/>
          </a:prstGeom>
          <a:noFill/>
        </p:spPr>
        <p:txBody>
          <a:bodyPr wrap="none" rtlCol="0">
            <a:spAutoFit/>
          </a:bodyPr>
          <a:lstStyle/>
          <a:p>
            <a:r>
              <a:rPr lang="en-US" sz="1200" i="1" dirty="0">
                <a:latin typeface="Arial" panose="020B0604020202020204" pitchFamily="34" charset="0"/>
                <a:cs typeface="Arial" panose="020B0604020202020204" pitchFamily="34" charset="0"/>
              </a:rPr>
              <a:t>1. </a:t>
            </a:r>
            <a:r>
              <a:rPr lang="en-US" sz="1200" i="1" dirty="0" err="1">
                <a:latin typeface="Arial" panose="020B0604020202020204" pitchFamily="34" charset="0"/>
                <a:cs typeface="Arial" panose="020B0604020202020204" pitchFamily="34" charset="0"/>
              </a:rPr>
              <a:t>Bộ</a:t>
            </a:r>
            <a:r>
              <a:rPr lang="en-US" sz="1200" i="1" dirty="0">
                <a:latin typeface="Arial" panose="020B0604020202020204" pitchFamily="34" charset="0"/>
                <a:cs typeface="Arial" panose="020B0604020202020204" pitchFamily="34" charset="0"/>
              </a:rPr>
              <a:t> Y </a:t>
            </a:r>
            <a:r>
              <a:rPr lang="en-US" sz="1200" i="1" dirty="0" err="1">
                <a:latin typeface="Arial" panose="020B0604020202020204" pitchFamily="34" charset="0"/>
                <a:cs typeface="Arial" panose="020B0604020202020204" pitchFamily="34" charset="0"/>
              </a:rPr>
              <a:t>tế.</a:t>
            </a:r>
            <a:r>
              <a:rPr lang="en-US" altLang="ja-JP" sz="1200" i="1" dirty="0" err="1">
                <a:latin typeface="Arial" panose="020B0604020202020204" pitchFamily="34" charset="0"/>
                <a:ea typeface="ＭＳ Ｐゴシック" panose="020B0600070205080204" pitchFamily="34" charset="-128"/>
                <a:cs typeface="Arial" panose="020B0604020202020204" pitchFamily="34" charset="0"/>
              </a:rPr>
              <a:t>Thông</a:t>
            </a:r>
            <a:r>
              <a:rPr lang="en-US" altLang="ja-JP" sz="1200" i="1" dirty="0">
                <a:latin typeface="Arial" panose="020B0604020202020204" pitchFamily="34" charset="0"/>
                <a:ea typeface="ＭＳ Ｐゴシック" panose="020B0600070205080204" pitchFamily="34" charset="-128"/>
                <a:cs typeface="Arial" panose="020B0604020202020204" pitchFamily="34" charset="0"/>
              </a:rPr>
              <a:t> </a:t>
            </a:r>
            <a:r>
              <a:rPr lang="en-US" altLang="ja-JP" sz="1200" i="1" dirty="0" err="1">
                <a:latin typeface="Arial" panose="020B0604020202020204" pitchFamily="34" charset="0"/>
                <a:ea typeface="ＭＳ Ｐゴシック" panose="020B0600070205080204" pitchFamily="34" charset="-128"/>
                <a:cs typeface="Arial" panose="020B0604020202020204" pitchFamily="34" charset="0"/>
              </a:rPr>
              <a:t>tư</a:t>
            </a:r>
            <a:r>
              <a:rPr lang="en-US" altLang="ja-JP" sz="1200" i="1" dirty="0">
                <a:latin typeface="Arial" panose="020B0604020202020204" pitchFamily="34" charset="0"/>
                <a:ea typeface="ＭＳ Ｐゴシック" panose="020B0600070205080204" pitchFamily="34" charset="-128"/>
                <a:cs typeface="Arial" panose="020B0604020202020204" pitchFamily="34" charset="0"/>
              </a:rPr>
              <a:t> 23/2025/TT- BYT  2. </a:t>
            </a:r>
            <a:r>
              <a:rPr lang="en-US" altLang="ja-JP" sz="1200" i="1" dirty="0" err="1">
                <a:latin typeface="Arial" panose="020B0604020202020204" pitchFamily="34" charset="0"/>
                <a:ea typeface="ＭＳ Ｐゴシック" panose="020B0600070205080204" pitchFamily="34" charset="-128"/>
                <a:cs typeface="Arial" panose="020B0604020202020204" pitchFamily="34" charset="0"/>
              </a:rPr>
              <a:t>Bộ</a:t>
            </a:r>
            <a:r>
              <a:rPr lang="en-US" altLang="ja-JP" sz="1200" i="1" dirty="0">
                <a:latin typeface="Arial" panose="020B0604020202020204" pitchFamily="34" charset="0"/>
                <a:ea typeface="ＭＳ Ｐゴシック" panose="020B0600070205080204" pitchFamily="34" charset="-128"/>
                <a:cs typeface="Arial" panose="020B0604020202020204" pitchFamily="34" charset="0"/>
              </a:rPr>
              <a:t> Y </a:t>
            </a:r>
            <a:r>
              <a:rPr lang="en-US" altLang="ja-JP" sz="1200" i="1" dirty="0" err="1">
                <a:latin typeface="Arial" panose="020B0604020202020204" pitchFamily="34" charset="0"/>
                <a:ea typeface="ＭＳ Ｐゴシック" panose="020B0600070205080204" pitchFamily="34" charset="-128"/>
                <a:cs typeface="Arial" panose="020B0604020202020204" pitchFamily="34" charset="0"/>
              </a:rPr>
              <a:t>tế</a:t>
            </a:r>
            <a:r>
              <a:rPr lang="en-US" altLang="ja-JP" sz="1200" i="1" dirty="0">
                <a:latin typeface="Arial" panose="020B0604020202020204" pitchFamily="34" charset="0"/>
                <a:ea typeface="ＭＳ Ｐゴシック" panose="020B0600070205080204" pitchFamily="34" charset="-128"/>
                <a:cs typeface="Arial" panose="020B0604020202020204" pitchFamily="34" charset="0"/>
              </a:rPr>
              <a:t>. </a:t>
            </a:r>
            <a:r>
              <a:rPr lang="en-US" altLang="ja-JP" sz="1200" i="1" dirty="0" err="1">
                <a:latin typeface="Arial" panose="020B0604020202020204" pitchFamily="34" charset="0"/>
                <a:ea typeface="ＭＳ Ｐゴシック" panose="020B0600070205080204" pitchFamily="34" charset="-128"/>
                <a:cs typeface="Arial" panose="020B0604020202020204" pitchFamily="34" charset="0"/>
              </a:rPr>
              <a:t>Quyết</a:t>
            </a:r>
            <a:r>
              <a:rPr lang="en-US" altLang="ja-JP" sz="1200" i="1" dirty="0">
                <a:latin typeface="Arial" panose="020B0604020202020204" pitchFamily="34" charset="0"/>
                <a:ea typeface="ＭＳ Ｐゴシック" panose="020B0600070205080204" pitchFamily="34" charset="-128"/>
                <a:cs typeface="Arial" panose="020B0604020202020204" pitchFamily="34" charset="0"/>
              </a:rPr>
              <a:t> </a:t>
            </a:r>
            <a:r>
              <a:rPr lang="en-US" altLang="ja-JP" sz="1200" i="1" dirty="0" err="1">
                <a:latin typeface="Arial" panose="020B0604020202020204" pitchFamily="34" charset="0"/>
                <a:ea typeface="ＭＳ Ｐゴシック" panose="020B0600070205080204" pitchFamily="34" charset="-128"/>
                <a:cs typeface="Arial" panose="020B0604020202020204" pitchFamily="34" charset="0"/>
              </a:rPr>
              <a:t>định</a:t>
            </a:r>
            <a:r>
              <a:rPr lang="en-US" altLang="ja-JP" sz="1200" i="1" dirty="0">
                <a:latin typeface="Arial" panose="020B0604020202020204" pitchFamily="34" charset="0"/>
                <a:ea typeface="ＭＳ Ｐゴシック" panose="020B0600070205080204" pitchFamily="34" charset="-128"/>
                <a:cs typeface="Arial" panose="020B0604020202020204" pitchFamily="34" charset="0"/>
              </a:rPr>
              <a:t> 7130/QĐ,2018 3.WHO- 2023 5. 4</a:t>
            </a:r>
            <a:r>
              <a:rPr lang="en-US" sz="1200" i="1" dirty="0"/>
              <a:t>. UNAIDS 2023</a:t>
            </a:r>
            <a:endParaRPr lang="en-US" altLang="ja-JP" sz="1200" i="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10" name="TextBox 9">
            <a:extLst>
              <a:ext uri="{FF2B5EF4-FFF2-40B4-BE49-F238E27FC236}">
                <a16:creationId xmlns:a16="http://schemas.microsoft.com/office/drawing/2014/main" id="{F59319EB-7938-0EE3-FBE1-71FE5D3D24FC}"/>
              </a:ext>
            </a:extLst>
          </p:cNvPr>
          <p:cNvSpPr txBox="1"/>
          <p:nvPr/>
        </p:nvSpPr>
        <p:spPr>
          <a:xfrm>
            <a:off x="433382" y="4512609"/>
            <a:ext cx="5641426" cy="584775"/>
          </a:xfrm>
          <a:prstGeom prst="rect">
            <a:avLst/>
          </a:prstGeom>
          <a:solidFill>
            <a:schemeClr val="accent1">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en-US" sz="1600" dirty="0" err="1">
                <a:solidFill>
                  <a:schemeClr val="accent1">
                    <a:lumMod val="75000"/>
                  </a:schemeClr>
                </a:solidFill>
                <a:latin typeface="Arial" panose="020B0604020202020204" pitchFamily="34" charset="0"/>
                <a:cs typeface="Arial" panose="020B0604020202020204" pitchFamily="34" charset="0"/>
              </a:rPr>
              <a:t>Ước</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tính</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tỷ</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lệ</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điều</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trị</a:t>
            </a:r>
            <a:r>
              <a:rPr lang="en-US" sz="1600" dirty="0">
                <a:solidFill>
                  <a:schemeClr val="accent1">
                    <a:lumMod val="75000"/>
                  </a:schemeClr>
                </a:solidFill>
                <a:latin typeface="Arial" panose="020B0604020202020204" pitchFamily="34" charset="0"/>
                <a:cs typeface="Arial" panose="020B0604020202020204" pitchFamily="34" charset="0"/>
              </a:rPr>
              <a:t> ARV </a:t>
            </a:r>
            <a:r>
              <a:rPr lang="en-US" sz="1600" dirty="0" err="1">
                <a:solidFill>
                  <a:schemeClr val="accent1">
                    <a:lumMod val="75000"/>
                  </a:schemeClr>
                </a:solidFill>
                <a:latin typeface="Arial" panose="020B0604020202020204" pitchFamily="34" charset="0"/>
                <a:cs typeface="Arial" panose="020B0604020202020204" pitchFamily="34" charset="0"/>
              </a:rPr>
              <a:t>cho</a:t>
            </a:r>
            <a:r>
              <a:rPr lang="en-US" sz="1600" dirty="0">
                <a:solidFill>
                  <a:schemeClr val="accent1">
                    <a:lumMod val="75000"/>
                  </a:schemeClr>
                </a:solidFill>
                <a:latin typeface="Arial" panose="020B0604020202020204" pitchFamily="34" charset="0"/>
                <a:cs typeface="Arial" panose="020B0604020202020204" pitchFamily="34" charset="0"/>
              </a:rPr>
              <a:t> PNMT </a:t>
            </a:r>
            <a:r>
              <a:rPr lang="en-US" sz="1600" dirty="0" err="1">
                <a:solidFill>
                  <a:schemeClr val="accent1">
                    <a:lumMod val="75000"/>
                  </a:schemeClr>
                </a:solidFill>
                <a:latin typeface="Arial" panose="020B0604020202020204" pitchFamily="34" charset="0"/>
                <a:cs typeface="Arial" panose="020B0604020202020204" pitchFamily="34" charset="0"/>
              </a:rPr>
              <a:t>nhiễm</a:t>
            </a:r>
            <a:r>
              <a:rPr lang="en-US" sz="1600" dirty="0">
                <a:solidFill>
                  <a:schemeClr val="accent1">
                    <a:lumMod val="75000"/>
                  </a:schemeClr>
                </a:solidFill>
                <a:latin typeface="Arial" panose="020B0604020202020204" pitchFamily="34" charset="0"/>
                <a:cs typeface="Arial" panose="020B0604020202020204" pitchFamily="34" charset="0"/>
              </a:rPr>
              <a:t> HIV </a:t>
            </a:r>
            <a:r>
              <a:rPr lang="en-US" sz="1600" b="1" dirty="0">
                <a:solidFill>
                  <a:srgbClr val="FF0000"/>
                </a:solidFill>
                <a:latin typeface="Arial" panose="020B0604020202020204" pitchFamily="34" charset="0"/>
                <a:cs typeface="Arial" panose="020B0604020202020204" pitchFamily="34" charset="0"/>
              </a:rPr>
              <a:t>76.6</a:t>
            </a:r>
            <a:r>
              <a:rPr lang="en-US" sz="1600" dirty="0">
                <a:solidFill>
                  <a:srgbClr val="FF0000"/>
                </a:solidFill>
                <a:latin typeface="Arial" panose="020B0604020202020204" pitchFamily="34" charset="0"/>
                <a:cs typeface="Arial" panose="020B0604020202020204" pitchFamily="34" charset="0"/>
              </a:rPr>
              <a:t>%</a:t>
            </a:r>
            <a:r>
              <a:rPr lang="en-US" sz="1600" baseline="30000" dirty="0">
                <a:solidFill>
                  <a:schemeClr val="accent1">
                    <a:lumMod val="75000"/>
                  </a:schemeClr>
                </a:solidFill>
                <a:latin typeface="Arial" panose="020B0604020202020204" pitchFamily="34" charset="0"/>
                <a:cs typeface="Arial" panose="020B0604020202020204" pitchFamily="34" charset="0"/>
              </a:rPr>
              <a:t>4</a:t>
            </a:r>
          </a:p>
          <a:p>
            <a:r>
              <a:rPr lang="en-US" sz="1600" dirty="0" err="1">
                <a:solidFill>
                  <a:schemeClr val="accent1">
                    <a:lumMod val="75000"/>
                  </a:schemeClr>
                </a:solidFill>
                <a:latin typeface="Arial" panose="020B0604020202020204" pitchFamily="34" charset="0"/>
                <a:cs typeface="Arial" panose="020B0604020202020204" pitchFamily="34" charset="0"/>
              </a:rPr>
              <a:t>Ước</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tính</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tỷ</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lệ</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lây</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truyền</a:t>
            </a:r>
            <a:r>
              <a:rPr lang="en-US" sz="1600" dirty="0">
                <a:solidFill>
                  <a:schemeClr val="accent1">
                    <a:lumMod val="75000"/>
                  </a:schemeClr>
                </a:solidFill>
                <a:latin typeface="Arial" panose="020B0604020202020204" pitchFamily="34" charset="0"/>
                <a:cs typeface="Arial" panose="020B0604020202020204" pitchFamily="34" charset="0"/>
              </a:rPr>
              <a:t> HIV </a:t>
            </a:r>
            <a:r>
              <a:rPr lang="en-US" sz="1600" dirty="0" err="1">
                <a:solidFill>
                  <a:schemeClr val="accent1">
                    <a:lumMod val="75000"/>
                  </a:schemeClr>
                </a:solidFill>
                <a:latin typeface="Arial" panose="020B0604020202020204" pitchFamily="34" charset="0"/>
                <a:cs typeface="Arial" panose="020B0604020202020204" pitchFamily="34" charset="0"/>
              </a:rPr>
              <a:t>từ</a:t>
            </a:r>
            <a:r>
              <a:rPr lang="en-US" sz="1600" dirty="0">
                <a:solidFill>
                  <a:schemeClr val="accent1">
                    <a:lumMod val="75000"/>
                  </a:schemeClr>
                </a:solidFill>
                <a:latin typeface="Arial" panose="020B0604020202020204" pitchFamily="34" charset="0"/>
                <a:cs typeface="Arial" panose="020B0604020202020204" pitchFamily="34" charset="0"/>
              </a:rPr>
              <a:t> </a:t>
            </a:r>
            <a:r>
              <a:rPr lang="en-US" sz="1600" dirty="0" err="1">
                <a:solidFill>
                  <a:schemeClr val="accent1">
                    <a:lumMod val="75000"/>
                  </a:schemeClr>
                </a:solidFill>
                <a:latin typeface="Arial" panose="020B0604020202020204" pitchFamily="34" charset="0"/>
                <a:cs typeface="Arial" panose="020B0604020202020204" pitchFamily="34" charset="0"/>
              </a:rPr>
              <a:t>mẹ</a:t>
            </a:r>
            <a:r>
              <a:rPr lang="en-US" sz="1600" dirty="0">
                <a:solidFill>
                  <a:schemeClr val="accent1">
                    <a:lumMod val="75000"/>
                  </a:schemeClr>
                </a:solidFill>
                <a:latin typeface="Arial" panose="020B0604020202020204" pitchFamily="34" charset="0"/>
                <a:cs typeface="Arial" panose="020B0604020202020204" pitchFamily="34" charset="0"/>
              </a:rPr>
              <a:t> sang con </a:t>
            </a:r>
            <a:r>
              <a:rPr lang="en-US" sz="1600" b="1" dirty="0">
                <a:solidFill>
                  <a:srgbClr val="FF0000"/>
                </a:solidFill>
                <a:latin typeface="Arial" panose="020B0604020202020204" pitchFamily="34" charset="0"/>
                <a:cs typeface="Arial" panose="020B0604020202020204" pitchFamily="34" charset="0"/>
              </a:rPr>
              <a:t>12,77%</a:t>
            </a:r>
            <a:r>
              <a:rPr lang="en-US" sz="1600" baseline="30000" dirty="0">
                <a:solidFill>
                  <a:schemeClr val="accent1">
                    <a:lumMod val="75000"/>
                  </a:schemeClr>
                </a:solidFill>
                <a:latin typeface="Arial" panose="020B0604020202020204" pitchFamily="34" charset="0"/>
                <a:cs typeface="Arial" panose="020B0604020202020204" pitchFamily="34" charset="0"/>
              </a:rPr>
              <a:t>4</a:t>
            </a:r>
          </a:p>
        </p:txBody>
      </p:sp>
      <p:sp>
        <p:nvSpPr>
          <p:cNvPr id="13" name="TextBox 12">
            <a:extLst>
              <a:ext uri="{FF2B5EF4-FFF2-40B4-BE49-F238E27FC236}">
                <a16:creationId xmlns:a16="http://schemas.microsoft.com/office/drawing/2014/main" id="{E55A0E1F-095F-9654-E954-2B5F3A9507AC}"/>
              </a:ext>
            </a:extLst>
          </p:cNvPr>
          <p:cNvSpPr txBox="1"/>
          <p:nvPr/>
        </p:nvSpPr>
        <p:spPr>
          <a:xfrm>
            <a:off x="188842" y="5309504"/>
            <a:ext cx="6420679" cy="584775"/>
          </a:xfrm>
          <a:prstGeom prst="rect">
            <a:avLst/>
          </a:prstGeom>
          <a:solidFill>
            <a:schemeClr val="accent1">
              <a:lumMod val="60000"/>
              <a:lumOff val="40000"/>
            </a:schemeClr>
          </a:solidFill>
        </p:spPr>
        <p:txBody>
          <a:bodyPr wrap="square" rtlCol="0">
            <a:spAutoFit/>
          </a:bodyPr>
          <a:lstStyle/>
          <a:p>
            <a:pPr marL="0" marR="0" algn="ctr"/>
            <a:r>
              <a:rPr lang="en-US" sz="1600" dirty="0" err="1">
                <a:latin typeface="Arial" panose="020B0604020202020204" pitchFamily="34" charset="0"/>
                <a:cs typeface="Arial" panose="020B0604020202020204" pitchFamily="34" charset="0"/>
              </a:rPr>
              <a:t>Mục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tiêu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loại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trừ</a:t>
            </a:r>
            <a:r>
              <a:rPr lang="en-US" sz="1600" dirty="0">
                <a:latin typeface="Arial" panose="020B0604020202020204" pitchFamily="34" charset="0"/>
                <a:cs typeface="Arial" panose="020B0604020202020204" pitchFamily="34" charset="0"/>
              </a:rPr>
              <a:t> HIV </a:t>
            </a:r>
            <a:r>
              <a:rPr lang="en-US" sz="1600" dirty="0" err="1">
                <a:latin typeface="Arial" panose="020B0604020202020204" pitchFamily="34" charset="0"/>
                <a:cs typeface="Arial" panose="020B0604020202020204" pitchFamily="34" charset="0"/>
              </a:rPr>
              <a:t>từ</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mẹ</a:t>
            </a:r>
            <a:r>
              <a:rPr lang="en-US" sz="1600" dirty="0">
                <a:latin typeface="Arial" panose="020B0604020202020204" pitchFamily="34" charset="0"/>
                <a:cs typeface="Arial" panose="020B0604020202020204" pitchFamily="34" charset="0"/>
              </a:rPr>
              <a:t> sang con: </a:t>
            </a:r>
          </a:p>
          <a:p>
            <a:pPr algn="ctr"/>
            <a:r>
              <a:rPr lang="en-US" sz="1600" dirty="0">
                <a:latin typeface="Arial" panose="020B0604020202020204" pitchFamily="34" charset="0"/>
                <a:cs typeface="Arial" panose="020B0604020202020204" pitchFamily="34" charset="0"/>
              </a:rPr>
              <a:t>&lt; 5% </a:t>
            </a:r>
            <a:r>
              <a:rPr lang="en-US" sz="1600" dirty="0" err="1">
                <a:latin typeface="Arial" panose="020B0604020202020204" pitchFamily="34" charset="0"/>
                <a:cs typeface="Arial" panose="020B0604020202020204" pitchFamily="34" charset="0"/>
              </a:rPr>
              <a:t>lây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truyền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mẹ</a:t>
            </a:r>
            <a:r>
              <a:rPr lang="vi-VN" sz="1600" dirty="0">
                <a:latin typeface="Arial" panose="020B0604020202020204" pitchFamily="34" charset="0"/>
                <a:cs typeface="Arial" panose="020B0604020202020204" pitchFamily="34" charset="0"/>
              </a:rPr>
              <a:t> con </a:t>
            </a:r>
            <a:r>
              <a:rPr lang="en-US" sz="1600" dirty="0">
                <a:latin typeface="Arial" panose="020B0604020202020204" pitchFamily="34" charset="0"/>
                <a:cs typeface="Arial" panose="020B0604020202020204" pitchFamily="34" charset="0"/>
              </a:rPr>
              <a:t>ở </a:t>
            </a:r>
            <a:r>
              <a:rPr lang="en-US" sz="1600" dirty="0" err="1">
                <a:latin typeface="Arial" panose="020B0604020202020204" pitchFamily="34" charset="0"/>
                <a:cs typeface="Arial" panose="020B0604020202020204" pitchFamily="34" charset="0"/>
              </a:rPr>
              <a:t>trẻ</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bú</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mẹ</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hoặc</a:t>
            </a:r>
            <a:r>
              <a:rPr lang="en-US" sz="1600" dirty="0">
                <a:latin typeface="Arial" panose="020B0604020202020204" pitchFamily="34" charset="0"/>
                <a:cs typeface="Arial" panose="020B0604020202020204" pitchFamily="34" charset="0"/>
              </a:rPr>
              <a:t> &lt; 2% ở </a:t>
            </a:r>
            <a:r>
              <a:rPr lang="en-US" sz="1600" dirty="0" err="1">
                <a:latin typeface="Arial" panose="020B0604020202020204" pitchFamily="34" charset="0"/>
                <a:cs typeface="Arial" panose="020B0604020202020204" pitchFamily="34" charset="0"/>
              </a:rPr>
              <a:t>trẻ</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không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bú</a:t>
            </a:r>
            <a:r>
              <a:rPr lang="en-US" sz="1600" dirty="0">
                <a:latin typeface="Arial" panose="020B0604020202020204" pitchFamily="34" charset="0"/>
                <a:cs typeface="Arial" panose="020B0604020202020204" pitchFamily="34" charset="0"/>
              </a:rPr>
              <a:t> mẹ</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a:t>
            </a:r>
          </a:p>
        </p:txBody>
      </p:sp>
      <p:sp>
        <p:nvSpPr>
          <p:cNvPr id="14" name="TextBox 13">
            <a:extLst>
              <a:ext uri="{FF2B5EF4-FFF2-40B4-BE49-F238E27FC236}">
                <a16:creationId xmlns:a16="http://schemas.microsoft.com/office/drawing/2014/main" id="{071410C0-3EC7-8062-8EB1-5556FC0F8920}"/>
              </a:ext>
            </a:extLst>
          </p:cNvPr>
          <p:cNvSpPr txBox="1"/>
          <p:nvPr/>
        </p:nvSpPr>
        <p:spPr>
          <a:xfrm>
            <a:off x="7860344" y="5263315"/>
            <a:ext cx="2909067" cy="584775"/>
          </a:xfrm>
          <a:prstGeom prst="rect">
            <a:avLst/>
          </a:prstGeom>
          <a:solidFill>
            <a:schemeClr val="accent1">
              <a:lumMod val="60000"/>
              <a:lumOff val="40000"/>
            </a:schemeClr>
          </a:solidFill>
        </p:spPr>
        <p:txBody>
          <a:bodyPr wrap="square" rtlCol="0">
            <a:spAutoFit/>
          </a:bodyPr>
          <a:lstStyle/>
          <a:p>
            <a:pPr algn="ctr"/>
            <a:r>
              <a:rPr lang="en-US" sz="1600" dirty="0" err="1">
                <a:latin typeface="Arial" panose="020B0604020202020204" pitchFamily="34" charset="0"/>
                <a:cs typeface="Arial" panose="020B0604020202020204" pitchFamily="34" charset="0"/>
              </a:rPr>
              <a:t>Mục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tiêu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loại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trừ</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lây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truyền</a:t>
            </a:r>
            <a:r>
              <a:rPr lang="en-US" sz="1600" dirty="0">
                <a:latin typeface="Arial" panose="020B0604020202020204" pitchFamily="34" charset="0"/>
                <a:cs typeface="Arial" panose="020B0604020202020204" pitchFamily="34" charset="0"/>
              </a:rPr>
              <a:t> VGB </a:t>
            </a:r>
            <a:r>
              <a:rPr lang="en-US" sz="1600" dirty="0" err="1">
                <a:latin typeface="Arial" panose="020B0604020202020204" pitchFamily="34" charset="0"/>
                <a:cs typeface="Arial" panose="020B0604020202020204" pitchFamily="34" charset="0"/>
              </a:rPr>
              <a:t>từ</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mẹ</a:t>
            </a:r>
            <a:r>
              <a:rPr lang="en-US" sz="1600" dirty="0">
                <a:latin typeface="Arial" panose="020B0604020202020204" pitchFamily="34" charset="0"/>
                <a:cs typeface="Arial" panose="020B0604020202020204" pitchFamily="34" charset="0"/>
              </a:rPr>
              <a:t> sang con: ≤0,1%</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a:t>
            </a:r>
            <a:endParaRPr lang="en-US" sz="1600" baseline="30000" dirty="0">
              <a:latin typeface="Arial" panose="020B0604020202020204" pitchFamily="34" charset="0"/>
              <a:cs typeface="Arial" panose="020B0604020202020204" pitchFamily="34" charset="0"/>
            </a:endParaRPr>
          </a:p>
        </p:txBody>
      </p:sp>
      <p:sp>
        <p:nvSpPr>
          <p:cNvPr id="15" name="Arrow: Down 14">
            <a:extLst>
              <a:ext uri="{FF2B5EF4-FFF2-40B4-BE49-F238E27FC236}">
                <a16:creationId xmlns:a16="http://schemas.microsoft.com/office/drawing/2014/main" id="{52A2011B-E0EE-8932-B601-12B2FE383458}"/>
              </a:ext>
            </a:extLst>
          </p:cNvPr>
          <p:cNvSpPr/>
          <p:nvPr/>
        </p:nvSpPr>
        <p:spPr>
          <a:xfrm>
            <a:off x="3359426" y="5158940"/>
            <a:ext cx="198783" cy="1043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BC5812EC-B6D2-928D-F917-BF0AE1D95816}"/>
              </a:ext>
            </a:extLst>
          </p:cNvPr>
          <p:cNvSpPr/>
          <p:nvPr/>
        </p:nvSpPr>
        <p:spPr>
          <a:xfrm>
            <a:off x="9215485" y="5051416"/>
            <a:ext cx="198783" cy="1043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9686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1FEE9-F4B2-A9EA-A621-792CDCFD2CD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00BE9FA-E2A4-3204-509A-15AC079259E9}"/>
              </a:ext>
            </a:extLst>
          </p:cNvPr>
          <p:cNvSpPr txBox="1"/>
          <p:nvPr/>
        </p:nvSpPr>
        <p:spPr>
          <a:xfrm>
            <a:off x="765016" y="1970137"/>
            <a:ext cx="1064260" cy="723916"/>
          </a:xfrm>
          <a:prstGeom prst="rect">
            <a:avLst/>
          </a:prstGeom>
          <a:noFill/>
        </p:spPr>
        <p:txBody>
          <a:bodyPr wrap="square" rtlCol="0" anchor="ctr">
            <a:spAutoFit/>
          </a:bodyPr>
          <a:lstStyle/>
          <a:p>
            <a:pPr algn="ctr">
              <a:lnSpc>
                <a:spcPts val="4700"/>
              </a:lnSpc>
            </a:pPr>
            <a:r>
              <a:rPr lang="es-NI" sz="5000" b="1" spc="-140" dirty="0">
                <a:solidFill>
                  <a:srgbClr val="FFFFFF"/>
                </a:solidFill>
                <a:latin typeface="Poppins" panose="00000500000000000000" pitchFamily="2" charset="0"/>
              </a:rPr>
              <a:t>01</a:t>
            </a:r>
            <a:endParaRPr lang="en-US" sz="5000" b="1" spc="-140" dirty="0">
              <a:solidFill>
                <a:srgbClr val="FFFFFF"/>
              </a:solidFill>
              <a:latin typeface="Poppins" panose="00000500000000000000" pitchFamily="2" charset="0"/>
            </a:endParaRPr>
          </a:p>
        </p:txBody>
      </p:sp>
      <p:sp>
        <p:nvSpPr>
          <p:cNvPr id="121" name="Flowchart: Alternate Process 120">
            <a:extLst>
              <a:ext uri="{FF2B5EF4-FFF2-40B4-BE49-F238E27FC236}">
                <a16:creationId xmlns:a16="http://schemas.microsoft.com/office/drawing/2014/main" id="{21348B9C-619F-4823-68CD-C77B27DFDFDB}"/>
              </a:ext>
            </a:extLst>
          </p:cNvPr>
          <p:cNvSpPr/>
          <p:nvPr/>
        </p:nvSpPr>
        <p:spPr>
          <a:xfrm>
            <a:off x="0" y="1"/>
            <a:ext cx="12191999" cy="805069"/>
          </a:xfrm>
          <a:prstGeom prst="flowChartAlternateProces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2600" b="1" dirty="0" err="1">
                <a:solidFill>
                  <a:schemeClr val="accent1">
                    <a:lumMod val="75000"/>
                  </a:schemeClr>
                </a:solidFill>
                <a:latin typeface="Arial" panose="020B0604020202020204" pitchFamily="34" charset="0"/>
                <a:cs typeface="Arial" panose="020B0604020202020204" pitchFamily="34" charset="0"/>
              </a:rPr>
              <a:t>Kết</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quả</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đánh</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giá</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hoạt</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động</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dự</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phòng</a:t>
            </a:r>
            <a:r>
              <a:rPr lang="en-US" sz="2600" b="1" dirty="0">
                <a:solidFill>
                  <a:schemeClr val="accent1">
                    <a:lumMod val="75000"/>
                  </a:schemeClr>
                </a:solidFill>
                <a:latin typeface="Arial" panose="020B0604020202020204" pitchFamily="34" charset="0"/>
                <a:cs typeface="Arial" panose="020B0604020202020204" pitchFamily="34" charset="0"/>
              </a:rPr>
              <a:t> </a:t>
            </a:r>
          </a:p>
          <a:p>
            <a:pPr lvl="0" algn="ctr"/>
            <a:r>
              <a:rPr lang="en-US" sz="2600" b="1" dirty="0" err="1">
                <a:solidFill>
                  <a:schemeClr val="accent1">
                    <a:lumMod val="75000"/>
                  </a:schemeClr>
                </a:solidFill>
                <a:latin typeface="Arial" panose="020B0604020202020204" pitchFamily="34" charset="0"/>
                <a:cs typeface="Arial" panose="020B0604020202020204" pitchFamily="34" charset="0"/>
              </a:rPr>
              <a:t>lây</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truyền</a:t>
            </a:r>
            <a:r>
              <a:rPr lang="en-US" sz="2600" b="1" dirty="0">
                <a:solidFill>
                  <a:schemeClr val="accent1">
                    <a:lumMod val="75000"/>
                  </a:schemeClr>
                </a:solidFill>
                <a:latin typeface="Arial" panose="020B0604020202020204" pitchFamily="34" charset="0"/>
                <a:cs typeface="Arial" panose="020B0604020202020204" pitchFamily="34" charset="0"/>
              </a:rPr>
              <a:t> HIV, HBV </a:t>
            </a:r>
            <a:r>
              <a:rPr lang="en-US" sz="2600" b="1" dirty="0" err="1">
                <a:solidFill>
                  <a:schemeClr val="accent1">
                    <a:lumMod val="75000"/>
                  </a:schemeClr>
                </a:solidFill>
                <a:latin typeface="Arial" panose="020B0604020202020204" pitchFamily="34" charset="0"/>
                <a:cs typeface="Arial" panose="020B0604020202020204" pitchFamily="34" charset="0"/>
              </a:rPr>
              <a:t>và</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giang</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mai</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từ</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mẹ</a:t>
            </a:r>
            <a:r>
              <a:rPr lang="en-US" sz="2600" b="1" dirty="0">
                <a:solidFill>
                  <a:schemeClr val="accent1">
                    <a:lumMod val="75000"/>
                  </a:schemeClr>
                </a:solidFill>
                <a:latin typeface="Arial" panose="020B0604020202020204" pitchFamily="34" charset="0"/>
                <a:cs typeface="Arial" panose="020B0604020202020204" pitchFamily="34" charset="0"/>
              </a:rPr>
              <a:t> sang con </a:t>
            </a:r>
            <a:endParaRPr lang="en-US" sz="2600" dirty="0">
              <a:solidFill>
                <a:schemeClr val="accent1">
                  <a:lumMod val="75000"/>
                </a:schemeClr>
              </a:solidFill>
            </a:endParaRPr>
          </a:p>
        </p:txBody>
      </p:sp>
      <p:sp>
        <p:nvSpPr>
          <p:cNvPr id="2" name="Content Placeholder 2">
            <a:extLst>
              <a:ext uri="{FF2B5EF4-FFF2-40B4-BE49-F238E27FC236}">
                <a16:creationId xmlns:a16="http://schemas.microsoft.com/office/drawing/2014/main" id="{B0A203A8-8F14-6B69-706B-B71F37D5F909}"/>
              </a:ext>
            </a:extLst>
          </p:cNvPr>
          <p:cNvSpPr>
            <a:spLocks noGrp="1"/>
          </p:cNvSpPr>
          <p:nvPr>
            <p:ph idx="1"/>
          </p:nvPr>
        </p:nvSpPr>
        <p:spPr>
          <a:xfrm>
            <a:off x="129207" y="805070"/>
            <a:ext cx="10257184" cy="5876215"/>
          </a:xfrm>
          <a:ln>
            <a:noFill/>
          </a:ln>
        </p:spPr>
        <p:txBody>
          <a:bodyPr>
            <a:noAutofit/>
          </a:bodyPr>
          <a:lstStyle/>
          <a:p>
            <a:pPr marL="0" indent="0">
              <a:lnSpc>
                <a:spcPct val="150000"/>
              </a:lnSpc>
              <a:buNone/>
            </a:pPr>
            <a:r>
              <a:rPr lang="en-US" sz="1700" b="1" dirty="0" err="1">
                <a:solidFill>
                  <a:schemeClr val="accent1">
                    <a:lumMod val="75000"/>
                  </a:schemeClr>
                </a:solidFill>
                <a:latin typeface="Arial" panose="020B0604020202020204" pitchFamily="34" charset="0"/>
                <a:cs typeface="Arial" panose="020B0604020202020204" pitchFamily="34" charset="0"/>
              </a:rPr>
              <a:t>Mục</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tiêu</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đánh</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giá</a:t>
            </a:r>
            <a:r>
              <a:rPr lang="en-US" sz="1700" b="1" dirty="0">
                <a:solidFill>
                  <a:schemeClr val="accent1">
                    <a:lumMod val="75000"/>
                  </a:schemeClr>
                </a:solidFill>
                <a:latin typeface="Arial" panose="020B0604020202020204" pitchFamily="34" charset="0"/>
                <a:cs typeface="Arial" panose="020B0604020202020204" pitchFamily="34" charset="0"/>
              </a:rPr>
              <a:t> </a:t>
            </a:r>
          </a:p>
          <a:p>
            <a:pPr>
              <a:lnSpc>
                <a:spcPct val="150000"/>
              </a:lnSpc>
              <a:buFont typeface="Arial" panose="020B0604020202020204" pitchFamily="34" charset="0"/>
              <a:buChar char="•"/>
            </a:pPr>
            <a:r>
              <a:rPr lang="vi-VN" sz="1700" dirty="0">
                <a:latin typeface="Arial" panose="020B0604020202020204" pitchFamily="34" charset="0"/>
                <a:cs typeface="Arial" panose="020B0604020202020204" pitchFamily="34" charset="0"/>
              </a:rPr>
              <a:t>Đánh giá </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thực</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hiện</a:t>
            </a:r>
            <a:r>
              <a:rPr lang="en-US" sz="1700" dirty="0">
                <a:latin typeface="Arial" panose="020B0604020202020204" pitchFamily="34" charset="0"/>
                <a:cs typeface="Arial" panose="020B0604020202020204" pitchFamily="34" charset="0"/>
              </a:rPr>
              <a:t> KH </a:t>
            </a:r>
            <a:r>
              <a:rPr lang="vi-VN" sz="1700" dirty="0">
                <a:latin typeface="Arial" panose="020B0604020202020204" pitchFamily="34" charset="0"/>
                <a:cs typeface="Arial" panose="020B0604020202020204" pitchFamily="34" charset="0"/>
              </a:rPr>
              <a:t>loại trừ lây truyền HIV, HBV và giang mai</a:t>
            </a:r>
            <a:r>
              <a:rPr lang="en-US" sz="1700" dirty="0">
                <a:latin typeface="Arial" panose="020B0604020202020204" pitchFamily="34" charset="0"/>
                <a:cs typeface="Arial" panose="020B0604020202020204" pitchFamily="34" charset="0"/>
              </a:rPr>
              <a:t> </a:t>
            </a:r>
            <a:r>
              <a:rPr lang="vi-VN" sz="1700" dirty="0">
                <a:latin typeface="Arial" panose="020B0604020202020204" pitchFamily="34" charset="0"/>
                <a:cs typeface="Arial" panose="020B0604020202020204" pitchFamily="34" charset="0"/>
              </a:rPr>
              <a:t>từ mẹ sang con.</a:t>
            </a:r>
          </a:p>
          <a:p>
            <a:pPr>
              <a:lnSpc>
                <a:spcPct val="150000"/>
              </a:lnSpc>
              <a:buFont typeface="Arial" panose="020B0604020202020204" pitchFamily="34" charset="0"/>
              <a:buChar char="•"/>
            </a:pPr>
            <a:r>
              <a:rPr lang="vi-VN" sz="1700" dirty="0">
                <a:latin typeface="Arial" panose="020B0604020202020204" pitchFamily="34" charset="0"/>
                <a:cs typeface="Arial" panose="020B0604020202020204" pitchFamily="34" charset="0"/>
              </a:rPr>
              <a:t>Xác định khoảng trống, rào cản và yếu tố </a:t>
            </a:r>
            <a:r>
              <a:rPr lang="en-US" sz="1700" dirty="0" err="1">
                <a:latin typeface="Arial" panose="020B0604020202020204" pitchFamily="34" charset="0"/>
                <a:cs typeface="Arial" panose="020B0604020202020204" pitchFamily="34" charset="0"/>
              </a:rPr>
              <a:t>thuận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lợi</a:t>
            </a:r>
            <a:r>
              <a:rPr lang="vi-VN"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để</a:t>
            </a:r>
            <a:r>
              <a:rPr lang="vi-VN" sz="1700" dirty="0">
                <a:latin typeface="Arial" panose="020B0604020202020204" pitchFamily="34" charset="0"/>
                <a:cs typeface="Arial" panose="020B0604020202020204" pitchFamily="34" charset="0"/>
              </a:rPr>
              <a:t> đạt được mục tiêu về loại trừ </a:t>
            </a:r>
            <a:r>
              <a:rPr lang="en-US" sz="1700" dirty="0" err="1">
                <a:latin typeface="Arial" panose="020B0604020202020204" pitchFamily="34" charset="0"/>
                <a:cs typeface="Arial" panose="020B0604020202020204" pitchFamily="34" charset="0"/>
              </a:rPr>
              <a:t>ba</a:t>
            </a:r>
            <a:r>
              <a:rPr lang="en-US" sz="1700" dirty="0">
                <a:latin typeface="Arial" panose="020B0604020202020204" pitchFamily="34" charset="0"/>
                <a:cs typeface="Arial" panose="020B0604020202020204" pitchFamily="34" charset="0"/>
              </a:rPr>
              <a:t> bệnh</a:t>
            </a:r>
            <a:r>
              <a:rPr lang="vi-VN" sz="1700" dirty="0">
                <a:latin typeface="Arial" panose="020B0604020202020204" pitchFamily="34" charset="0"/>
                <a:cs typeface="Arial" panose="020B0604020202020204" pitchFamily="34" charset="0"/>
              </a:rPr>
              <a:t>.</a:t>
            </a:r>
          </a:p>
          <a:p>
            <a:pPr marL="0" indent="0">
              <a:lnSpc>
                <a:spcPct val="150000"/>
              </a:lnSpc>
              <a:buNone/>
            </a:pPr>
            <a:r>
              <a:rPr lang="en-US" sz="1700" b="1" dirty="0">
                <a:solidFill>
                  <a:schemeClr val="accent1">
                    <a:lumMod val="75000"/>
                  </a:schemeClr>
                </a:solidFill>
                <a:latin typeface="Arial" panose="020B0604020202020204" pitchFamily="34" charset="0"/>
                <a:cs typeface="Arial" panose="020B0604020202020204" pitchFamily="34" charset="0"/>
              </a:rPr>
              <a:t>Phương </a:t>
            </a:r>
            <a:r>
              <a:rPr lang="en-US" sz="1700" b="1" dirty="0" err="1">
                <a:solidFill>
                  <a:schemeClr val="accent1">
                    <a:lumMod val="75000"/>
                  </a:schemeClr>
                </a:solidFill>
                <a:latin typeface="Arial" panose="020B0604020202020204" pitchFamily="34" charset="0"/>
                <a:cs typeface="Arial" panose="020B0604020202020204" pitchFamily="34" charset="0"/>
              </a:rPr>
              <a:t>pháp</a:t>
            </a:r>
            <a:endParaRPr lang="en-US" sz="1700" b="1" dirty="0">
              <a:solidFill>
                <a:schemeClr val="accent1">
                  <a:lumMod val="75000"/>
                </a:schemeClr>
              </a:solidFill>
              <a:latin typeface="Arial" panose="020B0604020202020204" pitchFamily="34" charset="0"/>
              <a:cs typeface="Arial" panose="020B0604020202020204" pitchFamily="34" charset="0"/>
            </a:endParaRPr>
          </a:p>
          <a:p>
            <a:pPr marL="342900" lvl="0" indent="-342900">
              <a:lnSpc>
                <a:spcPct val="150000"/>
              </a:lnSpc>
              <a:spcBef>
                <a:spcPts val="0"/>
              </a:spcBef>
            </a:pPr>
            <a:r>
              <a:rPr lang="en-US" sz="1700" dirty="0" err="1">
                <a:latin typeface="Arial" panose="020B0604020202020204" pitchFamily="34" charset="0"/>
                <a:cs typeface="Arial" panose="020B0604020202020204" pitchFamily="34" charset="0"/>
              </a:rPr>
              <a:t>Rà</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soát</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tài</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liệu</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chính</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sách</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các</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nghiên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cứu</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báo</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cáo</a:t>
            </a:r>
            <a:endParaRPr lang="en-US" sz="1700" dirty="0">
              <a:latin typeface="Arial" panose="020B0604020202020204" pitchFamily="34" charset="0"/>
              <a:cs typeface="Arial" panose="020B0604020202020204" pitchFamily="34" charset="0"/>
            </a:endParaRPr>
          </a:p>
          <a:p>
            <a:pPr marL="342900" lvl="0" indent="-342900">
              <a:lnSpc>
                <a:spcPct val="150000"/>
              </a:lnSpc>
              <a:spcBef>
                <a:spcPts val="0"/>
              </a:spcBef>
            </a:pPr>
            <a:r>
              <a:rPr lang="en-US" sz="1700" dirty="0" err="1">
                <a:latin typeface="Arial" panose="020B0604020202020204" pitchFamily="34" charset="0"/>
                <a:cs typeface="Arial" panose="020B0604020202020204" pitchFamily="34" charset="0"/>
              </a:rPr>
              <a:t>Phỏng</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vấn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cán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bộ</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làm</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chính</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sách</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chương</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trình</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cán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bộ</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cung</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cấp</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dịch</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vụ</a:t>
            </a:r>
            <a:endParaRPr lang="en-US" sz="1700" dirty="0">
              <a:latin typeface="Arial" panose="020B0604020202020204" pitchFamily="34" charset="0"/>
              <a:cs typeface="Arial" panose="020B0604020202020204" pitchFamily="34" charset="0"/>
            </a:endParaRPr>
          </a:p>
          <a:p>
            <a:pPr marL="342900" lvl="0" indent="-342900">
              <a:lnSpc>
                <a:spcPct val="150000"/>
              </a:lnSpc>
              <a:spcBef>
                <a:spcPts val="0"/>
              </a:spcBef>
              <a:spcAft>
                <a:spcPts val="800"/>
              </a:spcAft>
            </a:pPr>
            <a:r>
              <a:rPr lang="en-US" sz="1700" dirty="0">
                <a:latin typeface="Arial" panose="020B0604020202020204" pitchFamily="34" charset="0"/>
                <a:cs typeface="Arial" panose="020B0604020202020204" pitchFamily="34" charset="0"/>
              </a:rPr>
              <a:t>Thảo </a:t>
            </a:r>
            <a:r>
              <a:rPr lang="en-US" sz="1700" dirty="0" err="1">
                <a:latin typeface="Arial" panose="020B0604020202020204" pitchFamily="34" charset="0"/>
                <a:cs typeface="Arial" panose="020B0604020202020204" pitchFamily="34" charset="0"/>
              </a:rPr>
              <a:t>luận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nhóm</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tại</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các</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bệnh</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viện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tỉnh</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huyện</a:t>
            </a:r>
            <a:r>
              <a:rPr lang="en-US" sz="1700" dirty="0">
                <a:latin typeface="Arial" panose="020B0604020202020204" pitchFamily="34" charset="0"/>
                <a:cs typeface="Arial" panose="020B0604020202020204" pitchFamily="34" charset="0"/>
              </a:rPr>
              <a:t>, TTYT </a:t>
            </a:r>
            <a:r>
              <a:rPr lang="en-US" sz="1700" dirty="0" err="1">
                <a:latin typeface="Arial" panose="020B0604020202020204" pitchFamily="34" charset="0"/>
                <a:cs typeface="Arial" panose="020B0604020202020204" pitchFamily="34" charset="0"/>
              </a:rPr>
              <a:t>xã</a:t>
            </a:r>
            <a:r>
              <a:rPr lang="en-US" sz="1700" dirty="0">
                <a:latin typeface="Arial" panose="020B0604020202020204" pitchFamily="34" charset="0"/>
                <a:cs typeface="Arial" panose="020B0604020202020204" pitchFamily="34" charset="0"/>
              </a:rPr>
              <a:t>, CDC</a:t>
            </a:r>
          </a:p>
          <a:p>
            <a:pPr marL="342900" lvl="0" indent="-342900">
              <a:lnSpc>
                <a:spcPct val="150000"/>
              </a:lnSpc>
              <a:spcBef>
                <a:spcPts val="0"/>
              </a:spcBef>
              <a:spcAft>
                <a:spcPts val="800"/>
              </a:spcAft>
            </a:pPr>
            <a:r>
              <a:rPr lang="en-US" sz="1700" dirty="0" err="1">
                <a:latin typeface="Arial" panose="020B0604020202020204" pitchFamily="34" charset="0"/>
                <a:cs typeface="Arial" panose="020B0604020202020204" pitchFamily="34" charset="0"/>
              </a:rPr>
              <a:t>Khảo</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sát</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tuyến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tỉnh</a:t>
            </a:r>
            <a:endParaRPr lang="en-US" sz="1700" dirty="0">
              <a:latin typeface="Arial" panose="020B0604020202020204" pitchFamily="34" charset="0"/>
              <a:cs typeface="Arial" panose="020B0604020202020204" pitchFamily="34" charset="0"/>
            </a:endParaRPr>
          </a:p>
          <a:p>
            <a:pPr marL="0" lvl="0" indent="0">
              <a:lnSpc>
                <a:spcPct val="150000"/>
              </a:lnSpc>
              <a:spcBef>
                <a:spcPts val="0"/>
              </a:spcBef>
              <a:spcAft>
                <a:spcPts val="800"/>
              </a:spcAft>
              <a:buNone/>
            </a:pPr>
            <a:r>
              <a:rPr lang="en-US" sz="1700" b="1" dirty="0" err="1">
                <a:solidFill>
                  <a:schemeClr val="accent1">
                    <a:lumMod val="75000"/>
                  </a:schemeClr>
                </a:solidFill>
                <a:latin typeface="Arial" panose="020B0604020202020204" pitchFamily="34" charset="0"/>
                <a:cs typeface="Arial" panose="020B0604020202020204" pitchFamily="34" charset="0"/>
              </a:rPr>
              <a:t>Thời</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gian</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đánh</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giá</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Tháng</a:t>
            </a:r>
            <a:r>
              <a:rPr lang="en-US" sz="1700" dirty="0">
                <a:latin typeface="Arial" panose="020B0604020202020204" pitchFamily="34" charset="0"/>
                <a:cs typeface="Arial" panose="020B0604020202020204" pitchFamily="34" charset="0"/>
              </a:rPr>
              <a:t> 6.2024</a:t>
            </a:r>
          </a:p>
          <a:p>
            <a:pPr marL="0" lvl="0" indent="0">
              <a:lnSpc>
                <a:spcPct val="150000"/>
              </a:lnSpc>
              <a:spcBef>
                <a:spcPts val="0"/>
              </a:spcBef>
              <a:spcAft>
                <a:spcPts val="800"/>
              </a:spcAft>
              <a:buNone/>
            </a:pPr>
            <a:r>
              <a:rPr lang="en-US" sz="1700" b="1" dirty="0" err="1">
                <a:solidFill>
                  <a:schemeClr val="accent1">
                    <a:lumMod val="75000"/>
                  </a:schemeClr>
                </a:solidFill>
                <a:latin typeface="Arial" panose="020B0604020202020204" pitchFamily="34" charset="0"/>
                <a:cs typeface="Arial" panose="020B0604020202020204" pitchFamily="34" charset="0"/>
              </a:rPr>
              <a:t>Nhóm</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đánh</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giá</a:t>
            </a:r>
            <a:r>
              <a:rPr lang="en-US" sz="1700" b="1" dirty="0">
                <a:latin typeface="Arial" panose="020B0604020202020204" pitchFamily="34" charset="0"/>
                <a:cs typeface="Arial" panose="020B0604020202020204" pitchFamily="34" charset="0"/>
              </a:rPr>
              <a:t>: </a:t>
            </a:r>
          </a:p>
          <a:p>
            <a:pPr fontAlgn="base"/>
            <a:r>
              <a:rPr lang="vi-VN" sz="1700" dirty="0">
                <a:latin typeface="Arial" panose="020B0604020202020204" pitchFamily="34" charset="0"/>
                <a:cs typeface="Arial" panose="020B0604020202020204" pitchFamily="34" charset="0"/>
              </a:rPr>
              <a:t>WHO: TS Angela Angela Kelly-Hanku, TS Cao Thị Thanh Thủy (tư vấn), TS Nguyễn Thị Thúy Vân</a:t>
            </a:r>
          </a:p>
          <a:p>
            <a:pPr fontAlgn="base"/>
            <a:r>
              <a:rPr lang="vi-VN" sz="1700" dirty="0">
                <a:latin typeface="Arial" panose="020B0604020202020204" pitchFamily="34" charset="0"/>
                <a:cs typeface="Arial" panose="020B0604020202020204" pitchFamily="34" charset="0"/>
              </a:rPr>
              <a:t>Bộ Y tế: ThS Nguyễn Mai Hương,</a:t>
            </a:r>
            <a:r>
              <a:rPr lang="en-US" sz="1700" dirty="0">
                <a:latin typeface="Arial" panose="020B0604020202020204" pitchFamily="34" charset="0"/>
                <a:cs typeface="Arial" panose="020B0604020202020204" pitchFamily="34" charset="0"/>
              </a:rPr>
              <a:t> TS.</a:t>
            </a:r>
            <a:r>
              <a:rPr lang="vi-VN" sz="1700" dirty="0">
                <a:latin typeface="Arial" panose="020B0604020202020204" pitchFamily="34" charset="0"/>
                <a:cs typeface="Arial" panose="020B0604020202020204" pitchFamily="34" charset="0"/>
              </a:rPr>
              <a:t>Đỗ Thị Nhàn, Bùi Hoàng Đức, Trần Anh Dũng, Nguyễn Thị Mai</a:t>
            </a:r>
          </a:p>
          <a:p>
            <a:pPr fontAlgn="base"/>
            <a:r>
              <a:rPr lang="vi-VN" sz="1700" dirty="0">
                <a:latin typeface="Arial" panose="020B0604020202020204" pitchFamily="34" charset="0"/>
                <a:cs typeface="Arial" panose="020B0604020202020204" pitchFamily="34" charset="0"/>
              </a:rPr>
              <a:t>Dự án Quỹ toàn Cầu</a:t>
            </a:r>
          </a:p>
          <a:p>
            <a:pPr marL="0" indent="0">
              <a:lnSpc>
                <a:spcPct val="100000"/>
              </a:lnSpc>
              <a:buNone/>
            </a:pPr>
            <a:endParaRPr lang="en-US" sz="1700" dirty="0">
              <a:latin typeface="Arial" panose="020B0604020202020204" pitchFamily="34" charset="0"/>
              <a:cs typeface="Arial" panose="020B0604020202020204" pitchFamily="34" charset="0"/>
            </a:endParaRPr>
          </a:p>
        </p:txBody>
      </p:sp>
      <p:pic>
        <p:nvPicPr>
          <p:cNvPr id="4" name="Picture 2" descr="Pregnant woman vector illustration of pregnancy">
            <a:hlinkClick r:id="rId3"/>
            <a:extLst>
              <a:ext uri="{FF2B5EF4-FFF2-40B4-BE49-F238E27FC236}">
                <a16:creationId xmlns:a16="http://schemas.microsoft.com/office/drawing/2014/main" id="{06C0B7E3-E6BD-8D0D-9DFD-B74AED5065B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839739" y="1140810"/>
            <a:ext cx="2352261" cy="571719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32980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EDE20-20A2-064A-02CD-544AB28107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9E8149-0BB5-395F-0491-7C18A073E98A}"/>
              </a:ext>
            </a:extLst>
          </p:cNvPr>
          <p:cNvSpPr>
            <a:spLocks noGrp="1"/>
          </p:cNvSpPr>
          <p:nvPr>
            <p:ph type="title"/>
          </p:nvPr>
        </p:nvSpPr>
        <p:spPr>
          <a:xfrm>
            <a:off x="80688" y="147193"/>
            <a:ext cx="5838302" cy="1071999"/>
          </a:xfrm>
        </p:spPr>
        <p:txBody>
          <a:bodyPr vert="horz" lIns="91440" tIns="45720" rIns="91440" bIns="45720" rtlCol="0" anchor="ctr">
            <a:noAutofit/>
          </a:bodyPr>
          <a:lstStyle/>
          <a:p>
            <a:r>
              <a:rPr lang="en-US" sz="2600" b="1" dirty="0" err="1">
                <a:solidFill>
                  <a:schemeClr val="accent1">
                    <a:lumMod val="75000"/>
                  </a:schemeClr>
                </a:solidFill>
                <a:latin typeface="Arial" panose="020B0604020202020204" pitchFamily="34" charset="0"/>
                <a:cs typeface="Arial" panose="020B0604020202020204" pitchFamily="34" charset="0"/>
              </a:rPr>
              <a:t>Địa</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dirty="0" err="1">
                <a:solidFill>
                  <a:schemeClr val="accent1">
                    <a:lumMod val="75000"/>
                  </a:schemeClr>
                </a:solidFill>
                <a:latin typeface="Arial" panose="020B0604020202020204" pitchFamily="34" charset="0"/>
                <a:cs typeface="Arial" panose="020B0604020202020204" pitchFamily="34" charset="0"/>
              </a:rPr>
              <a:t>điểm</a:t>
            </a:r>
            <a:r>
              <a:rPr lang="en-US" sz="2600" b="1" dirty="0">
                <a:solidFill>
                  <a:schemeClr val="accent1">
                    <a:lumMod val="75000"/>
                  </a:schemeClr>
                </a:solidFill>
                <a:latin typeface="Arial" panose="020B0604020202020204" pitchFamily="34" charset="0"/>
                <a:cs typeface="Arial" panose="020B0604020202020204" pitchFamily="34" charset="0"/>
              </a:rPr>
              <a:t> </a:t>
            </a:r>
            <a:r>
              <a:rPr lang="en-US" sz="2600" b="1" kern="1200" dirty="0" err="1">
                <a:solidFill>
                  <a:schemeClr val="accent1">
                    <a:lumMod val="75000"/>
                  </a:schemeClr>
                </a:solidFill>
                <a:latin typeface="Arial" panose="020B0604020202020204" pitchFamily="34" charset="0"/>
                <a:cs typeface="Arial" panose="020B0604020202020204" pitchFamily="34" charset="0"/>
              </a:rPr>
              <a:t>đánh</a:t>
            </a:r>
            <a:r>
              <a:rPr lang="en-US" sz="2600" b="1" kern="1200" dirty="0">
                <a:solidFill>
                  <a:schemeClr val="accent1">
                    <a:lumMod val="75000"/>
                  </a:schemeClr>
                </a:solidFill>
                <a:latin typeface="Arial" panose="020B0604020202020204" pitchFamily="34" charset="0"/>
                <a:cs typeface="Arial" panose="020B0604020202020204" pitchFamily="34" charset="0"/>
              </a:rPr>
              <a:t> </a:t>
            </a:r>
            <a:r>
              <a:rPr lang="en-US" sz="2600" b="1" kern="1200" dirty="0" err="1">
                <a:solidFill>
                  <a:schemeClr val="accent1">
                    <a:lumMod val="75000"/>
                  </a:schemeClr>
                </a:solidFill>
                <a:latin typeface="Arial" panose="020B0604020202020204" pitchFamily="34" charset="0"/>
                <a:cs typeface="Arial" panose="020B0604020202020204" pitchFamily="34" charset="0"/>
              </a:rPr>
              <a:t>giá</a:t>
            </a:r>
            <a:r>
              <a:rPr lang="en-US" sz="2600" b="1" kern="1200" dirty="0">
                <a:solidFill>
                  <a:schemeClr val="accent1">
                    <a:lumMod val="75000"/>
                  </a:schemeClr>
                </a:solidFill>
                <a:latin typeface="Arial" panose="020B0604020202020204" pitchFamily="34" charset="0"/>
                <a:cs typeface="Arial" panose="020B0604020202020204" pitchFamily="34" charset="0"/>
              </a:rPr>
              <a:t> </a:t>
            </a:r>
          </a:p>
        </p:txBody>
      </p:sp>
      <p:pic>
        <p:nvPicPr>
          <p:cNvPr id="7" name="Picture 6" descr="A group of people standing in a room&#10;&#10;Description automatically generated">
            <a:extLst>
              <a:ext uri="{FF2B5EF4-FFF2-40B4-BE49-F238E27FC236}">
                <a16:creationId xmlns:a16="http://schemas.microsoft.com/office/drawing/2014/main" id="{9F25A06C-E4DE-D4F7-814E-0709F4C9E2CA}"/>
              </a:ext>
            </a:extLst>
          </p:cNvPr>
          <p:cNvPicPr>
            <a:picLocks noChangeAspect="1"/>
          </p:cNvPicPr>
          <p:nvPr/>
        </p:nvPicPr>
        <p:blipFill rotWithShape="1">
          <a:blip r:embed="rId3"/>
          <a:srcRect t="1586" r="-4" b="-4"/>
          <a:stretch/>
        </p:blipFill>
        <p:spPr>
          <a:xfrm>
            <a:off x="5918990" y="147193"/>
            <a:ext cx="3018523" cy="2227980"/>
          </a:xfrm>
          <a:prstGeom prst="rect">
            <a:avLst/>
          </a:prstGeom>
        </p:spPr>
      </p:pic>
      <p:pic>
        <p:nvPicPr>
          <p:cNvPr id="9" name="Picture 8" descr="A group of people sitting at a table&#10;&#10;Description automatically generated">
            <a:extLst>
              <a:ext uri="{FF2B5EF4-FFF2-40B4-BE49-F238E27FC236}">
                <a16:creationId xmlns:a16="http://schemas.microsoft.com/office/drawing/2014/main" id="{8B1FACEA-3D55-92FE-FFD2-3DC3A9A905AF}"/>
              </a:ext>
            </a:extLst>
          </p:cNvPr>
          <p:cNvPicPr>
            <a:picLocks noChangeAspect="1"/>
          </p:cNvPicPr>
          <p:nvPr/>
        </p:nvPicPr>
        <p:blipFill rotWithShape="1">
          <a:blip r:embed="rId4"/>
          <a:srcRect r="-4" b="10161"/>
          <a:stretch/>
        </p:blipFill>
        <p:spPr>
          <a:xfrm>
            <a:off x="5918989" y="2416032"/>
            <a:ext cx="3018523" cy="2033768"/>
          </a:xfrm>
          <a:prstGeom prst="rect">
            <a:avLst/>
          </a:prstGeom>
        </p:spPr>
      </p:pic>
      <p:pic>
        <p:nvPicPr>
          <p:cNvPr id="5" name="Content Placeholder 4" descr="A group of people standing together&#10;&#10;Description automatically generated">
            <a:extLst>
              <a:ext uri="{FF2B5EF4-FFF2-40B4-BE49-F238E27FC236}">
                <a16:creationId xmlns:a16="http://schemas.microsoft.com/office/drawing/2014/main" id="{2C04C264-9ADF-C5AA-A6C8-BAB7D42BB0B7}"/>
              </a:ext>
            </a:extLst>
          </p:cNvPr>
          <p:cNvPicPr>
            <a:picLocks noGrp="1" noChangeAspect="1"/>
          </p:cNvPicPr>
          <p:nvPr>
            <p:ph idx="1"/>
          </p:nvPr>
        </p:nvPicPr>
        <p:blipFill rotWithShape="1">
          <a:blip r:embed="rId5"/>
          <a:srcRect r="-4" b="1548"/>
          <a:stretch/>
        </p:blipFill>
        <p:spPr>
          <a:xfrm>
            <a:off x="5918989" y="4670715"/>
            <a:ext cx="3018523" cy="2228765"/>
          </a:xfrm>
          <a:prstGeom prst="rect">
            <a:avLst/>
          </a:prstGeom>
        </p:spPr>
      </p:pic>
      <p:pic>
        <p:nvPicPr>
          <p:cNvPr id="11" name="Picture 10" descr="A group of people sitting at a table&#10;&#10;Description automatically generated">
            <a:extLst>
              <a:ext uri="{FF2B5EF4-FFF2-40B4-BE49-F238E27FC236}">
                <a16:creationId xmlns:a16="http://schemas.microsoft.com/office/drawing/2014/main" id="{E418CF16-8FD7-CCA5-36C6-52150D45216D}"/>
              </a:ext>
            </a:extLst>
          </p:cNvPr>
          <p:cNvPicPr>
            <a:picLocks noChangeAspect="1"/>
          </p:cNvPicPr>
          <p:nvPr/>
        </p:nvPicPr>
        <p:blipFill rotWithShape="1">
          <a:blip r:embed="rId6"/>
          <a:srcRect l="12259" r="6519"/>
          <a:stretch/>
        </p:blipFill>
        <p:spPr>
          <a:xfrm>
            <a:off x="9173477" y="3661204"/>
            <a:ext cx="3018523" cy="2787295"/>
          </a:xfrm>
          <a:prstGeom prst="rect">
            <a:avLst/>
          </a:prstGeom>
        </p:spPr>
      </p:pic>
      <p:pic>
        <p:nvPicPr>
          <p:cNvPr id="15" name="Picture 14" descr="A map of vietnam with different colored states&#10;&#10;Description automatically generated">
            <a:extLst>
              <a:ext uri="{FF2B5EF4-FFF2-40B4-BE49-F238E27FC236}">
                <a16:creationId xmlns:a16="http://schemas.microsoft.com/office/drawing/2014/main" id="{C90A8492-0995-9348-5F6B-BF6F7E8DAF71}"/>
              </a:ext>
            </a:extLst>
          </p:cNvPr>
          <p:cNvPicPr>
            <a:picLocks noChangeAspect="1"/>
          </p:cNvPicPr>
          <p:nvPr/>
        </p:nvPicPr>
        <p:blipFill>
          <a:blip r:embed="rId7"/>
          <a:stretch>
            <a:fillRect/>
          </a:stretch>
        </p:blipFill>
        <p:spPr>
          <a:xfrm>
            <a:off x="838218" y="1361369"/>
            <a:ext cx="4183121" cy="5426752"/>
          </a:xfrm>
          <a:prstGeom prst="rect">
            <a:avLst/>
          </a:prstGeom>
        </p:spPr>
      </p:pic>
      <p:sp>
        <p:nvSpPr>
          <p:cNvPr id="29" name="Up Arrow 28">
            <a:extLst>
              <a:ext uri="{FF2B5EF4-FFF2-40B4-BE49-F238E27FC236}">
                <a16:creationId xmlns:a16="http://schemas.microsoft.com/office/drawing/2014/main" id="{C1EA3FFF-A2F9-9A80-6E8F-96A513600DA5}"/>
              </a:ext>
            </a:extLst>
          </p:cNvPr>
          <p:cNvSpPr/>
          <p:nvPr/>
        </p:nvSpPr>
        <p:spPr>
          <a:xfrm rot="5594787">
            <a:off x="1817473" y="4830139"/>
            <a:ext cx="45719" cy="1157250"/>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Up Arrow 29">
            <a:extLst>
              <a:ext uri="{FF2B5EF4-FFF2-40B4-BE49-F238E27FC236}">
                <a16:creationId xmlns:a16="http://schemas.microsoft.com/office/drawing/2014/main" id="{8D46A0AA-A76C-4583-7EF5-59F9BF7CC739}"/>
              </a:ext>
            </a:extLst>
          </p:cNvPr>
          <p:cNvSpPr/>
          <p:nvPr/>
        </p:nvSpPr>
        <p:spPr>
          <a:xfrm rot="17982804">
            <a:off x="3017455" y="5224663"/>
            <a:ext cx="45719" cy="1157250"/>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Up Arrow 30">
            <a:extLst>
              <a:ext uri="{FF2B5EF4-FFF2-40B4-BE49-F238E27FC236}">
                <a16:creationId xmlns:a16="http://schemas.microsoft.com/office/drawing/2014/main" id="{3B32508D-346D-5366-AFB9-0031E934CB75}"/>
              </a:ext>
            </a:extLst>
          </p:cNvPr>
          <p:cNvSpPr/>
          <p:nvPr/>
        </p:nvSpPr>
        <p:spPr>
          <a:xfrm rot="17982804">
            <a:off x="2799968" y="2144064"/>
            <a:ext cx="45719" cy="1157250"/>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Up Arrow 31">
            <a:extLst>
              <a:ext uri="{FF2B5EF4-FFF2-40B4-BE49-F238E27FC236}">
                <a16:creationId xmlns:a16="http://schemas.microsoft.com/office/drawing/2014/main" id="{D23EF42A-36AF-C82A-95D1-689437595862}"/>
              </a:ext>
            </a:extLst>
          </p:cNvPr>
          <p:cNvSpPr/>
          <p:nvPr/>
        </p:nvSpPr>
        <p:spPr>
          <a:xfrm rot="5635620">
            <a:off x="939951" y="1584626"/>
            <a:ext cx="45719" cy="1157250"/>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06C29D6-568B-74F7-017F-1C4BBE453D47}"/>
              </a:ext>
            </a:extLst>
          </p:cNvPr>
          <p:cNvSpPr/>
          <p:nvPr/>
        </p:nvSpPr>
        <p:spPr>
          <a:xfrm>
            <a:off x="3473857" y="1725282"/>
            <a:ext cx="45719" cy="4571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336A78F2-09A8-B91E-2CF5-39658F8122C5}"/>
              </a:ext>
            </a:extLst>
          </p:cNvPr>
          <p:cNvSpPr/>
          <p:nvPr/>
        </p:nvSpPr>
        <p:spPr>
          <a:xfrm>
            <a:off x="4075464" y="2670930"/>
            <a:ext cx="57535" cy="6210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B643E052-EA6D-68D3-01BF-7E99E8D29A7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73476" y="229423"/>
            <a:ext cx="3018523" cy="2263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11CA6B6-C93B-ABC0-D201-174A2FD5904C}"/>
              </a:ext>
            </a:extLst>
          </p:cNvPr>
          <p:cNvSpPr txBox="1"/>
          <p:nvPr/>
        </p:nvSpPr>
        <p:spPr>
          <a:xfrm>
            <a:off x="80687" y="1583140"/>
            <a:ext cx="1157665" cy="646331"/>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Điện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Biên</a:t>
            </a:r>
            <a:endParaRPr lang="en-US"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3844689-2E48-D71F-F42F-5FEE95386CEE}"/>
              </a:ext>
            </a:extLst>
          </p:cNvPr>
          <p:cNvSpPr txBox="1"/>
          <p:nvPr/>
        </p:nvSpPr>
        <p:spPr>
          <a:xfrm>
            <a:off x="3554190" y="6109945"/>
            <a:ext cx="1027751"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TP HCM</a:t>
            </a:r>
          </a:p>
        </p:txBody>
      </p:sp>
      <p:sp>
        <p:nvSpPr>
          <p:cNvPr id="8" name="TextBox 7">
            <a:extLst>
              <a:ext uri="{FF2B5EF4-FFF2-40B4-BE49-F238E27FC236}">
                <a16:creationId xmlns:a16="http://schemas.microsoft.com/office/drawing/2014/main" id="{E604CC2F-6809-34E0-9D8C-B75969E880EC}"/>
              </a:ext>
            </a:extLst>
          </p:cNvPr>
          <p:cNvSpPr txBox="1"/>
          <p:nvPr/>
        </p:nvSpPr>
        <p:spPr>
          <a:xfrm>
            <a:off x="136478" y="5200323"/>
            <a:ext cx="1027751" cy="58477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Bình Dương</a:t>
            </a:r>
          </a:p>
        </p:txBody>
      </p:sp>
      <p:sp>
        <p:nvSpPr>
          <p:cNvPr id="10" name="TextBox 9">
            <a:extLst>
              <a:ext uri="{FF2B5EF4-FFF2-40B4-BE49-F238E27FC236}">
                <a16:creationId xmlns:a16="http://schemas.microsoft.com/office/drawing/2014/main" id="{235F869B-8D6C-45B0-3D3C-0B2E699B875C}"/>
              </a:ext>
            </a:extLst>
          </p:cNvPr>
          <p:cNvSpPr txBox="1"/>
          <p:nvPr/>
        </p:nvSpPr>
        <p:spPr>
          <a:xfrm>
            <a:off x="2242164" y="2670930"/>
            <a:ext cx="146392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Hà Nội </a:t>
            </a:r>
          </a:p>
        </p:txBody>
      </p:sp>
      <p:sp>
        <p:nvSpPr>
          <p:cNvPr id="20" name="TextBox 19">
            <a:extLst>
              <a:ext uri="{FF2B5EF4-FFF2-40B4-BE49-F238E27FC236}">
                <a16:creationId xmlns:a16="http://schemas.microsoft.com/office/drawing/2014/main" id="{98201D86-3530-CB7C-4362-844BE398E4CB}"/>
              </a:ext>
            </a:extLst>
          </p:cNvPr>
          <p:cNvSpPr txBox="1"/>
          <p:nvPr/>
        </p:nvSpPr>
        <p:spPr>
          <a:xfrm>
            <a:off x="2620652" y="3029346"/>
            <a:ext cx="1152220" cy="738664"/>
          </a:xfrm>
          <a:prstGeom prst="rect">
            <a:avLst/>
          </a:prstGeom>
          <a:solidFill>
            <a:srgbClr val="92D050"/>
          </a:solidFill>
          <a:ln>
            <a:solidFill>
              <a:srgbClr val="00B050"/>
            </a:solidFill>
          </a:ln>
        </p:spPr>
        <p:txBody>
          <a:bodyPr wrap="square" rtlCol="0">
            <a:spAutoFit/>
          </a:bodyPr>
          <a:lstStyle/>
          <a:p>
            <a:r>
              <a:rPr lang="en-US" sz="1400" dirty="0"/>
              <a:t>BV </a:t>
            </a:r>
            <a:r>
              <a:rPr lang="en-US" sz="1400" dirty="0" err="1"/>
              <a:t>Phụ</a:t>
            </a:r>
            <a:r>
              <a:rPr lang="en-US" sz="1400" dirty="0"/>
              <a:t> </a:t>
            </a:r>
            <a:r>
              <a:rPr lang="en-US" sz="1400" dirty="0" err="1"/>
              <a:t>sản</a:t>
            </a:r>
            <a:r>
              <a:rPr lang="en-US" sz="1400" dirty="0"/>
              <a:t>, BV </a:t>
            </a:r>
            <a:r>
              <a:rPr lang="en-US" sz="1400" dirty="0" err="1"/>
              <a:t>nhi</a:t>
            </a:r>
            <a:r>
              <a:rPr lang="en-US" sz="1400" dirty="0"/>
              <a:t> Trung </a:t>
            </a:r>
            <a:r>
              <a:rPr lang="en-US" sz="1400" dirty="0" err="1"/>
              <a:t>ương</a:t>
            </a:r>
            <a:endParaRPr lang="en-US" sz="1400" dirty="0"/>
          </a:p>
        </p:txBody>
      </p:sp>
      <p:sp>
        <p:nvSpPr>
          <p:cNvPr id="4" name="TextBox 3">
            <a:extLst>
              <a:ext uri="{FF2B5EF4-FFF2-40B4-BE49-F238E27FC236}">
                <a16:creationId xmlns:a16="http://schemas.microsoft.com/office/drawing/2014/main" id="{84F40474-BE58-C271-CB7B-44B3B12B6531}"/>
              </a:ext>
            </a:extLst>
          </p:cNvPr>
          <p:cNvSpPr txBox="1"/>
          <p:nvPr/>
        </p:nvSpPr>
        <p:spPr>
          <a:xfrm>
            <a:off x="4602693" y="6234662"/>
            <a:ext cx="1316296" cy="523220"/>
          </a:xfrm>
          <a:prstGeom prst="rect">
            <a:avLst/>
          </a:prstGeom>
          <a:solidFill>
            <a:srgbClr val="92D050"/>
          </a:solidFill>
          <a:ln>
            <a:solidFill>
              <a:srgbClr val="00B050"/>
            </a:solidFill>
          </a:ln>
        </p:spPr>
        <p:txBody>
          <a:bodyPr wrap="square" rtlCol="0">
            <a:spAutoFit/>
          </a:bodyPr>
          <a:lstStyle/>
          <a:p>
            <a:r>
              <a:rPr lang="en-US" sz="1400" dirty="0"/>
              <a:t>BV </a:t>
            </a:r>
            <a:r>
              <a:rPr lang="en-US" sz="1400" dirty="0" err="1"/>
              <a:t>Từ</a:t>
            </a:r>
            <a:r>
              <a:rPr lang="en-US" sz="1400" dirty="0"/>
              <a:t> </a:t>
            </a:r>
            <a:r>
              <a:rPr lang="en-US" sz="1400" dirty="0" err="1"/>
              <a:t>Dũ</a:t>
            </a:r>
            <a:r>
              <a:rPr lang="en-US" sz="1400" dirty="0"/>
              <a:t>, </a:t>
            </a:r>
          </a:p>
          <a:p>
            <a:r>
              <a:rPr lang="en-US" sz="1400" dirty="0"/>
              <a:t>BV Nhi </a:t>
            </a:r>
            <a:r>
              <a:rPr lang="en-US" sz="1400" dirty="0" err="1"/>
              <a:t>Đồng</a:t>
            </a:r>
            <a:r>
              <a:rPr lang="en-US" sz="1400" dirty="0"/>
              <a:t> 1</a:t>
            </a:r>
          </a:p>
        </p:txBody>
      </p:sp>
    </p:spTree>
    <p:extLst>
      <p:ext uri="{BB962C8B-B14F-4D97-AF65-F5344CB8AC3E}">
        <p14:creationId xmlns:p14="http://schemas.microsoft.com/office/powerpoint/2010/main" val="24420395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61133-0634-9220-8E19-29ECD176DE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1D68C4-F7AB-D291-44C6-A43C555E1534}"/>
              </a:ext>
            </a:extLst>
          </p:cNvPr>
          <p:cNvSpPr>
            <a:spLocks noGrp="1"/>
          </p:cNvSpPr>
          <p:nvPr>
            <p:ph type="title"/>
          </p:nvPr>
        </p:nvSpPr>
        <p:spPr>
          <a:xfrm>
            <a:off x="618849" y="0"/>
            <a:ext cx="10515600" cy="672739"/>
          </a:xfrm>
        </p:spPr>
        <p:txBody>
          <a:bodyPr>
            <a:normAutofit/>
          </a:bodyPr>
          <a:lstStyle/>
          <a:p>
            <a:pPr algn="ctr"/>
            <a:r>
              <a:rPr lang="en-US" sz="2800" b="1" dirty="0" err="1">
                <a:solidFill>
                  <a:schemeClr val="accent1">
                    <a:lumMod val="75000"/>
                  </a:schemeClr>
                </a:solidFill>
                <a:latin typeface="Arial" panose="020B0604020202020204" pitchFamily="34" charset="0"/>
                <a:cs typeface="Arial" panose="020B0604020202020204" pitchFamily="34" charset="0"/>
              </a:rPr>
              <a:t>Các</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kết</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quả</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chính</a:t>
            </a:r>
            <a:r>
              <a:rPr lang="en-US" sz="2800" b="1" dirty="0">
                <a:solidFill>
                  <a:schemeClr val="accent1">
                    <a:lumMod val="75000"/>
                  </a:schemeClr>
                </a:solidFill>
                <a:latin typeface="Arial" panose="020B0604020202020204" pitchFamily="34" charset="0"/>
                <a:cs typeface="Arial" panose="020B0604020202020204" pitchFamily="34" charset="0"/>
              </a:rPr>
              <a:t> </a:t>
            </a:r>
          </a:p>
        </p:txBody>
      </p:sp>
      <p:sp>
        <p:nvSpPr>
          <p:cNvPr id="3" name="Content Placeholder 2">
            <a:extLst>
              <a:ext uri="{FF2B5EF4-FFF2-40B4-BE49-F238E27FC236}">
                <a16:creationId xmlns:a16="http://schemas.microsoft.com/office/drawing/2014/main" id="{52031A43-FB88-011E-7D72-B0F2B83816E7}"/>
              </a:ext>
            </a:extLst>
          </p:cNvPr>
          <p:cNvSpPr>
            <a:spLocks noGrp="1"/>
          </p:cNvSpPr>
          <p:nvPr>
            <p:ph idx="1"/>
          </p:nvPr>
        </p:nvSpPr>
        <p:spPr>
          <a:xfrm>
            <a:off x="246667" y="517291"/>
            <a:ext cx="11859193" cy="6340709"/>
          </a:xfrm>
        </p:spPr>
        <p:txBody>
          <a:bodyPr>
            <a:noAutofit/>
          </a:bodyPr>
          <a:lstStyle/>
          <a:p>
            <a:pPr marL="0" indent="0">
              <a:lnSpc>
                <a:spcPct val="150000"/>
              </a:lnSpc>
              <a:buNone/>
            </a:pPr>
            <a:r>
              <a:rPr lang="en-US" sz="1800" b="1" dirty="0" err="1">
                <a:solidFill>
                  <a:schemeClr val="accent1">
                    <a:lumMod val="75000"/>
                  </a:schemeClr>
                </a:solidFill>
                <a:latin typeface="Arial" panose="020B0604020202020204" pitchFamily="34" charset="0"/>
                <a:cs typeface="Arial" panose="020B0604020202020204" pitchFamily="34" charset="0"/>
              </a:rPr>
              <a:t>Lãnh</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đạo</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và</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điều</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phối</a:t>
            </a:r>
            <a:r>
              <a:rPr lang="en-US" sz="1800" b="1" dirty="0">
                <a:solidFill>
                  <a:schemeClr val="accent1">
                    <a:lumMod val="75000"/>
                  </a:schemeClr>
                </a:solidFill>
                <a:latin typeface="Arial" panose="020B0604020202020204" pitchFamily="34" charset="0"/>
                <a:cs typeface="Arial" panose="020B0604020202020204" pitchFamily="34" charset="0"/>
              </a:rPr>
              <a:t> </a:t>
            </a:r>
            <a:endParaRPr lang="en-US" sz="1800" dirty="0">
              <a:solidFill>
                <a:schemeClr val="accent1">
                  <a:lumMod val="75000"/>
                </a:schemeClr>
              </a:solidFill>
              <a:latin typeface="Arial" panose="020B0604020202020204" pitchFamily="34" charset="0"/>
              <a:cs typeface="Arial" panose="020B0604020202020204" pitchFamily="34" charset="0"/>
            </a:endParaRPr>
          </a:p>
          <a:p>
            <a:pPr lvl="1">
              <a:lnSpc>
                <a:spcPct val="150000"/>
              </a:lnSpc>
            </a:pPr>
            <a:r>
              <a:rPr lang="en-US" sz="1800" dirty="0" err="1">
                <a:latin typeface="Arial" panose="020B0604020202020204" pitchFamily="34" charset="0"/>
                <a:cs typeface="Arial" panose="020B0604020202020204" pitchFamily="34" charset="0"/>
              </a:rPr>
              <a:t>Chương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trình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loại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trừ</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lây</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truyền</a:t>
            </a:r>
            <a:r>
              <a:rPr lang="en-US" sz="1800" dirty="0">
                <a:latin typeface="Arial" panose="020B0604020202020204" pitchFamily="34" charset="0"/>
                <a:cs typeface="Arial" panose="020B0604020202020204" pitchFamily="34" charset="0"/>
              </a:rPr>
              <a:t> HIV, HBV </a:t>
            </a:r>
            <a:r>
              <a:rPr lang="en-US" sz="1800" dirty="0" err="1">
                <a:latin typeface="Arial" panose="020B0604020202020204" pitchFamily="34" charset="0"/>
                <a:cs typeface="Arial" panose="020B0604020202020204" pitchFamily="34" charset="0"/>
              </a:rPr>
              <a:t>và</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giang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mai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từ</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mẹ</a:t>
            </a:r>
            <a:r>
              <a:rPr lang="en-US" sz="1800" dirty="0">
                <a:latin typeface="Arial" panose="020B0604020202020204" pitchFamily="34" charset="0"/>
                <a:cs typeface="Arial" panose="020B0604020202020204" pitchFamily="34" charset="0"/>
              </a:rPr>
              <a:t> sang con </a:t>
            </a:r>
            <a:r>
              <a:rPr lang="en-US" sz="1800" dirty="0" err="1">
                <a:latin typeface="Arial" panose="020B0604020202020204" pitchFamily="34" charset="0"/>
                <a:cs typeface="Arial" panose="020B0604020202020204" pitchFamily="34" charset="0"/>
              </a:rPr>
              <a:t>liên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quan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nhiều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vụ</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cục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bệnh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viện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viện</a:t>
            </a:r>
            <a:r>
              <a:rPr lang="en-US" sz="1800" dirty="0">
                <a:latin typeface="Arial" panose="020B0604020202020204" pitchFamily="34" charset="0"/>
                <a:cs typeface="Arial" panose="020B0604020202020204" pitchFamily="34" charset="0"/>
              </a:rPr>
              <a:t> (MCH, VAAC/VADP, VAMS, BV </a:t>
            </a:r>
            <a:r>
              <a:rPr lang="en-US" sz="1800" dirty="0" err="1">
                <a:latin typeface="Arial" panose="020B0604020202020204" pitchFamily="34" charset="0"/>
                <a:cs typeface="Arial" panose="020B0604020202020204" pitchFamily="34" charset="0"/>
              </a:rPr>
              <a:t>Phụ</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sản</a:t>
            </a:r>
            <a:r>
              <a:rPr lang="en-US" sz="1800" dirty="0">
                <a:latin typeface="Arial" panose="020B0604020202020204" pitchFamily="34" charset="0"/>
                <a:cs typeface="Arial" panose="020B0604020202020204" pitchFamily="34" charset="0"/>
              </a:rPr>
              <a:t>, BV Da Liễu,…)</a:t>
            </a:r>
          </a:p>
          <a:p>
            <a:pPr lvl="1">
              <a:lnSpc>
                <a:spcPct val="150000"/>
              </a:lnSpc>
            </a:pPr>
            <a:r>
              <a:rPr lang="en-US" sz="1800" dirty="0">
                <a:latin typeface="Arial" panose="020B0604020202020204" pitchFamily="34" charset="0"/>
                <a:cs typeface="Arial" panose="020B0604020202020204" pitchFamily="34" charset="0"/>
              </a:rPr>
              <a:t>Điều </a:t>
            </a:r>
            <a:r>
              <a:rPr lang="en-US" sz="1800" dirty="0" err="1">
                <a:latin typeface="Arial" panose="020B0604020202020204" pitchFamily="34" charset="0"/>
                <a:cs typeface="Arial" panose="020B0604020202020204" pitchFamily="34" charset="0"/>
              </a:rPr>
              <a:t>phối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giữa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các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đơn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vj</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chưa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tốt</a:t>
            </a:r>
            <a:r>
              <a:rPr lang="en-US" sz="1800" dirty="0">
                <a:latin typeface="Arial" panose="020B0604020202020204" pitchFamily="34" charset="0"/>
                <a:cs typeface="Arial" panose="020B0604020202020204" pitchFamily="34" charset="0"/>
              </a:rPr>
              <a:t>, bao </a:t>
            </a:r>
            <a:r>
              <a:rPr lang="en-US" sz="1800" dirty="0" err="1">
                <a:latin typeface="Arial" panose="020B0604020202020204" pitchFamily="34" charset="0"/>
                <a:cs typeface="Arial" panose="020B0604020202020204" pitchFamily="34" charset="0"/>
              </a:rPr>
              <a:t>gồm</a:t>
            </a:r>
            <a:r>
              <a:rPr lang="en-US" sz="1800" dirty="0">
                <a:latin typeface="Arial" panose="020B0604020202020204" pitchFamily="34" charset="0"/>
                <a:cs typeface="Arial" panose="020B0604020202020204" pitchFamily="34" charset="0"/>
              </a:rPr>
              <a:t>  y </a:t>
            </a:r>
            <a:r>
              <a:rPr lang="en-US" sz="1800" dirty="0" err="1">
                <a:latin typeface="Arial" panose="020B0604020202020204" pitchFamily="34" charset="0"/>
                <a:cs typeface="Arial" panose="020B0604020202020204" pitchFamily="34" charset="0"/>
              </a:rPr>
              <a:t>tế</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tư</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nhân</a:t>
            </a:r>
            <a:endParaRPr lang="en-US" sz="1800" dirty="0">
              <a:latin typeface="Arial" panose="020B0604020202020204" pitchFamily="34" charset="0"/>
              <a:cs typeface="Arial" panose="020B0604020202020204" pitchFamily="34" charset="0"/>
            </a:endParaRPr>
          </a:p>
          <a:p>
            <a:pPr lvl="1">
              <a:lnSpc>
                <a:spcPct val="150000"/>
              </a:lnSpc>
            </a:pPr>
            <a:r>
              <a:rPr lang="en-AU" sz="1800" dirty="0">
                <a:effectLst/>
                <a:latin typeface="Arial" panose="020B0604020202020204" pitchFamily="34" charset="0"/>
                <a:ea typeface="Aptos" panose="020B0004020202020204" pitchFamily="34" charset="0"/>
                <a:cs typeface="Arial" panose="020B0604020202020204" pitchFamily="34" charset="0"/>
              </a:rPr>
              <a:t>Cung </a:t>
            </a:r>
            <a:r>
              <a:rPr lang="en-AU" sz="1800" dirty="0" err="1">
                <a:effectLst/>
                <a:latin typeface="Arial" panose="020B0604020202020204" pitchFamily="34" charset="0"/>
                <a:ea typeface="Aptos" panose="020B0004020202020204" pitchFamily="34" charset="0"/>
                <a:cs typeface="Arial" panose="020B0604020202020204" pitchFamily="34" charset="0"/>
              </a:rPr>
              <a:t>cấp</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dịch</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vụ</a:t>
            </a:r>
            <a:r>
              <a:rPr lang="en-AU" sz="1800" dirty="0">
                <a:effectLst/>
                <a:latin typeface="Arial" panose="020B0604020202020204" pitchFamily="34" charset="0"/>
                <a:ea typeface="Aptos" panose="020B0004020202020204" pitchFamily="34" charset="0"/>
                <a:cs typeface="Arial" panose="020B0604020202020204" pitchFamily="34" charset="0"/>
              </a:rPr>
              <a:t> y </a:t>
            </a:r>
            <a:r>
              <a:rPr lang="en-AU" sz="1800" dirty="0" err="1">
                <a:effectLst/>
                <a:latin typeface="Arial" panose="020B0604020202020204" pitchFamily="34" charset="0"/>
                <a:ea typeface="Aptos" panose="020B0004020202020204" pitchFamily="34" charset="0"/>
                <a:cs typeface="Arial" panose="020B0604020202020204" pitchFamily="34" charset="0"/>
              </a:rPr>
              <a:t>tế</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còn</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latin typeface="Arial" panose="020B0604020202020204" pitchFamily="34" charset="0"/>
                <a:ea typeface="Aptos" panose="020B0004020202020204" pitchFamily="34" charset="0"/>
                <a:cs typeface="Arial" panose="020B0604020202020204" pitchFamily="34" charset="0"/>
              </a:rPr>
              <a:t>phân</a:t>
            </a:r>
            <a:r>
              <a:rPr lang="en-AU" sz="1800" dirty="0">
                <a:latin typeface="Arial" panose="020B0604020202020204" pitchFamily="34" charset="0"/>
                <a:ea typeface="Aptos" panose="020B0004020202020204" pitchFamily="34" charset="0"/>
                <a:cs typeface="Arial" panose="020B0604020202020204" pitchFamily="34" charset="0"/>
              </a:rPr>
              <a:t> </a:t>
            </a:r>
            <a:r>
              <a:rPr lang="en-AU" sz="1800" dirty="0" err="1">
                <a:latin typeface="Arial" panose="020B0604020202020204" pitchFamily="34" charset="0"/>
                <a:ea typeface="Aptos" panose="020B0004020202020204" pitchFamily="34" charset="0"/>
                <a:cs typeface="Arial" panose="020B0604020202020204" pitchFamily="34" charset="0"/>
              </a:rPr>
              <a:t>mảnh</a:t>
            </a:r>
            <a:r>
              <a:rPr lang="en-AU" sz="1800" dirty="0">
                <a:latin typeface="Arial" panose="020B0604020202020204" pitchFamily="34" charset="0"/>
                <a:ea typeface="Aptos" panose="020B0004020202020204" pitchFamily="34" charset="0"/>
                <a:cs typeface="Arial" panose="020B0604020202020204" pitchFamily="34" charset="0"/>
              </a:rPr>
              <a:t> </a:t>
            </a:r>
            <a:r>
              <a:rPr lang="en-AU" sz="1800" dirty="0">
                <a:effectLst/>
                <a:latin typeface="Arial" panose="020B0604020202020204" pitchFamily="34" charset="0"/>
                <a:ea typeface="Aptos" panose="020B0004020202020204" pitchFamily="34" charset="0"/>
                <a:cs typeface="Arial" panose="020B0604020202020204" pitchFamily="34" charset="0"/>
              </a:rPr>
              <a:t>(</a:t>
            </a:r>
            <a:r>
              <a:rPr lang="en-AU" sz="1800" dirty="0" err="1">
                <a:effectLst/>
                <a:latin typeface="Arial" panose="020B0604020202020204" pitchFamily="34" charset="0"/>
                <a:ea typeface="Aptos" panose="020B0004020202020204" pitchFamily="34" charset="0"/>
                <a:cs typeface="Arial" panose="020B0604020202020204" pitchFamily="34" charset="0"/>
              </a:rPr>
              <a:t>Chăm</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sóc</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trước</a:t>
            </a:r>
            <a:r>
              <a:rPr lang="en-AU" sz="1800" dirty="0">
                <a:effectLst/>
                <a:latin typeface="Arial" panose="020B0604020202020204" pitchFamily="34" charset="0"/>
                <a:ea typeface="Aptos" panose="020B0004020202020204" pitchFamily="34" charset="0"/>
                <a:cs typeface="Arial" panose="020B0604020202020204" pitchFamily="34" charset="0"/>
              </a:rPr>
              <a:t> sinh, HIV, Truyền </a:t>
            </a:r>
            <a:r>
              <a:rPr lang="en-AU" sz="1800" dirty="0" err="1">
                <a:effectLst/>
                <a:latin typeface="Arial" panose="020B0604020202020204" pitchFamily="34" charset="0"/>
                <a:ea typeface="Aptos" panose="020B0004020202020204" pitchFamily="34" charset="0"/>
                <a:cs typeface="Arial" panose="020B0604020202020204" pitchFamily="34" charset="0"/>
              </a:rPr>
              <a:t>nhiễm</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và</a:t>
            </a:r>
            <a:r>
              <a:rPr lang="en-AU" sz="1800" dirty="0">
                <a:effectLst/>
                <a:latin typeface="Arial" panose="020B0604020202020204" pitchFamily="34" charset="0"/>
                <a:ea typeface="Aptos" panose="020B0004020202020204" pitchFamily="34" charset="0"/>
                <a:cs typeface="Arial" panose="020B0604020202020204" pitchFamily="34" charset="0"/>
              </a:rPr>
              <a:t> Da Liễu)</a:t>
            </a:r>
          </a:p>
          <a:p>
            <a:pPr marL="0" indent="0">
              <a:lnSpc>
                <a:spcPct val="150000"/>
              </a:lnSpc>
              <a:buNone/>
            </a:pPr>
            <a:r>
              <a:rPr lang="en-US" sz="1800" b="1" dirty="0" err="1">
                <a:solidFill>
                  <a:schemeClr val="accent1">
                    <a:lumMod val="75000"/>
                  </a:schemeClr>
                </a:solidFill>
                <a:latin typeface="Arial" panose="020B0604020202020204" pitchFamily="34" charset="0"/>
                <a:cs typeface="Arial" panose="020B0604020202020204" pitchFamily="34" charset="0"/>
              </a:rPr>
              <a:t>Năng</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lực</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của</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cán</a:t>
            </a:r>
            <a:r>
              <a:rPr lang="en-US" sz="1800" b="1" dirty="0">
                <a:solidFill>
                  <a:schemeClr val="accent1">
                    <a:lumMod val="75000"/>
                  </a:schemeClr>
                </a:solidFill>
                <a:latin typeface="Arial" panose="020B0604020202020204" pitchFamily="34" charset="0"/>
                <a:cs typeface="Arial" panose="020B0604020202020204" pitchFamily="34" charset="0"/>
              </a:rPr>
              <a:t> </a:t>
            </a:r>
            <a:r>
              <a:rPr lang="en-US" sz="1800" b="1" dirty="0" err="1">
                <a:solidFill>
                  <a:schemeClr val="accent1">
                    <a:lumMod val="75000"/>
                  </a:schemeClr>
                </a:solidFill>
                <a:latin typeface="Arial" panose="020B0604020202020204" pitchFamily="34" charset="0"/>
                <a:cs typeface="Arial" panose="020B0604020202020204" pitchFamily="34" charset="0"/>
              </a:rPr>
              <a:t>bộ</a:t>
            </a:r>
            <a:r>
              <a:rPr lang="en-US" sz="1800" b="1" dirty="0">
                <a:solidFill>
                  <a:schemeClr val="accent1">
                    <a:lumMod val="75000"/>
                  </a:schemeClr>
                </a:solidFill>
                <a:latin typeface="Arial" panose="020B0604020202020204" pitchFamily="34" charset="0"/>
                <a:cs typeface="Arial" panose="020B0604020202020204" pitchFamily="34" charset="0"/>
              </a:rPr>
              <a:t> y </a:t>
            </a:r>
            <a:r>
              <a:rPr lang="en-US" sz="1800" b="1" dirty="0" err="1">
                <a:solidFill>
                  <a:schemeClr val="accent1">
                    <a:lumMod val="75000"/>
                  </a:schemeClr>
                </a:solidFill>
                <a:latin typeface="Arial" panose="020B0604020202020204" pitchFamily="34" charset="0"/>
                <a:cs typeface="Arial" panose="020B0604020202020204" pitchFamily="34" charset="0"/>
              </a:rPr>
              <a:t>tế</a:t>
            </a:r>
            <a:r>
              <a:rPr lang="en-US" sz="1800" b="1" dirty="0">
                <a:solidFill>
                  <a:schemeClr val="accent1">
                    <a:lumMod val="75000"/>
                  </a:schemeClr>
                </a:solidFill>
                <a:latin typeface="Arial" panose="020B0604020202020204" pitchFamily="34" charset="0"/>
                <a:cs typeface="Arial" panose="020B0604020202020204" pitchFamily="34" charset="0"/>
              </a:rPr>
              <a:t> </a:t>
            </a:r>
          </a:p>
          <a:p>
            <a:pPr lvl="1">
              <a:lnSpc>
                <a:spcPct val="150000"/>
              </a:lnSpc>
            </a:pPr>
            <a:r>
              <a:rPr lang="en-US" sz="1800" dirty="0" err="1">
                <a:latin typeface="Arial" panose="020B0604020202020204" pitchFamily="34" charset="0"/>
                <a:cs typeface="Arial" panose="020B0604020202020204" pitchFamily="34" charset="0"/>
              </a:rPr>
              <a:t>Một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số</a:t>
            </a:r>
            <a:r>
              <a:rPr lang="en-US" sz="1800" dirty="0">
                <a:latin typeface="Arial" panose="020B0604020202020204" pitchFamily="34" charset="0"/>
                <a:cs typeface="Arial" panose="020B0604020202020204" pitchFamily="34" charset="0"/>
              </a:rPr>
              <a:t> CBYT </a:t>
            </a:r>
            <a:r>
              <a:rPr lang="en-US" sz="1800" dirty="0" err="1">
                <a:latin typeface="Arial" panose="020B0604020202020204" pitchFamily="34" charset="0"/>
                <a:cs typeface="Arial" panose="020B0604020202020204" pitchFamily="34" charset="0"/>
              </a:rPr>
              <a:t>chưa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nắm</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vững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các</a:t>
            </a:r>
            <a:r>
              <a:rPr lang="en-US" sz="1800" dirty="0">
                <a:latin typeface="Arial" panose="020B0604020202020204" pitchFamily="34" charset="0"/>
                <a:cs typeface="Arial" panose="020B0604020202020204" pitchFamily="34" charset="0"/>
              </a:rPr>
              <a:t> HD </a:t>
            </a:r>
            <a:r>
              <a:rPr lang="en-US" sz="1800" dirty="0" err="1">
                <a:latin typeface="Arial" panose="020B0604020202020204" pitchFamily="34" charset="0"/>
                <a:cs typeface="Arial" panose="020B0604020202020204" pitchFamily="34" charset="0"/>
              </a:rPr>
              <a:t>về</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điều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trị</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dự</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phòng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và</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quản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lý</a:t>
            </a:r>
            <a:r>
              <a:rPr lang="en-US" sz="1800" dirty="0">
                <a:latin typeface="Arial" panose="020B0604020202020204" pitchFamily="34" charset="0"/>
                <a:cs typeface="Arial" panose="020B0604020202020204" pitchFamily="34" charset="0"/>
              </a:rPr>
              <a:t> PNMT </a:t>
            </a:r>
            <a:r>
              <a:rPr lang="en-US" sz="1800" dirty="0" err="1">
                <a:latin typeface="Arial" panose="020B0604020202020204" pitchFamily="34" charset="0"/>
                <a:cs typeface="Arial" panose="020B0604020202020204" pitchFamily="34" charset="0"/>
              </a:rPr>
              <a:t>nhiễm</a:t>
            </a:r>
            <a:r>
              <a:rPr lang="en-US" sz="1800" dirty="0">
                <a:latin typeface="Arial" panose="020B0604020202020204" pitchFamily="34" charset="0"/>
                <a:cs typeface="Arial" panose="020B0604020202020204" pitchFamily="34" charset="0"/>
              </a:rPr>
              <a:t> HIV, HBV </a:t>
            </a:r>
            <a:r>
              <a:rPr lang="en-US" sz="1800" dirty="0" err="1">
                <a:latin typeface="Arial" panose="020B0604020202020204" pitchFamily="34" charset="0"/>
                <a:cs typeface="Arial" panose="020B0604020202020204" pitchFamily="34" charset="0"/>
              </a:rPr>
              <a:t>và</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giang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mai</a:t>
            </a:r>
            <a:r>
              <a:rPr lang="en-US" sz="1800" dirty="0">
                <a:latin typeface="Arial" panose="020B0604020202020204" pitchFamily="34" charset="0"/>
                <a:cs typeface="Arial" panose="020B0604020202020204" pitchFamily="34" charset="0"/>
              </a:rPr>
              <a:t> </a:t>
            </a:r>
          </a:p>
          <a:p>
            <a:pPr lvl="1">
              <a:lnSpc>
                <a:spcPct val="150000"/>
              </a:lnSpc>
            </a:pPr>
            <a:r>
              <a:rPr lang="en-US" sz="1800" dirty="0" err="1">
                <a:latin typeface="Arial" panose="020B0604020202020204" pitchFamily="34" charset="0"/>
                <a:cs typeface="Arial" panose="020B0604020202020204" pitchFamily="34" charset="0"/>
              </a:rPr>
              <a:t>Nhiều</a:t>
            </a:r>
            <a:r>
              <a:rPr lang="en-US" sz="1800" dirty="0">
                <a:latin typeface="Arial" panose="020B0604020202020204" pitchFamily="34" charset="0"/>
                <a:cs typeface="Arial" panose="020B0604020202020204" pitchFamily="34" charset="0"/>
              </a:rPr>
              <a:t> CBYT </a:t>
            </a:r>
            <a:r>
              <a:rPr lang="en-US" sz="1800" dirty="0" err="1">
                <a:latin typeface="Arial" panose="020B0604020202020204" pitchFamily="34" charset="0"/>
                <a:cs typeface="Arial" panose="020B0604020202020204" pitchFamily="34" charset="0"/>
              </a:rPr>
              <a:t>không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biết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về</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Kế</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hoạch</a:t>
            </a:r>
            <a:r>
              <a:rPr lang="en-US" sz="1800" dirty="0">
                <a:latin typeface="Arial" panose="020B0604020202020204" pitchFamily="34" charset="0"/>
                <a:cs typeface="Arial" panose="020B0604020202020204" pitchFamily="34" charset="0"/>
              </a:rPr>
              <a:t> HĐQG </a:t>
            </a:r>
            <a:r>
              <a:rPr lang="en-US" sz="1800" dirty="0" err="1">
                <a:latin typeface="Arial" panose="020B0604020202020204" pitchFamily="34" charset="0"/>
                <a:cs typeface="Arial" panose="020B0604020202020204" pitchFamily="34" charset="0"/>
              </a:rPr>
              <a:t>loại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trừ</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lây</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truyền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ba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bệnh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từ</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mẹ</a:t>
            </a:r>
            <a:r>
              <a:rPr lang="en-US" sz="1800" dirty="0">
                <a:latin typeface="Arial" panose="020B0604020202020204" pitchFamily="34" charset="0"/>
                <a:cs typeface="Arial" panose="020B0604020202020204" pitchFamily="34" charset="0"/>
              </a:rPr>
              <a:t> sang con</a:t>
            </a:r>
          </a:p>
          <a:p>
            <a:pPr marL="0" indent="0">
              <a:lnSpc>
                <a:spcPct val="150000"/>
              </a:lnSpc>
              <a:buNone/>
            </a:pPr>
            <a:r>
              <a:rPr lang="en-US" sz="18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Hệ</a:t>
            </a:r>
            <a:r>
              <a:rPr lang="en-US" sz="18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n-US" sz="18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thống</a:t>
            </a:r>
            <a:r>
              <a:rPr lang="en-US" sz="18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n-US" sz="18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báo</a:t>
            </a:r>
            <a:r>
              <a:rPr lang="en-US" sz="18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n-US" sz="1800" b="1" dirty="0" err="1">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cáo</a:t>
            </a:r>
            <a:r>
              <a:rPr lang="en-US" sz="18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p>
          <a:p>
            <a:pPr lvl="1">
              <a:lnSpc>
                <a:spcPct val="150000"/>
              </a:lnSpc>
            </a:pPr>
            <a:r>
              <a:rPr lang="en-AU" sz="1800" dirty="0">
                <a:effectLst/>
                <a:latin typeface="Arial" panose="020B0604020202020204" pitchFamily="34" charset="0"/>
                <a:ea typeface="Aptos" panose="020B0004020202020204" pitchFamily="34" charset="0"/>
                <a:cs typeface="Arial" panose="020B0604020202020204" pitchFamily="34" charset="0"/>
              </a:rPr>
              <a:t>Liê</a:t>
            </a:r>
            <a:r>
              <a:rPr lang="en-AU" sz="1800" dirty="0">
                <a:latin typeface="Arial" panose="020B0604020202020204" pitchFamily="34" charset="0"/>
                <a:ea typeface="Aptos" panose="020B0004020202020204" pitchFamily="34" charset="0"/>
                <a:cs typeface="Arial" panose="020B0604020202020204" pitchFamily="34" charset="0"/>
              </a:rPr>
              <a:t>n </a:t>
            </a:r>
            <a:r>
              <a:rPr lang="en-AU" sz="1800" dirty="0" err="1">
                <a:latin typeface="Arial" panose="020B0604020202020204" pitchFamily="34" charset="0"/>
                <a:ea typeface="Aptos" panose="020B0004020202020204" pitchFamily="34" charset="0"/>
                <a:cs typeface="Arial" panose="020B0604020202020204" pitchFamily="34" charset="0"/>
              </a:rPr>
              <a:t>quan</a:t>
            </a:r>
            <a:r>
              <a:rPr lang="en-AU" sz="1800" dirty="0">
                <a:latin typeface="Arial" panose="020B0604020202020204" pitchFamily="34" charset="0"/>
                <a:ea typeface="Aptos" panose="020B0004020202020204" pitchFamily="34" charset="0"/>
                <a:cs typeface="Arial" panose="020B0604020202020204" pitchFamily="34" charset="0"/>
              </a:rPr>
              <a:t> </a:t>
            </a:r>
            <a:r>
              <a:rPr lang="en-AU" sz="1800" dirty="0" err="1">
                <a:latin typeface="Arial" panose="020B0604020202020204" pitchFamily="34" charset="0"/>
                <a:ea typeface="Aptos" panose="020B0004020202020204" pitchFamily="34" charset="0"/>
                <a:cs typeface="Arial" panose="020B0604020202020204" pitchFamily="34" charset="0"/>
              </a:rPr>
              <a:t>n</a:t>
            </a:r>
            <a:r>
              <a:rPr lang="en-AU" sz="1800" dirty="0" err="1">
                <a:effectLst/>
                <a:latin typeface="Arial" panose="020B0604020202020204" pitchFamily="34" charset="0"/>
                <a:ea typeface="Aptos" panose="020B0004020202020204" pitchFamily="34" charset="0"/>
                <a:cs typeface="Arial" panose="020B0604020202020204" pitchFamily="34" charset="0"/>
              </a:rPr>
              <a:t>hiều</a:t>
            </a:r>
            <a:r>
              <a:rPr lang="en-AU" sz="1800" dirty="0">
                <a:effectLst/>
                <a:latin typeface="Arial" panose="020B0604020202020204" pitchFamily="34" charset="0"/>
                <a:ea typeface="Aptos" panose="020B0004020202020204" pitchFamily="34" charset="0"/>
                <a:cs typeface="Arial" panose="020B0604020202020204" pitchFamily="34" charset="0"/>
              </a:rPr>
              <a:t> thông </a:t>
            </a:r>
            <a:r>
              <a:rPr lang="en-AU" sz="1800" dirty="0" err="1">
                <a:effectLst/>
                <a:latin typeface="Arial" panose="020B0604020202020204" pitchFamily="34" charset="0"/>
                <a:ea typeface="Aptos" panose="020B0004020202020204" pitchFamily="34" charset="0"/>
                <a:cs typeface="Arial" panose="020B0604020202020204" pitchFamily="34" charset="0"/>
              </a:rPr>
              <a:t>tư</a:t>
            </a:r>
            <a:r>
              <a:rPr lang="en-AU" sz="1800" dirty="0">
                <a:effectLst/>
                <a:latin typeface="Arial" panose="020B0604020202020204" pitchFamily="34" charset="0"/>
                <a:ea typeface="Aptos" panose="020B0004020202020204" pitchFamily="34" charset="0"/>
                <a:cs typeface="Arial" panose="020B0604020202020204" pitchFamily="34" charset="0"/>
              </a:rPr>
              <a:t> 05/2023 (HIV), </a:t>
            </a:r>
            <a:r>
              <a:rPr lang="en-AU" sz="1800" dirty="0" err="1">
                <a:effectLst/>
                <a:latin typeface="Arial" panose="020B0604020202020204" pitchFamily="34" charset="0"/>
                <a:ea typeface="Aptos" panose="020B0004020202020204" pitchFamily="34" charset="0"/>
                <a:cs typeface="Arial" panose="020B0604020202020204" pitchFamily="34" charset="0"/>
              </a:rPr>
              <a:t>thông</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tư</a:t>
            </a:r>
            <a:r>
              <a:rPr lang="en-AU" sz="1800" dirty="0">
                <a:effectLst/>
                <a:latin typeface="Arial" panose="020B0604020202020204" pitchFamily="34" charset="0"/>
                <a:ea typeface="Aptos" panose="020B0004020202020204" pitchFamily="34" charset="0"/>
                <a:cs typeface="Arial" panose="020B0604020202020204" pitchFamily="34" charset="0"/>
              </a:rPr>
              <a:t> 37/2019 BC </a:t>
            </a:r>
            <a:r>
              <a:rPr lang="en-AU" sz="1800" dirty="0" err="1">
                <a:effectLst/>
                <a:latin typeface="Arial" panose="020B0604020202020204" pitchFamily="34" charset="0"/>
                <a:ea typeface="Aptos" panose="020B0004020202020204" pitchFamily="34" charset="0"/>
                <a:cs typeface="Arial" panose="020B0604020202020204" pitchFamily="34" charset="0"/>
              </a:rPr>
              <a:t>thống</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kê</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ngành</a:t>
            </a:r>
            <a:r>
              <a:rPr lang="en-AU" sz="1800" dirty="0">
                <a:effectLst/>
                <a:latin typeface="Arial" panose="020B0604020202020204" pitchFamily="34" charset="0"/>
                <a:ea typeface="Aptos" panose="020B0004020202020204" pitchFamily="34" charset="0"/>
                <a:cs typeface="Arial" panose="020B0604020202020204" pitchFamily="34" charset="0"/>
              </a:rPr>
              <a:t> y </a:t>
            </a:r>
            <a:r>
              <a:rPr lang="en-AU" sz="1800" dirty="0" err="1">
                <a:effectLst/>
                <a:latin typeface="Arial" panose="020B0604020202020204" pitchFamily="34" charset="0"/>
                <a:ea typeface="Aptos" panose="020B0004020202020204" pitchFamily="34" charset="0"/>
                <a:cs typeface="Arial" panose="020B0604020202020204" pitchFamily="34" charset="0"/>
              </a:rPr>
              <a:t>tế</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thông</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tư</a:t>
            </a:r>
            <a:r>
              <a:rPr lang="en-AU" sz="1800" dirty="0">
                <a:effectLst/>
                <a:latin typeface="Arial" panose="020B0604020202020204" pitchFamily="34" charset="0"/>
                <a:ea typeface="Aptos" panose="020B0004020202020204" pitchFamily="34" charset="0"/>
                <a:cs typeface="Arial" panose="020B0604020202020204" pitchFamily="34" charset="0"/>
              </a:rPr>
              <a:t> 28/2018 (HIV)</a:t>
            </a:r>
          </a:p>
          <a:p>
            <a:pPr lvl="1">
              <a:lnSpc>
                <a:spcPct val="150000"/>
              </a:lnSpc>
            </a:pPr>
            <a:r>
              <a:rPr lang="en-AU" sz="1800" dirty="0" err="1">
                <a:effectLst/>
                <a:latin typeface="Arial" panose="020B0604020202020204" pitchFamily="34" charset="0"/>
                <a:ea typeface="Aptos" panose="020B0004020202020204" pitchFamily="34" charset="0"/>
                <a:cs typeface="Arial" panose="020B0604020202020204" pitchFamily="34" charset="0"/>
              </a:rPr>
              <a:t>Chất</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lượng</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số</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liệu</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còn</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thấp</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nhiều</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phần</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mềm</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khác</a:t>
            </a:r>
            <a:r>
              <a:rPr lang="en-AU" sz="1800" dirty="0">
                <a:effectLst/>
                <a:latin typeface="Arial" panose="020B0604020202020204" pitchFamily="34" charset="0"/>
                <a:ea typeface="Aptos" panose="020B0004020202020204" pitchFamily="34" charset="0"/>
                <a:cs typeface="Arial" panose="020B0604020202020204" pitchFamily="34" charset="0"/>
              </a:rPr>
              <a:t> </a:t>
            </a:r>
            <a:r>
              <a:rPr lang="en-AU" sz="1800" dirty="0" err="1">
                <a:effectLst/>
                <a:latin typeface="Arial" panose="020B0604020202020204" pitchFamily="34" charset="0"/>
                <a:ea typeface="Aptos" panose="020B0004020202020204" pitchFamily="34" charset="0"/>
                <a:cs typeface="Arial" panose="020B0604020202020204" pitchFamily="34" charset="0"/>
              </a:rPr>
              <a:t>nhau</a:t>
            </a:r>
            <a:r>
              <a:rPr lang="en-AU" sz="1800" dirty="0">
                <a:effectLst/>
                <a:latin typeface="Arial" panose="020B0604020202020204" pitchFamily="34" charset="0"/>
                <a:ea typeface="Aptos" panose="020B0004020202020204" pitchFamily="34" charset="0"/>
                <a:cs typeface="Arial" panose="020B0604020202020204" pitchFamily="34" charset="0"/>
              </a:rPr>
              <a:t> </a:t>
            </a:r>
          </a:p>
          <a:p>
            <a:pPr lvl="1">
              <a:lnSpc>
                <a:spcPct val="150000"/>
              </a:lnSpc>
            </a:pPr>
            <a:r>
              <a:rPr lang="en-AU" sz="1800" dirty="0" err="1">
                <a:latin typeface="Arial" panose="020B0604020202020204" pitchFamily="34" charset="0"/>
                <a:ea typeface="Aptos" panose="020B0004020202020204" pitchFamily="34" charset="0"/>
                <a:cs typeface="Arial" panose="020B0604020202020204" pitchFamily="34" charset="0"/>
              </a:rPr>
              <a:t>Không</a:t>
            </a:r>
            <a:r>
              <a:rPr lang="en-AU" sz="1800" dirty="0">
                <a:latin typeface="Arial" panose="020B0604020202020204" pitchFamily="34" charset="0"/>
                <a:ea typeface="Aptos" panose="020B0004020202020204" pitchFamily="34" charset="0"/>
                <a:cs typeface="Arial" panose="020B0604020202020204" pitchFamily="34" charset="0"/>
              </a:rPr>
              <a:t> </a:t>
            </a:r>
            <a:r>
              <a:rPr lang="en-AU" sz="1800" dirty="0" err="1">
                <a:latin typeface="Arial" panose="020B0604020202020204" pitchFamily="34" charset="0"/>
                <a:ea typeface="Aptos" panose="020B0004020202020204" pitchFamily="34" charset="0"/>
                <a:cs typeface="Arial" panose="020B0604020202020204" pitchFamily="34" charset="0"/>
              </a:rPr>
              <a:t>có</a:t>
            </a:r>
            <a:r>
              <a:rPr lang="en-AU" sz="1800" dirty="0">
                <a:latin typeface="Arial" panose="020B0604020202020204" pitchFamily="34" charset="0"/>
                <a:ea typeface="Aptos" panose="020B0004020202020204" pitchFamily="34" charset="0"/>
                <a:cs typeface="Arial" panose="020B0604020202020204" pitchFamily="34" charset="0"/>
              </a:rPr>
              <a:t> </a:t>
            </a:r>
            <a:r>
              <a:rPr lang="en-AU" sz="1800" dirty="0" err="1">
                <a:latin typeface="Arial" panose="020B0604020202020204" pitchFamily="34" charset="0"/>
                <a:ea typeface="Aptos" panose="020B0004020202020204" pitchFamily="34" charset="0"/>
                <a:cs typeface="Arial" panose="020B0604020202020204" pitchFamily="34" charset="0"/>
              </a:rPr>
              <a:t>số</a:t>
            </a:r>
            <a:r>
              <a:rPr lang="en-AU" sz="1800" dirty="0">
                <a:latin typeface="Arial" panose="020B0604020202020204" pitchFamily="34" charset="0"/>
                <a:ea typeface="Aptos" panose="020B0004020202020204" pitchFamily="34" charset="0"/>
                <a:cs typeface="Arial" panose="020B0604020202020204" pitchFamily="34" charset="0"/>
              </a:rPr>
              <a:t> </a:t>
            </a:r>
            <a:r>
              <a:rPr lang="en-AU" sz="1800" dirty="0" err="1">
                <a:latin typeface="Arial" panose="020B0604020202020204" pitchFamily="34" charset="0"/>
                <a:ea typeface="Aptos" panose="020B0004020202020204" pitchFamily="34" charset="0"/>
                <a:cs typeface="Arial" panose="020B0604020202020204" pitchFamily="34" charset="0"/>
              </a:rPr>
              <a:t>liệu</a:t>
            </a:r>
            <a:r>
              <a:rPr lang="en-AU" sz="1800" dirty="0">
                <a:latin typeface="Arial" panose="020B0604020202020204" pitchFamily="34" charset="0"/>
                <a:ea typeface="Aptos" panose="020B0004020202020204" pitchFamily="34" charset="0"/>
                <a:cs typeface="Arial" panose="020B0604020202020204" pitchFamily="34" charset="0"/>
              </a:rPr>
              <a:t> y </a:t>
            </a:r>
            <a:r>
              <a:rPr lang="en-AU" sz="1800" dirty="0" err="1">
                <a:latin typeface="Arial" panose="020B0604020202020204" pitchFamily="34" charset="0"/>
                <a:ea typeface="Aptos" panose="020B0004020202020204" pitchFamily="34" charset="0"/>
                <a:cs typeface="Arial" panose="020B0604020202020204" pitchFamily="34" charset="0"/>
              </a:rPr>
              <a:t>tế</a:t>
            </a:r>
            <a:r>
              <a:rPr lang="en-AU" sz="1800" dirty="0">
                <a:latin typeface="Arial" panose="020B0604020202020204" pitchFamily="34" charset="0"/>
                <a:ea typeface="Aptos" panose="020B0004020202020204" pitchFamily="34" charset="0"/>
                <a:cs typeface="Arial" panose="020B0604020202020204" pitchFamily="34" charset="0"/>
              </a:rPr>
              <a:t> </a:t>
            </a:r>
            <a:r>
              <a:rPr lang="en-AU" sz="1800" dirty="0" err="1">
                <a:latin typeface="Arial" panose="020B0604020202020204" pitchFamily="34" charset="0"/>
                <a:ea typeface="Aptos" panose="020B0004020202020204" pitchFamily="34" charset="0"/>
                <a:cs typeface="Arial" panose="020B0604020202020204" pitchFamily="34" charset="0"/>
              </a:rPr>
              <a:t>tư</a:t>
            </a:r>
            <a:r>
              <a:rPr lang="en-AU" sz="1800" dirty="0">
                <a:latin typeface="Arial" panose="020B0604020202020204" pitchFamily="34" charset="0"/>
                <a:ea typeface="Aptos" panose="020B0004020202020204" pitchFamily="34" charset="0"/>
                <a:cs typeface="Arial" panose="020B0604020202020204" pitchFamily="34" charset="0"/>
              </a:rPr>
              <a:t> </a:t>
            </a:r>
            <a:r>
              <a:rPr lang="en-AU" sz="1800" dirty="0" err="1">
                <a:latin typeface="Arial" panose="020B0604020202020204" pitchFamily="34" charset="0"/>
                <a:ea typeface="Aptos" panose="020B0004020202020204" pitchFamily="34" charset="0"/>
                <a:cs typeface="Arial" panose="020B0604020202020204" pitchFamily="34" charset="0"/>
              </a:rPr>
              <a:t>nhân</a:t>
            </a:r>
            <a:endParaRPr lang="en-AU" sz="1800" dirty="0">
              <a:latin typeface="Arial" panose="020B0604020202020204" pitchFamily="34" charset="0"/>
              <a:ea typeface="Aptos" panose="020B0004020202020204" pitchFamily="34" charset="0"/>
              <a:cs typeface="Arial" panose="020B0604020202020204" pitchFamily="34" charset="0"/>
            </a:endParaRPr>
          </a:p>
          <a:p>
            <a:pPr lvl="1">
              <a:lnSpc>
                <a:spcPct val="150000"/>
              </a:lnSpc>
            </a:pPr>
            <a:endParaRPr lang="en-AU" sz="1800" dirty="0">
              <a:effectLst/>
              <a:latin typeface="Arial" panose="020B0604020202020204" pitchFamily="34" charset="0"/>
              <a:ea typeface="Aptos" panose="020B0004020202020204" pitchFamily="34" charset="0"/>
              <a:cs typeface="Arial" panose="020B0604020202020204" pitchFamily="34" charset="0"/>
            </a:endParaRPr>
          </a:p>
          <a:p>
            <a:pPr marL="457200" lvl="1" indent="0">
              <a:lnSpc>
                <a:spcPct val="150000"/>
              </a:lnSpc>
              <a:buNone/>
            </a:pPr>
            <a:endParaRPr lang="en-AU" sz="1800" dirty="0">
              <a:effectLst/>
              <a:latin typeface="Arial" panose="020B0604020202020204" pitchFamily="34" charset="0"/>
              <a:ea typeface="Aptos" panose="020B0004020202020204" pitchFamily="34" charset="0"/>
              <a:cs typeface="Arial" panose="020B0604020202020204" pitchFamily="34" charset="0"/>
            </a:endParaRPr>
          </a:p>
          <a:p>
            <a:pPr>
              <a:lnSpc>
                <a:spcPct val="150000"/>
              </a:lnSpc>
            </a:pP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03620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78357-48B6-5A0D-D255-C9C0DCAA72F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714FA4-842D-6163-1562-8A877DABFCE7}"/>
              </a:ext>
            </a:extLst>
          </p:cNvPr>
          <p:cNvSpPr>
            <a:spLocks noGrp="1"/>
          </p:cNvSpPr>
          <p:nvPr>
            <p:ph idx="1"/>
          </p:nvPr>
        </p:nvSpPr>
        <p:spPr>
          <a:xfrm>
            <a:off x="0" y="905858"/>
            <a:ext cx="11804904" cy="5573749"/>
          </a:xfrm>
        </p:spPr>
        <p:txBody>
          <a:bodyPr>
            <a:normAutofit fontScale="70000" lnSpcReduction="20000"/>
          </a:bodyPr>
          <a:lstStyle/>
          <a:p>
            <a:pPr marL="457200" lvl="1" indent="0">
              <a:lnSpc>
                <a:spcPct val="150000"/>
              </a:lnSpc>
              <a:buNone/>
            </a:pPr>
            <a:r>
              <a:rPr lang="en-US" b="1" dirty="0" err="1">
                <a:solidFill>
                  <a:schemeClr val="accent1">
                    <a:lumMod val="75000"/>
                  </a:schemeClr>
                </a:solidFill>
                <a:latin typeface="Arial" panose="020B0604020202020204" pitchFamily="34" charset="0"/>
                <a:cs typeface="Arial" panose="020B0604020202020204" pitchFamily="34" charset="0"/>
              </a:rPr>
              <a:t>Xét</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nghiệm</a:t>
            </a:r>
            <a:r>
              <a:rPr lang="en-US" b="1" dirty="0">
                <a:solidFill>
                  <a:schemeClr val="accent1">
                    <a:lumMod val="75000"/>
                  </a:schemeClr>
                </a:solidFill>
                <a:latin typeface="Arial" panose="020B0604020202020204" pitchFamily="34" charset="0"/>
                <a:cs typeface="Arial" panose="020B0604020202020204" pitchFamily="34" charset="0"/>
              </a:rPr>
              <a:t> </a:t>
            </a:r>
          </a:p>
          <a:p>
            <a:pPr lvl="1">
              <a:lnSpc>
                <a:spcPct val="150000"/>
              </a:lnSpc>
            </a:pPr>
            <a:r>
              <a:rPr lang="en-US" dirty="0" err="1">
                <a:latin typeface="Arial" panose="020B0604020202020204" pitchFamily="34" charset="0"/>
                <a:cs typeface="Arial" panose="020B0604020202020204" pitchFamily="34" charset="0"/>
              </a:rPr>
              <a:t>Tỷ</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lệ</a:t>
            </a:r>
            <a:r>
              <a:rPr lang="en-US" dirty="0">
                <a:latin typeface="Arial" panose="020B0604020202020204" pitchFamily="34" charset="0"/>
                <a:cs typeface="Arial" panose="020B0604020202020204" pitchFamily="34" charset="0"/>
              </a:rPr>
              <a:t> XN HBsAg : </a:t>
            </a:r>
            <a:r>
              <a:rPr lang="en-US" dirty="0" err="1">
                <a:latin typeface="Arial" panose="020B0604020202020204" pitchFamily="34" charset="0"/>
                <a:cs typeface="Arial" panose="020B0604020202020204" pitchFamily="34" charset="0"/>
              </a:rPr>
              <a:t>độ</a:t>
            </a:r>
            <a:r>
              <a:rPr lang="en-US" dirty="0">
                <a:latin typeface="Arial" panose="020B0604020202020204" pitchFamily="34" charset="0"/>
                <a:cs typeface="Arial" panose="020B0604020202020204" pitchFamily="34" charset="0"/>
              </a:rPr>
              <a:t> bao </a:t>
            </a:r>
            <a:r>
              <a:rPr lang="en-US" dirty="0" err="1">
                <a:latin typeface="Arial" panose="020B0604020202020204" pitchFamily="34" charset="0"/>
                <a:cs typeface="Arial" panose="020B0604020202020204" pitchFamily="34" charset="0"/>
              </a:rPr>
              <a:t>phủ</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thấp</a:t>
            </a:r>
            <a:r>
              <a:rPr lang="en-US" dirty="0">
                <a:latin typeface="Arial" panose="020B0604020202020204" pitchFamily="34" charset="0"/>
                <a:cs typeface="Arial" panose="020B0604020202020204" pitchFamily="34" charset="0"/>
              </a:rPr>
              <a:t>  (50.6% </a:t>
            </a:r>
            <a:r>
              <a:rPr lang="en-US" dirty="0" err="1">
                <a:latin typeface="Arial" panose="020B0604020202020204" pitchFamily="34" charset="0"/>
                <a:cs typeface="Arial" panose="020B0604020202020204" pitchFamily="34" charset="0"/>
              </a:rPr>
              <a:t>năm</a:t>
            </a:r>
            <a:r>
              <a:rPr lang="en-US" dirty="0">
                <a:latin typeface="Arial" panose="020B0604020202020204" pitchFamily="34" charset="0"/>
                <a:cs typeface="Arial" panose="020B0604020202020204" pitchFamily="34" charset="0"/>
              </a:rPr>
              <a:t> 2023)</a:t>
            </a:r>
          </a:p>
          <a:p>
            <a:pPr lvl="1">
              <a:lnSpc>
                <a:spcPct val="150000"/>
              </a:lnSpc>
            </a:pPr>
            <a:r>
              <a:rPr lang="en-US" dirty="0">
                <a:latin typeface="Arial" panose="020B0604020202020204" pitchFamily="34" charset="0"/>
                <a:cs typeface="Arial" panose="020B0604020202020204" pitchFamily="34" charset="0"/>
              </a:rPr>
              <a:t>XN HBV DNA, </a:t>
            </a:r>
            <a:r>
              <a:rPr lang="en-US" dirty="0" err="1">
                <a:latin typeface="Arial" panose="020B0604020202020204" pitchFamily="34" charset="0"/>
                <a:cs typeface="Arial" panose="020B0604020202020204" pitchFamily="34" charset="0"/>
              </a:rPr>
              <a:t>HBeAg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sẵn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tại</a:t>
            </a:r>
            <a:r>
              <a:rPr lang="en-US" dirty="0">
                <a:latin typeface="Arial" panose="020B0604020202020204" pitchFamily="34" charset="0"/>
                <a:cs typeface="Arial" panose="020B0604020202020204" pitchFamily="34" charset="0"/>
              </a:rPr>
              <a:t> TP HCM , Hà </a:t>
            </a:r>
            <a:r>
              <a:rPr lang="en-US" dirty="0" err="1">
                <a:latin typeface="Arial" panose="020B0604020202020204" pitchFamily="34" charset="0"/>
                <a:cs typeface="Arial" panose="020B0604020202020204" pitchFamily="34" charset="0"/>
              </a:rPr>
              <a:t>Nội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tại</a:t>
            </a:r>
            <a:r>
              <a:rPr lang="en-US" dirty="0">
                <a:latin typeface="Arial" panose="020B0604020202020204" pitchFamily="34" charset="0"/>
                <a:cs typeface="Arial" panose="020B0604020202020204" pitchFamily="34" charset="0"/>
              </a:rPr>
              <a:t> Bình Dương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Biên</a:t>
            </a:r>
            <a:endParaRPr lang="en-US" dirty="0">
              <a:latin typeface="Arial" panose="020B0604020202020204" pitchFamily="34" charset="0"/>
              <a:cs typeface="Arial" panose="020B0604020202020204" pitchFamily="34" charset="0"/>
            </a:endParaRPr>
          </a:p>
          <a:p>
            <a:pPr marL="457200" lvl="1" indent="0">
              <a:lnSpc>
                <a:spcPct val="150000"/>
              </a:lnSpc>
              <a:buNone/>
            </a:pPr>
            <a:r>
              <a:rPr lang="en-US" b="1" dirty="0" err="1">
                <a:solidFill>
                  <a:schemeClr val="accent1">
                    <a:lumMod val="75000"/>
                  </a:schemeClr>
                </a:solidFill>
                <a:latin typeface="Arial" panose="020B0604020202020204" pitchFamily="34" charset="0"/>
                <a:cs typeface="Arial" panose="020B0604020202020204" pitchFamily="34" charset="0"/>
              </a:rPr>
              <a:t>Điều</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trị</a:t>
            </a:r>
            <a:r>
              <a:rPr lang="en-US" b="1" dirty="0">
                <a:solidFill>
                  <a:schemeClr val="accent1">
                    <a:lumMod val="75000"/>
                  </a:schemeClr>
                </a:solidFill>
                <a:latin typeface="Arial" panose="020B0604020202020204" pitchFamily="34" charset="0"/>
                <a:cs typeface="Arial" panose="020B0604020202020204" pitchFamily="34" charset="0"/>
              </a:rPr>
              <a:t>/dự </a:t>
            </a:r>
            <a:r>
              <a:rPr lang="en-US" b="1" dirty="0" err="1">
                <a:solidFill>
                  <a:schemeClr val="accent1">
                    <a:lumMod val="75000"/>
                  </a:schemeClr>
                </a:solidFill>
                <a:latin typeface="Arial" panose="020B0604020202020204" pitchFamily="34" charset="0"/>
                <a:cs typeface="Arial" panose="020B0604020202020204" pitchFamily="34" charset="0"/>
              </a:rPr>
              <a:t>phòng</a:t>
            </a:r>
            <a:r>
              <a:rPr lang="en-US" b="1" dirty="0">
                <a:solidFill>
                  <a:schemeClr val="accent1">
                    <a:lumMod val="75000"/>
                  </a:schemeClr>
                </a:solidFill>
                <a:latin typeface="Arial" panose="020B0604020202020204" pitchFamily="34" charset="0"/>
                <a:cs typeface="Arial" panose="020B0604020202020204" pitchFamily="34" charset="0"/>
              </a:rPr>
              <a:t>: </a:t>
            </a:r>
          </a:p>
          <a:p>
            <a:pPr lvl="1">
              <a:lnSpc>
                <a:spcPct val="150000"/>
              </a:lnSpc>
            </a:pP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TDF </a:t>
            </a:r>
            <a:r>
              <a:rPr lang="en-US" dirty="0" err="1">
                <a:latin typeface="Arial" panose="020B0604020202020204" pitchFamily="34" charset="0"/>
                <a:cs typeface="Arial" panose="020B0604020202020204" pitchFamily="34" charset="0"/>
              </a:rPr>
              <a:t>để</a:t>
            </a:r>
            <a:r>
              <a:rPr lang="en-US" dirty="0">
                <a:latin typeface="Arial" panose="020B0604020202020204" pitchFamily="34" charset="0"/>
                <a:cs typeface="Arial" panose="020B0604020202020204" pitchFamily="34" charset="0"/>
              </a:rPr>
              <a:t> dự </a:t>
            </a:r>
            <a:r>
              <a:rPr lang="en-US" dirty="0" err="1">
                <a:latin typeface="Arial" panose="020B0604020202020204" pitchFamily="34" charset="0"/>
                <a:cs typeface="Arial" panose="020B0604020202020204" pitchFamily="34" charset="0"/>
              </a:rPr>
              <a:t>phòng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sở</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chăm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sóc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trước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tuyến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tỉnh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tuyến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huyện</a:t>
            </a:r>
            <a:r>
              <a:rPr lang="en-US" dirty="0">
                <a:latin typeface="Arial" panose="020B0604020202020204" pitchFamily="34" charset="0"/>
                <a:cs typeface="Arial" panose="020B0604020202020204" pitchFamily="34" charset="0"/>
              </a:rPr>
              <a:t>. </a:t>
            </a:r>
          </a:p>
          <a:p>
            <a:pPr lvl="1">
              <a:lnSpc>
                <a:spcPct val="150000"/>
              </a:lnSpc>
            </a:pPr>
            <a:r>
              <a:rPr lang="en-US" dirty="0" err="1">
                <a:latin typeface="Arial" panose="020B0604020202020204" pitchFamily="34" charset="0"/>
                <a:cs typeface="Arial" panose="020B0604020202020204" pitchFamily="34" charset="0"/>
              </a:rPr>
              <a:t>Dịch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vụ</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trị</a:t>
            </a:r>
            <a:r>
              <a:rPr lang="en-US" dirty="0">
                <a:latin typeface="Arial" panose="020B0604020202020204" pitchFamily="34" charset="0"/>
                <a:cs typeface="Arial" panose="020B0604020202020204" pitchFamily="34" charset="0"/>
              </a:rPr>
              <a:t> VGB </a:t>
            </a: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hầu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hết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tuyến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huyện</a:t>
            </a:r>
            <a:r>
              <a:rPr lang="en-US" dirty="0">
                <a:latin typeface="Arial" panose="020B0604020202020204" pitchFamily="34" charset="0"/>
                <a:cs typeface="Arial" panose="020B0604020202020204" pitchFamily="34" charset="0"/>
              </a:rPr>
              <a:t>. </a:t>
            </a:r>
          </a:p>
          <a:p>
            <a:pPr marL="457200" lvl="1" indent="0">
              <a:lnSpc>
                <a:spcPct val="150000"/>
              </a:lnSpc>
              <a:buNone/>
            </a:pPr>
            <a:r>
              <a:rPr lang="en-US" b="1" dirty="0">
                <a:solidFill>
                  <a:schemeClr val="accent1">
                    <a:lumMod val="75000"/>
                  </a:schemeClr>
                </a:solidFill>
                <a:latin typeface="Arial" panose="020B0604020202020204" pitchFamily="34" charset="0"/>
                <a:cs typeface="Arial" panose="020B0604020202020204" pitchFamily="34" charset="0"/>
              </a:rPr>
              <a:t>Quản </a:t>
            </a:r>
            <a:r>
              <a:rPr lang="en-US" b="1" dirty="0" err="1">
                <a:solidFill>
                  <a:schemeClr val="accent1">
                    <a:lumMod val="75000"/>
                  </a:schemeClr>
                </a:solidFill>
                <a:latin typeface="Arial" panose="020B0604020202020204" pitchFamily="34" charset="0"/>
                <a:cs typeface="Arial" panose="020B0604020202020204" pitchFamily="34" charset="0"/>
              </a:rPr>
              <a:t>lý</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cặp</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mẹ</a:t>
            </a:r>
            <a:r>
              <a:rPr lang="en-US" b="1" dirty="0">
                <a:solidFill>
                  <a:schemeClr val="accent1">
                    <a:lumMod val="75000"/>
                  </a:schemeClr>
                </a:solidFill>
                <a:latin typeface="Arial" panose="020B0604020202020204" pitchFamily="34" charset="0"/>
                <a:cs typeface="Arial" panose="020B0604020202020204" pitchFamily="34" charset="0"/>
              </a:rPr>
              <a:t> con </a:t>
            </a:r>
            <a:r>
              <a:rPr lang="en-US" b="1" dirty="0" err="1">
                <a:solidFill>
                  <a:schemeClr val="accent1">
                    <a:lumMod val="75000"/>
                  </a:schemeClr>
                </a:solidFill>
                <a:latin typeface="Arial" panose="020B0604020202020204" pitchFamily="34" charset="0"/>
                <a:cs typeface="Arial" panose="020B0604020202020204" pitchFamily="34" charset="0"/>
              </a:rPr>
              <a:t>còn</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kém</a:t>
            </a:r>
            <a:r>
              <a:rPr lang="en-US" b="1" dirty="0">
                <a:solidFill>
                  <a:schemeClr val="accent1">
                    <a:lumMod val="75000"/>
                  </a:schemeClr>
                </a:solidFill>
                <a:latin typeface="Arial" panose="020B0604020202020204" pitchFamily="34" charset="0"/>
                <a:cs typeface="Arial" panose="020B0604020202020204" pitchFamily="34" charset="0"/>
              </a:rPr>
              <a:t>  </a:t>
            </a:r>
          </a:p>
          <a:p>
            <a:pPr lvl="1">
              <a:lnSpc>
                <a:spcPct val="150000"/>
              </a:lnSpc>
            </a:pPr>
            <a:r>
              <a:rPr lang="en-US" dirty="0" err="1">
                <a:latin typeface="Arial" panose="020B0604020202020204" pitchFamily="34" charset="0"/>
                <a:cs typeface="Arial" panose="020B0604020202020204" pitchFamily="34" charset="0"/>
              </a:rPr>
              <a:t>Tiêm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vắc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xin</a:t>
            </a:r>
            <a:r>
              <a:rPr lang="en-US" dirty="0">
                <a:latin typeface="Arial" panose="020B0604020202020204" pitchFamily="34" charset="0"/>
                <a:cs typeface="Arial" panose="020B0604020202020204" pitchFamily="34" charset="0"/>
              </a:rPr>
              <a:t> VGB: </a:t>
            </a:r>
            <a:r>
              <a:rPr lang="en-US" dirty="0" err="1">
                <a:latin typeface="Arial" panose="020B0604020202020204" pitchFamily="34" charset="0"/>
                <a:cs typeface="Arial" panose="020B0604020202020204" pitchFamily="34" charset="0"/>
              </a:rPr>
              <a:t>Độ</a:t>
            </a:r>
            <a:r>
              <a:rPr lang="en-US" dirty="0">
                <a:latin typeface="Arial" panose="020B0604020202020204" pitchFamily="34" charset="0"/>
                <a:cs typeface="Arial" panose="020B0604020202020204" pitchFamily="34" charset="0"/>
              </a:rPr>
              <a:t> bao </a:t>
            </a:r>
            <a:r>
              <a:rPr lang="en-US" dirty="0" err="1">
                <a:latin typeface="Arial" panose="020B0604020202020204" pitchFamily="34" charset="0"/>
                <a:cs typeface="Arial" panose="020B0604020202020204" pitchFamily="34" charset="0"/>
              </a:rPr>
              <a:t>phủ</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sinh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3 </a:t>
            </a:r>
            <a:r>
              <a:rPr lang="en-US" dirty="0" err="1">
                <a:latin typeface="Arial" panose="020B0604020202020204" pitchFamily="34" charset="0"/>
                <a:cs typeface="Arial" panose="020B0604020202020204" pitchFamily="34" charset="0"/>
              </a:rPr>
              <a:t>liều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cao</a:t>
            </a:r>
            <a:r>
              <a:rPr lang="en-US" dirty="0">
                <a:latin typeface="Arial" panose="020B0604020202020204" pitchFamily="34" charset="0"/>
                <a:cs typeface="Arial" panose="020B0604020202020204" pitchFamily="34" charset="0"/>
              </a:rPr>
              <a:t>. Tuy </a:t>
            </a:r>
            <a:r>
              <a:rPr lang="en-US" dirty="0" err="1">
                <a:latin typeface="Arial" panose="020B0604020202020204" pitchFamily="34" charset="0"/>
                <a:cs typeface="Arial" panose="020B0604020202020204" pitchFamily="34" charset="0"/>
              </a:rPr>
              <a:t>nhiên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vẫn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chế</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tỉnh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miền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núi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vùng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sâu</a:t>
            </a:r>
            <a:r>
              <a:rPr lang="en-US" dirty="0">
                <a:latin typeface="Arial" panose="020B0604020202020204" pitchFamily="34" charset="0"/>
                <a:cs typeface="Arial" panose="020B0604020202020204" pitchFamily="34" charset="0"/>
              </a:rPr>
              <a:t>/xa</a:t>
            </a:r>
          </a:p>
          <a:p>
            <a:pPr lvl="1">
              <a:lnSpc>
                <a:spcPct val="150000"/>
              </a:lnSpc>
            </a:pP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quản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lý</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cặp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mẹ</a:t>
            </a:r>
            <a:r>
              <a:rPr lang="en-US" dirty="0">
                <a:latin typeface="Arial" panose="020B0604020202020204" pitchFamily="34" charset="0"/>
                <a:cs typeface="Arial" panose="020B0604020202020204" pitchFamily="34" charset="0"/>
              </a:rPr>
              <a:t> con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sinh</a:t>
            </a:r>
            <a:endParaRPr lang="en-US" dirty="0">
              <a:latin typeface="Arial" panose="020B0604020202020204" pitchFamily="34" charset="0"/>
              <a:cs typeface="Arial" panose="020B0604020202020204" pitchFamily="34" charset="0"/>
            </a:endParaRPr>
          </a:p>
          <a:p>
            <a:pPr marL="457200" lvl="1" indent="0">
              <a:lnSpc>
                <a:spcPct val="150000"/>
              </a:lnSpc>
              <a:buNone/>
            </a:pPr>
            <a:r>
              <a:rPr lang="en-US" b="1" dirty="0" err="1">
                <a:solidFill>
                  <a:schemeClr val="accent1">
                    <a:lumMod val="75000"/>
                  </a:schemeClr>
                </a:solidFill>
                <a:latin typeface="Arial" panose="020B0604020202020204" pitchFamily="34" charset="0"/>
                <a:cs typeface="Arial" panose="020B0604020202020204" pitchFamily="34" charset="0"/>
              </a:rPr>
              <a:t>Số</a:t>
            </a:r>
            <a:r>
              <a:rPr lang="en-US" b="1" dirty="0">
                <a:solidFill>
                  <a:schemeClr val="accent1">
                    <a:lumMod val="75000"/>
                  </a:schemeClr>
                </a:solidFill>
                <a:latin typeface="Arial" panose="020B0604020202020204" pitchFamily="34" charset="0"/>
                <a:cs typeface="Arial" panose="020B0604020202020204" pitchFamily="34" charset="0"/>
              </a:rPr>
              <a:t> </a:t>
            </a:r>
            <a:r>
              <a:rPr lang="en-US" b="1" dirty="0" err="1">
                <a:solidFill>
                  <a:schemeClr val="accent1">
                    <a:lumMod val="75000"/>
                  </a:schemeClr>
                </a:solidFill>
                <a:latin typeface="Arial" panose="020B0604020202020204" pitchFamily="34" charset="0"/>
                <a:cs typeface="Arial" panose="020B0604020202020204" pitchFamily="34" charset="0"/>
              </a:rPr>
              <a:t>liệu</a:t>
            </a:r>
            <a:endParaRPr lang="en-US" b="1" dirty="0">
              <a:solidFill>
                <a:schemeClr val="accent1">
                  <a:lumMod val="75000"/>
                </a:schemeClr>
              </a:solidFill>
              <a:latin typeface="Arial" panose="020B0604020202020204" pitchFamily="34" charset="0"/>
              <a:cs typeface="Arial" panose="020B0604020202020204" pitchFamily="34" charset="0"/>
            </a:endParaRPr>
          </a:p>
          <a:p>
            <a:pPr lvl="1">
              <a:lnSpc>
                <a:spcPct val="150000"/>
              </a:lnSpc>
            </a:pP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số</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liệu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tỷ</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lệ</a:t>
            </a:r>
            <a:r>
              <a:rPr lang="en-US" dirty="0">
                <a:latin typeface="Arial" panose="020B0604020202020204" pitchFamily="34" charset="0"/>
                <a:cs typeface="Arial" panose="020B0604020202020204" pitchFamily="34" charset="0"/>
              </a:rPr>
              <a:t> HBsAg </a:t>
            </a:r>
            <a:r>
              <a:rPr lang="en-US" dirty="0" err="1">
                <a:latin typeface="Arial" panose="020B0604020202020204" pitchFamily="34" charset="0"/>
                <a:cs typeface="Arial" panose="020B0604020202020204" pitchFamily="34" charset="0"/>
              </a:rPr>
              <a:t>dương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tính</a:t>
            </a:r>
            <a:r>
              <a:rPr lang="en-US" dirty="0">
                <a:latin typeface="Arial" panose="020B0604020202020204" pitchFamily="34" charset="0"/>
                <a:cs typeface="Arial" panose="020B0604020202020204" pitchFamily="34" charset="0"/>
              </a:rPr>
              <a:t> ở PNMT </a:t>
            </a:r>
            <a:r>
              <a:rPr lang="en-US" dirty="0" err="1">
                <a:latin typeface="Arial" panose="020B0604020202020204" pitchFamily="34" charset="0"/>
                <a:cs typeface="Arial" panose="020B0604020202020204" pitchFamily="34" charset="0"/>
              </a:rPr>
              <a:t>được</a:t>
            </a:r>
            <a:r>
              <a:rPr lang="en-US" dirty="0">
                <a:latin typeface="Arial" panose="020B0604020202020204" pitchFamily="34" charset="0"/>
                <a:cs typeface="Arial" panose="020B0604020202020204" pitchFamily="34" charset="0"/>
              </a:rPr>
              <a:t> XN VGB</a:t>
            </a:r>
          </a:p>
          <a:p>
            <a:pPr lvl="1">
              <a:lnSpc>
                <a:spcPct val="150000"/>
              </a:lnSpc>
            </a:pPr>
            <a:r>
              <a:rPr lang="en-US" dirty="0" err="1">
                <a:solidFill>
                  <a:schemeClr val="accent1">
                    <a:lumMod val="75000"/>
                  </a:schemeClr>
                </a:solidFill>
                <a:latin typeface="Arial" panose="020B0604020202020204" pitchFamily="34" charset="0"/>
                <a:cs typeface="Arial" panose="020B0604020202020204" pitchFamily="34" charset="0"/>
              </a:rPr>
              <a:t>Không</a:t>
            </a:r>
            <a:r>
              <a:rPr lang="en-US" dirty="0">
                <a:solidFill>
                  <a:schemeClr val="accent1">
                    <a:lumMod val="75000"/>
                  </a:schemeClr>
                </a:solidFill>
                <a:latin typeface="Arial" panose="020B0604020202020204" pitchFamily="34" charset="0"/>
                <a:cs typeface="Arial" panose="020B0604020202020204" pitchFamily="34" charset="0"/>
              </a:rPr>
              <a:t> </a:t>
            </a:r>
            <a:r>
              <a:rPr lang="en-US" dirty="0" err="1">
                <a:solidFill>
                  <a:schemeClr val="accent1">
                    <a:lumMod val="75000"/>
                  </a:schemeClr>
                </a:solidFill>
                <a:latin typeface="Arial" panose="020B0604020202020204" pitchFamily="34" charset="0"/>
                <a:cs typeface="Arial" panose="020B0604020202020204" pitchFamily="34" charset="0"/>
              </a:rPr>
              <a:t>có</a:t>
            </a:r>
            <a:r>
              <a:rPr lang="en-US" dirty="0">
                <a:solidFill>
                  <a:schemeClr val="accent1">
                    <a:lumMod val="75000"/>
                  </a:schemeClr>
                </a:solidFill>
                <a:latin typeface="Arial" panose="020B0604020202020204" pitchFamily="34" charset="0"/>
                <a:cs typeface="Arial" panose="020B0604020202020204" pitchFamily="34" charset="0"/>
              </a:rPr>
              <a:t> </a:t>
            </a:r>
            <a:r>
              <a:rPr lang="en-US" dirty="0" err="1">
                <a:solidFill>
                  <a:schemeClr val="accent1">
                    <a:lumMod val="75000"/>
                  </a:schemeClr>
                </a:solidFill>
                <a:latin typeface="Arial" panose="020B0604020202020204" pitchFamily="34" charset="0"/>
                <a:cs typeface="Arial" panose="020B0604020202020204" pitchFamily="34" charset="0"/>
              </a:rPr>
              <a:t>số</a:t>
            </a:r>
            <a:r>
              <a:rPr lang="en-US" dirty="0">
                <a:solidFill>
                  <a:schemeClr val="accent1">
                    <a:lumMod val="75000"/>
                  </a:schemeClr>
                </a:solidFill>
                <a:latin typeface="Arial" panose="020B0604020202020204" pitchFamily="34" charset="0"/>
                <a:cs typeface="Arial" panose="020B0604020202020204" pitchFamily="34" charset="0"/>
              </a:rPr>
              <a:t> </a:t>
            </a:r>
            <a:r>
              <a:rPr lang="en-US" dirty="0" err="1">
                <a:solidFill>
                  <a:schemeClr val="accent1">
                    <a:lumMod val="75000"/>
                  </a:schemeClr>
                </a:solidFill>
                <a:latin typeface="Arial" panose="020B0604020202020204" pitchFamily="34" charset="0"/>
                <a:cs typeface="Arial" panose="020B0604020202020204" pitchFamily="34" charset="0"/>
              </a:rPr>
              <a:t>liệu</a:t>
            </a:r>
            <a:r>
              <a:rPr lang="en-US" dirty="0">
                <a:solidFill>
                  <a:schemeClr val="accent1">
                    <a:lumMod val="75000"/>
                  </a:schemeClr>
                </a:solidFill>
                <a:latin typeface="Arial" panose="020B0604020202020204" pitchFamily="34" charset="0"/>
                <a:cs typeface="Arial" panose="020B0604020202020204" pitchFamily="34" charset="0"/>
              </a:rPr>
              <a:t> PNMT VGB </a:t>
            </a:r>
            <a:r>
              <a:rPr lang="en-US" dirty="0" err="1">
                <a:solidFill>
                  <a:schemeClr val="accent1">
                    <a:lumMod val="75000"/>
                  </a:schemeClr>
                </a:solidFill>
                <a:latin typeface="Arial" panose="020B0604020202020204" pitchFamily="34" charset="0"/>
                <a:cs typeface="Arial" panose="020B0604020202020204" pitchFamily="34" charset="0"/>
              </a:rPr>
              <a:t>được</a:t>
            </a:r>
            <a:r>
              <a:rPr lang="en-US" dirty="0">
                <a:solidFill>
                  <a:schemeClr val="accent1">
                    <a:lumMod val="75000"/>
                  </a:schemeClr>
                </a:solidFill>
                <a:latin typeface="Arial" panose="020B0604020202020204" pitchFamily="34" charset="0"/>
                <a:cs typeface="Arial" panose="020B0604020202020204" pitchFamily="34" charset="0"/>
              </a:rPr>
              <a:t> </a:t>
            </a:r>
            <a:r>
              <a:rPr lang="en-US" dirty="0" err="1">
                <a:solidFill>
                  <a:schemeClr val="accent1">
                    <a:lumMod val="75000"/>
                  </a:schemeClr>
                </a:solidFill>
                <a:latin typeface="Arial" panose="020B0604020202020204" pitchFamily="34" charset="0"/>
                <a:cs typeface="Arial" panose="020B0604020202020204" pitchFamily="34" charset="0"/>
              </a:rPr>
              <a:t>điều</a:t>
            </a:r>
            <a:r>
              <a:rPr lang="en-US" dirty="0">
                <a:solidFill>
                  <a:schemeClr val="accent1">
                    <a:lumMod val="75000"/>
                  </a:schemeClr>
                </a:solidFill>
                <a:latin typeface="Arial" panose="020B0604020202020204" pitchFamily="34" charset="0"/>
                <a:cs typeface="Arial" panose="020B0604020202020204" pitchFamily="34" charset="0"/>
              </a:rPr>
              <a:t> </a:t>
            </a:r>
            <a:r>
              <a:rPr lang="en-US" dirty="0" err="1">
                <a:solidFill>
                  <a:schemeClr val="accent1">
                    <a:lumMod val="75000"/>
                  </a:schemeClr>
                </a:solidFill>
                <a:latin typeface="Arial" panose="020B0604020202020204" pitchFamily="34" charset="0"/>
                <a:cs typeface="Arial" panose="020B0604020202020204" pitchFamily="34" charset="0"/>
              </a:rPr>
              <a:t>trị</a:t>
            </a:r>
            <a:r>
              <a:rPr lang="en-US" dirty="0">
                <a:solidFill>
                  <a:schemeClr val="accent1">
                    <a:lumMod val="75000"/>
                  </a:schemeClr>
                </a:solidFill>
                <a:latin typeface="Arial" panose="020B0604020202020204" pitchFamily="34" charset="0"/>
                <a:cs typeface="Arial" panose="020B0604020202020204" pitchFamily="34" charset="0"/>
              </a:rPr>
              <a:t> </a:t>
            </a:r>
            <a:r>
              <a:rPr lang="en-US" dirty="0" err="1">
                <a:solidFill>
                  <a:schemeClr val="accent1">
                    <a:lumMod val="75000"/>
                  </a:schemeClr>
                </a:solidFill>
                <a:latin typeface="Arial" panose="020B0604020202020204" pitchFamily="34" charset="0"/>
                <a:cs typeface="Arial" panose="020B0604020202020204" pitchFamily="34" charset="0"/>
              </a:rPr>
              <a:t>thuốc</a:t>
            </a:r>
            <a:r>
              <a:rPr lang="en-US" dirty="0">
                <a:solidFill>
                  <a:schemeClr val="accent1">
                    <a:lumMod val="75000"/>
                  </a:schemeClr>
                </a:solidFill>
                <a:latin typeface="Arial" panose="020B0604020202020204" pitchFamily="34" charset="0"/>
                <a:cs typeface="Arial" panose="020B0604020202020204" pitchFamily="34" charset="0"/>
              </a:rPr>
              <a:t> </a:t>
            </a:r>
            <a:r>
              <a:rPr lang="en-US" dirty="0" err="1">
                <a:solidFill>
                  <a:schemeClr val="accent1">
                    <a:lumMod val="75000"/>
                  </a:schemeClr>
                </a:solidFill>
                <a:latin typeface="Arial" panose="020B0604020202020204" pitchFamily="34" charset="0"/>
                <a:cs typeface="Arial" panose="020B0604020202020204" pitchFamily="34" charset="0"/>
              </a:rPr>
              <a:t>kháng</a:t>
            </a:r>
            <a:r>
              <a:rPr lang="en-US" dirty="0">
                <a:solidFill>
                  <a:schemeClr val="accent1">
                    <a:lumMod val="75000"/>
                  </a:schemeClr>
                </a:solidFill>
                <a:latin typeface="Arial" panose="020B0604020202020204" pitchFamily="34" charset="0"/>
                <a:cs typeface="Arial" panose="020B0604020202020204" pitchFamily="34" charset="0"/>
              </a:rPr>
              <a:t> vi </a:t>
            </a:r>
            <a:r>
              <a:rPr lang="en-US" dirty="0" err="1">
                <a:solidFill>
                  <a:schemeClr val="accent1">
                    <a:lumMod val="75000"/>
                  </a:schemeClr>
                </a:solidFill>
                <a:latin typeface="Arial" panose="020B0604020202020204" pitchFamily="34" charset="0"/>
                <a:cs typeface="Arial" panose="020B0604020202020204" pitchFamily="34" charset="0"/>
              </a:rPr>
              <a:t>rút</a:t>
            </a:r>
            <a:endParaRPr lang="en-US" dirty="0">
              <a:latin typeface="Arial" panose="020B0604020202020204" pitchFamily="34" charset="0"/>
              <a:cs typeface="Arial" panose="020B0604020202020204" pitchFamily="34" charset="0"/>
            </a:endParaRPr>
          </a:p>
          <a:p>
            <a:pPr lvl="1">
              <a:lnSpc>
                <a:spcPct val="150000"/>
              </a:lnSpc>
            </a:pP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số</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liệu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xét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nghiệm</a:t>
            </a:r>
            <a:r>
              <a:rPr lang="en-US" dirty="0">
                <a:latin typeface="Arial" panose="020B0604020202020204" pitchFamily="34" charset="0"/>
                <a:cs typeface="Arial" panose="020B0604020202020204" pitchFamily="34" charset="0"/>
              </a:rPr>
              <a:t> HBsAg ở </a:t>
            </a:r>
            <a:r>
              <a:rPr lang="en-US" dirty="0" err="1">
                <a:latin typeface="Arial" panose="020B0604020202020204" pitchFamily="34" charset="0"/>
                <a:cs typeface="Arial" panose="020B0604020202020204" pitchFamily="34" charset="0"/>
              </a:rPr>
              <a:t>trẻ</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từ</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mẹ</a:t>
            </a:r>
            <a:r>
              <a:rPr lang="en-US" dirty="0">
                <a:latin typeface="Arial" panose="020B0604020202020204" pitchFamily="34" charset="0"/>
                <a:cs typeface="Arial" panose="020B0604020202020204" pitchFamily="34" charset="0"/>
              </a:rPr>
              <a:t> VGB</a:t>
            </a:r>
          </a:p>
          <a:p>
            <a:pPr lvl="1">
              <a:lnSpc>
                <a:spcPct val="150000"/>
              </a:lnSpc>
            </a:pPr>
            <a:endParaRPr lang="en-US" dirty="0">
              <a:latin typeface="Arial" panose="020B0604020202020204" pitchFamily="34" charset="0"/>
              <a:cs typeface="Arial" panose="020B0604020202020204" pitchFamily="34" charset="0"/>
            </a:endParaRPr>
          </a:p>
          <a:p>
            <a:pPr lvl="1">
              <a:lnSpc>
                <a:spcPct val="150000"/>
              </a:lnSpc>
            </a:pPr>
            <a:endParaRPr lang="en-US" dirty="0">
              <a:latin typeface="Arial" panose="020B0604020202020204" pitchFamily="34" charset="0"/>
              <a:cs typeface="Arial" panose="020B0604020202020204" pitchFamily="34" charset="0"/>
            </a:endParaRPr>
          </a:p>
          <a:p>
            <a:pPr marL="0" indent="0">
              <a:lnSpc>
                <a:spcPct val="150000"/>
              </a:lnSpc>
              <a:buNone/>
            </a:pPr>
            <a:endParaRPr lang="en-US" sz="2400" b="1" dirty="0">
              <a:latin typeface="Arial" panose="020B0604020202020204" pitchFamily="34" charset="0"/>
              <a:cs typeface="Arial" panose="020B0604020202020204" pitchFamily="34" charset="0"/>
            </a:endParaRPr>
          </a:p>
          <a:p>
            <a:pPr>
              <a:lnSpc>
                <a:spcPct val="150000"/>
              </a:lnSpc>
            </a:pPr>
            <a:endParaRPr lang="en-US" sz="2400"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CD4B8EAC-1DE5-E2D8-A556-69487B44CB9F}"/>
              </a:ext>
            </a:extLst>
          </p:cNvPr>
          <p:cNvSpPr>
            <a:spLocks noGrp="1"/>
          </p:cNvSpPr>
          <p:nvPr>
            <p:ph type="title"/>
          </p:nvPr>
        </p:nvSpPr>
        <p:spPr>
          <a:xfrm>
            <a:off x="249621" y="-149882"/>
            <a:ext cx="10515600" cy="1325563"/>
          </a:xfrm>
        </p:spPr>
        <p:txBody>
          <a:bodyPr>
            <a:normAutofit/>
          </a:bodyPr>
          <a:lstStyle/>
          <a:p>
            <a:pPr algn="ctr"/>
            <a:r>
              <a:rPr lang="en-US" sz="2800" b="1" dirty="0" err="1">
                <a:solidFill>
                  <a:schemeClr val="accent1">
                    <a:lumMod val="75000"/>
                  </a:schemeClr>
                </a:solidFill>
                <a:latin typeface="Arial" panose="020B0604020202020204" pitchFamily="34" charset="0"/>
                <a:cs typeface="Arial" panose="020B0604020202020204" pitchFamily="34" charset="0"/>
              </a:rPr>
              <a:t>Hoạt</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động</a:t>
            </a:r>
            <a:r>
              <a:rPr lang="en-US" sz="2800" b="1" dirty="0">
                <a:solidFill>
                  <a:schemeClr val="accent1">
                    <a:lumMod val="75000"/>
                  </a:schemeClr>
                </a:solidFill>
                <a:latin typeface="Arial" panose="020B0604020202020204" pitchFamily="34" charset="0"/>
                <a:cs typeface="Arial" panose="020B0604020202020204" pitchFamily="34" charset="0"/>
              </a:rPr>
              <a:t> DPLT VGB </a:t>
            </a:r>
            <a:r>
              <a:rPr lang="en-US" sz="2800" b="1" dirty="0" err="1">
                <a:solidFill>
                  <a:schemeClr val="accent1">
                    <a:lumMod val="75000"/>
                  </a:schemeClr>
                </a:solidFill>
                <a:latin typeface="Arial" panose="020B0604020202020204" pitchFamily="34" charset="0"/>
                <a:cs typeface="Arial" panose="020B0604020202020204" pitchFamily="34" charset="0"/>
              </a:rPr>
              <a:t>từ</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mẹ</a:t>
            </a:r>
            <a:r>
              <a:rPr lang="en-US" sz="2800" b="1" dirty="0">
                <a:solidFill>
                  <a:schemeClr val="accent1">
                    <a:lumMod val="75000"/>
                  </a:schemeClr>
                </a:solidFill>
                <a:latin typeface="Arial" panose="020B0604020202020204" pitchFamily="34" charset="0"/>
                <a:cs typeface="Arial" panose="020B0604020202020204" pitchFamily="34" charset="0"/>
              </a:rPr>
              <a:t> sang con </a:t>
            </a:r>
          </a:p>
        </p:txBody>
      </p:sp>
    </p:spTree>
    <p:extLst>
      <p:ext uri="{BB962C8B-B14F-4D97-AF65-F5344CB8AC3E}">
        <p14:creationId xmlns:p14="http://schemas.microsoft.com/office/powerpoint/2010/main" val="15008029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95991-9FCC-9BA4-A20C-00A9AD47DFE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E6D2FDC-95C2-D8EB-8AB2-ED5D3B456A75}"/>
              </a:ext>
            </a:extLst>
          </p:cNvPr>
          <p:cNvSpPr>
            <a:spLocks noGrp="1"/>
          </p:cNvSpPr>
          <p:nvPr>
            <p:ph type="body" idx="1"/>
          </p:nvPr>
        </p:nvSpPr>
        <p:spPr>
          <a:xfrm>
            <a:off x="218661" y="119270"/>
            <a:ext cx="5801139" cy="526773"/>
          </a:xfrm>
          <a:solidFill>
            <a:schemeClr val="accent5">
              <a:lumMod val="20000"/>
              <a:lumOff val="80000"/>
            </a:schemeClr>
          </a:solidFill>
        </p:spPr>
        <p:txBody>
          <a:bodyPr>
            <a:normAutofit fontScale="85000" lnSpcReduction="10000"/>
          </a:bodyPr>
          <a:lstStyle/>
          <a:p>
            <a:r>
              <a:rPr lang="en-US" sz="2800" dirty="0" err="1">
                <a:solidFill>
                  <a:schemeClr val="accent1">
                    <a:lumMod val="75000"/>
                  </a:schemeClr>
                </a:solidFill>
                <a:latin typeface="Arial" panose="020B0604020202020204" pitchFamily="34" charset="0"/>
                <a:ea typeface="+mj-ea"/>
                <a:cs typeface="Arial" panose="020B0604020202020204" pitchFamily="34" charset="0"/>
              </a:rPr>
              <a:t>Hoạt</a:t>
            </a:r>
            <a:r>
              <a:rPr lang="en-US" sz="2800" dirty="0">
                <a:solidFill>
                  <a:schemeClr val="accent1">
                    <a:lumMod val="75000"/>
                  </a:schemeClr>
                </a:solidFill>
                <a:latin typeface="Arial" panose="020B0604020202020204" pitchFamily="34" charset="0"/>
                <a:ea typeface="+mj-ea"/>
                <a:cs typeface="Arial" panose="020B0604020202020204" pitchFamily="34" charset="0"/>
              </a:rPr>
              <a:t> </a:t>
            </a:r>
            <a:r>
              <a:rPr lang="en-US" sz="2800" dirty="0" err="1">
                <a:solidFill>
                  <a:schemeClr val="accent1">
                    <a:lumMod val="75000"/>
                  </a:schemeClr>
                </a:solidFill>
                <a:latin typeface="Arial" panose="020B0604020202020204" pitchFamily="34" charset="0"/>
                <a:ea typeface="+mj-ea"/>
                <a:cs typeface="Arial" panose="020B0604020202020204" pitchFamily="34" charset="0"/>
              </a:rPr>
              <a:t>động</a:t>
            </a:r>
            <a:r>
              <a:rPr lang="en-US" sz="2800" dirty="0">
                <a:solidFill>
                  <a:schemeClr val="accent1">
                    <a:lumMod val="75000"/>
                  </a:schemeClr>
                </a:solidFill>
                <a:latin typeface="Arial" panose="020B0604020202020204" pitchFamily="34" charset="0"/>
                <a:ea typeface="+mj-ea"/>
                <a:cs typeface="Arial" panose="020B0604020202020204" pitchFamily="34" charset="0"/>
              </a:rPr>
              <a:t> DPLT HIV </a:t>
            </a:r>
            <a:r>
              <a:rPr lang="en-US" sz="2800" dirty="0" err="1">
                <a:solidFill>
                  <a:schemeClr val="accent1">
                    <a:lumMod val="75000"/>
                  </a:schemeClr>
                </a:solidFill>
                <a:latin typeface="Arial" panose="020B0604020202020204" pitchFamily="34" charset="0"/>
                <a:ea typeface="+mj-ea"/>
                <a:cs typeface="Arial" panose="020B0604020202020204" pitchFamily="34" charset="0"/>
              </a:rPr>
              <a:t>từ</a:t>
            </a:r>
            <a:r>
              <a:rPr lang="en-US" sz="2800" dirty="0">
                <a:solidFill>
                  <a:schemeClr val="accent1">
                    <a:lumMod val="75000"/>
                  </a:schemeClr>
                </a:solidFill>
                <a:latin typeface="Arial" panose="020B0604020202020204" pitchFamily="34" charset="0"/>
                <a:ea typeface="+mj-ea"/>
                <a:cs typeface="Arial" panose="020B0604020202020204" pitchFamily="34" charset="0"/>
              </a:rPr>
              <a:t> </a:t>
            </a:r>
            <a:r>
              <a:rPr lang="en-US" sz="2800" dirty="0" err="1">
                <a:solidFill>
                  <a:schemeClr val="accent1">
                    <a:lumMod val="75000"/>
                  </a:schemeClr>
                </a:solidFill>
                <a:latin typeface="Arial" panose="020B0604020202020204" pitchFamily="34" charset="0"/>
                <a:ea typeface="+mj-ea"/>
                <a:cs typeface="Arial" panose="020B0604020202020204" pitchFamily="34" charset="0"/>
              </a:rPr>
              <a:t>mẹ</a:t>
            </a:r>
            <a:r>
              <a:rPr lang="en-US" sz="2800" dirty="0">
                <a:solidFill>
                  <a:schemeClr val="accent1">
                    <a:lumMod val="75000"/>
                  </a:schemeClr>
                </a:solidFill>
                <a:latin typeface="Arial" panose="020B0604020202020204" pitchFamily="34" charset="0"/>
                <a:ea typeface="+mj-ea"/>
                <a:cs typeface="Arial" panose="020B0604020202020204" pitchFamily="34" charset="0"/>
              </a:rPr>
              <a:t> sang con </a:t>
            </a:r>
          </a:p>
        </p:txBody>
      </p:sp>
      <p:sp>
        <p:nvSpPr>
          <p:cNvPr id="4" name="Content Placeholder 3">
            <a:extLst>
              <a:ext uri="{FF2B5EF4-FFF2-40B4-BE49-F238E27FC236}">
                <a16:creationId xmlns:a16="http://schemas.microsoft.com/office/drawing/2014/main" id="{F79A5333-BF9B-51DE-1D70-35380A1E2324}"/>
              </a:ext>
            </a:extLst>
          </p:cNvPr>
          <p:cNvSpPr>
            <a:spLocks noGrp="1"/>
          </p:cNvSpPr>
          <p:nvPr>
            <p:ph sz="half" idx="2"/>
          </p:nvPr>
        </p:nvSpPr>
        <p:spPr>
          <a:xfrm>
            <a:off x="0" y="775252"/>
            <a:ext cx="6096000" cy="5963478"/>
          </a:xfrm>
          <a:solidFill>
            <a:schemeClr val="accent6">
              <a:lumMod val="20000"/>
              <a:lumOff val="80000"/>
            </a:schemeClr>
          </a:solidFill>
          <a:ln>
            <a:solidFill>
              <a:schemeClr val="tx2"/>
            </a:solidFill>
          </a:ln>
        </p:spPr>
        <p:txBody>
          <a:bodyPr>
            <a:noAutofit/>
          </a:bodyPr>
          <a:lstStyle/>
          <a:p>
            <a:pPr marL="0" indent="0">
              <a:buNone/>
            </a:pPr>
            <a:r>
              <a:rPr lang="en-US" sz="1600" b="1" dirty="0" err="1">
                <a:solidFill>
                  <a:schemeClr val="accent1">
                    <a:lumMod val="75000"/>
                  </a:schemeClr>
                </a:solidFill>
                <a:latin typeface="Arial" panose="020B0604020202020204" pitchFamily="34" charset="0"/>
                <a:cs typeface="Arial" panose="020B0604020202020204" pitchFamily="34" charset="0"/>
              </a:rPr>
              <a:t>Xét</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nghiệm</a:t>
            </a:r>
            <a:r>
              <a:rPr lang="en-US" sz="1600" b="1" dirty="0">
                <a:solidFill>
                  <a:schemeClr val="accent1">
                    <a:lumMod val="75000"/>
                  </a:schemeClr>
                </a:solidFill>
                <a:latin typeface="Arial" panose="020B0604020202020204" pitchFamily="34" charset="0"/>
                <a:cs typeface="Arial" panose="020B0604020202020204" pitchFamily="34" charset="0"/>
              </a:rPr>
              <a:t> </a:t>
            </a:r>
          </a:p>
          <a:p>
            <a:r>
              <a:rPr lang="en-US" sz="1600" dirty="0" err="1">
                <a:latin typeface="Arial" panose="020B0604020202020204" pitchFamily="34" charset="0"/>
                <a:cs typeface="Arial" panose="020B0604020202020204" pitchFamily="34" charset="0"/>
              </a:rPr>
              <a:t>Tỷ</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lệ</a:t>
            </a:r>
            <a:r>
              <a:rPr lang="en-US" sz="1600" dirty="0">
                <a:latin typeface="Arial" panose="020B0604020202020204" pitchFamily="34" charset="0"/>
                <a:cs typeface="Arial" panose="020B0604020202020204" pitchFamily="34" charset="0"/>
              </a:rPr>
              <a:t> XN HIV ở PNMT </a:t>
            </a:r>
            <a:r>
              <a:rPr lang="en-US" sz="1600" dirty="0" err="1">
                <a:latin typeface="Arial" panose="020B0604020202020204" pitchFamily="34" charset="0"/>
                <a:cs typeface="Arial" panose="020B0604020202020204" pitchFamily="34" charset="0"/>
              </a:rPr>
              <a:t>thấp</a:t>
            </a:r>
            <a:r>
              <a:rPr lang="en-US" sz="1600" dirty="0">
                <a:latin typeface="Arial" panose="020B0604020202020204" pitchFamily="34" charset="0"/>
                <a:cs typeface="Arial" panose="020B0604020202020204" pitchFamily="34" charset="0"/>
              </a:rPr>
              <a:t> (&lt;50% </a:t>
            </a:r>
            <a:r>
              <a:rPr lang="en-US" sz="1600" dirty="0" err="1">
                <a:latin typeface="Arial" panose="020B0604020202020204" pitchFamily="34" charset="0"/>
                <a:cs typeface="Arial" panose="020B0604020202020204" pitchFamily="34" charset="0"/>
              </a:rPr>
              <a:t>năm</a:t>
            </a:r>
            <a:r>
              <a:rPr lang="en-US" sz="1600" dirty="0">
                <a:latin typeface="Arial" panose="020B0604020202020204" pitchFamily="34" charset="0"/>
                <a:cs typeface="Arial" panose="020B0604020202020204" pitchFamily="34" charset="0"/>
              </a:rPr>
              <a:t> 2023)</a:t>
            </a:r>
          </a:p>
          <a:p>
            <a:r>
              <a:rPr lang="en-US" sz="1600" dirty="0">
                <a:latin typeface="Arial" panose="020B0604020202020204" pitchFamily="34" charset="0"/>
                <a:cs typeface="Arial" panose="020B0604020202020204" pitchFamily="34" charset="0"/>
              </a:rPr>
              <a:t>XN </a:t>
            </a:r>
            <a:r>
              <a:rPr lang="en-US" sz="1600" dirty="0" err="1">
                <a:latin typeface="Arial" panose="020B0604020202020204" pitchFamily="34" charset="0"/>
                <a:cs typeface="Arial" panose="020B0604020202020204" pitchFamily="34" charset="0"/>
              </a:rPr>
              <a:t>muộn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chuyển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dạ</a:t>
            </a:r>
            <a:r>
              <a:rPr lang="en-US" sz="1600" dirty="0">
                <a:latin typeface="Arial" panose="020B0604020202020204" pitchFamily="34" charset="0"/>
                <a:cs typeface="Arial" panose="020B0604020202020204" pitchFamily="34" charset="0"/>
              </a:rPr>
              <a:t>/</a:t>
            </a:r>
            <a:r>
              <a:rPr lang="en-US" sz="1600" dirty="0" err="1">
                <a:latin typeface="Arial" panose="020B0604020202020204" pitchFamily="34" charset="0"/>
                <a:cs typeface="Arial" panose="020B0604020202020204" pitchFamily="34" charset="0"/>
              </a:rPr>
              <a:t>đẻ</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can </a:t>
            </a:r>
            <a:r>
              <a:rPr lang="en-US" sz="1600" dirty="0" err="1">
                <a:latin typeface="Arial" panose="020B0604020202020204" pitchFamily="34" charset="0"/>
                <a:cs typeface="Arial" panose="020B0604020202020204" pitchFamily="34" charset="0"/>
                <a:sym typeface="Wingdings" panose="05000000000000000000" pitchFamily="2" charset="2"/>
              </a:rPr>
              <a:t>thiệp</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muộn</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không</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hiệu</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quả</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a:latin typeface="Arial" panose="020B0604020202020204" pitchFamily="34" charset="0"/>
                <a:cs typeface="Arial" panose="020B0604020202020204" pitchFamily="34" charset="0"/>
              </a:rPr>
              <a:t> </a:t>
            </a:r>
          </a:p>
          <a:p>
            <a:r>
              <a:rPr lang="en-US" sz="1600" dirty="0">
                <a:latin typeface="Arial" panose="020B0604020202020204" pitchFamily="34" charset="0"/>
                <a:cs typeface="Arial" panose="020B0604020202020204" pitchFamily="34" charset="0"/>
              </a:rPr>
              <a:t>Chi </a:t>
            </a:r>
            <a:r>
              <a:rPr lang="en-US" sz="1600" dirty="0" err="1">
                <a:latin typeface="Arial" panose="020B0604020202020204" pitchFamily="34" charset="0"/>
                <a:cs typeface="Arial" panose="020B0604020202020204" pitchFamily="34" charset="0"/>
              </a:rPr>
              <a:t>trả</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của</a:t>
            </a:r>
            <a:r>
              <a:rPr lang="en-US" sz="1600" dirty="0">
                <a:latin typeface="Arial" panose="020B0604020202020204" pitchFamily="34" charset="0"/>
                <a:cs typeface="Arial" panose="020B0604020202020204" pitchFamily="34" charset="0"/>
              </a:rPr>
              <a:t> BHYT </a:t>
            </a:r>
            <a:r>
              <a:rPr lang="en-US" sz="1600" dirty="0" err="1">
                <a:latin typeface="Arial" panose="020B0604020202020204" pitchFamily="34" charset="0"/>
                <a:cs typeface="Arial" panose="020B0604020202020204" pitchFamily="34" charset="0"/>
              </a:rPr>
              <a:t>cho</a:t>
            </a:r>
            <a:r>
              <a:rPr lang="en-US" sz="1600" dirty="0">
                <a:latin typeface="Arial" panose="020B0604020202020204" pitchFamily="34" charset="0"/>
                <a:cs typeface="Arial" panose="020B0604020202020204" pitchFamily="34" charset="0"/>
              </a:rPr>
              <a:t> XN HIV (TT09) </a:t>
            </a:r>
            <a:r>
              <a:rPr lang="en-US" sz="1600" dirty="0" err="1">
                <a:latin typeface="Arial" panose="020B0604020202020204" pitchFamily="34" charset="0"/>
                <a:cs typeface="Arial" panose="020B0604020202020204" pitchFamily="34" charset="0"/>
              </a:rPr>
              <a:t>chưa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thực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hiện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rộng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rãi</a:t>
            </a: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EID: </a:t>
            </a:r>
            <a:r>
              <a:rPr lang="en-US" sz="1600" dirty="0" err="1">
                <a:latin typeface="Arial" panose="020B0604020202020204" pitchFamily="34" charset="0"/>
                <a:cs typeface="Arial" panose="020B0604020202020204" pitchFamily="34" charset="0"/>
              </a:rPr>
              <a:t>Trả</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kết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quả</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chậm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một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số</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nơi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không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biết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có</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sự</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hỗ</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trợ</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của</a:t>
            </a:r>
            <a:r>
              <a:rPr lang="en-US" sz="1600" dirty="0">
                <a:latin typeface="Arial" panose="020B0604020202020204" pitchFamily="34" charset="0"/>
                <a:cs typeface="Arial" panose="020B0604020202020204" pitchFamily="34" charset="0"/>
              </a:rPr>
              <a:t> GF, </a:t>
            </a:r>
            <a:r>
              <a:rPr lang="en-US" sz="1600" dirty="0" err="1">
                <a:latin typeface="Arial" panose="020B0604020202020204" pitchFamily="34" charset="0"/>
                <a:cs typeface="Arial" panose="020B0604020202020204" pitchFamily="34" charset="0"/>
              </a:rPr>
              <a:t>Chỉ</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định</a:t>
            </a:r>
            <a:r>
              <a:rPr lang="en-US" sz="1600" dirty="0">
                <a:latin typeface="Arial" panose="020B0604020202020204" pitchFamily="34" charset="0"/>
                <a:cs typeface="Arial" panose="020B0604020202020204" pitchFamily="34" charset="0"/>
              </a:rPr>
              <a:t> XN 0-2 </a:t>
            </a:r>
            <a:r>
              <a:rPr lang="en-US" sz="1600" dirty="0" err="1">
                <a:latin typeface="Arial" panose="020B0604020202020204" pitchFamily="34" charset="0"/>
                <a:cs typeface="Arial" panose="020B0604020202020204" pitchFamily="34" charset="0"/>
              </a:rPr>
              <a:t>ngày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tuổi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tại</a:t>
            </a:r>
            <a:r>
              <a:rPr lang="en-US" sz="1600" dirty="0">
                <a:latin typeface="Arial" panose="020B0604020202020204" pitchFamily="34" charset="0"/>
                <a:cs typeface="Arial" panose="020B0604020202020204" pitchFamily="34" charset="0"/>
              </a:rPr>
              <a:t> CS </a:t>
            </a:r>
            <a:r>
              <a:rPr lang="en-US" sz="1600" dirty="0" err="1">
                <a:latin typeface="Arial" panose="020B0604020202020204" pitchFamily="34" charset="0"/>
                <a:cs typeface="Arial" panose="020B0604020202020204" pitchFamily="34" charset="0"/>
              </a:rPr>
              <a:t>sản</a:t>
            </a:r>
            <a:r>
              <a:rPr lang="en-US" sz="1600" dirty="0">
                <a:latin typeface="Arial" panose="020B0604020202020204" pitchFamily="34" charset="0"/>
                <a:cs typeface="Arial" panose="020B0604020202020204" pitchFamily="34" charset="0"/>
              </a:rPr>
              <a:t> khoa </a:t>
            </a:r>
            <a:r>
              <a:rPr lang="en-US" sz="1600" dirty="0" err="1">
                <a:latin typeface="Arial" panose="020B0604020202020204" pitchFamily="34" charset="0"/>
                <a:cs typeface="Arial" panose="020B0604020202020204" pitchFamily="34" charset="0"/>
              </a:rPr>
              <a:t>chưa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theo</a:t>
            </a:r>
            <a:r>
              <a:rPr lang="en-US" sz="1600" dirty="0">
                <a:latin typeface="Arial" panose="020B0604020202020204" pitchFamily="34" charset="0"/>
                <a:cs typeface="Arial" panose="020B0604020202020204" pitchFamily="34" charset="0"/>
              </a:rPr>
              <a:t> HD</a:t>
            </a:r>
          </a:p>
          <a:p>
            <a:pPr marL="0" indent="0">
              <a:buNone/>
            </a:pPr>
            <a:r>
              <a:rPr lang="en-US" sz="1600" b="1" dirty="0" err="1">
                <a:solidFill>
                  <a:schemeClr val="accent1">
                    <a:lumMod val="75000"/>
                  </a:schemeClr>
                </a:solidFill>
                <a:latin typeface="Arial" panose="020B0604020202020204" pitchFamily="34" charset="0"/>
                <a:cs typeface="Arial" panose="020B0604020202020204" pitchFamily="34" charset="0"/>
              </a:rPr>
              <a:t>Điều</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trị</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và</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dự</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phòng</a:t>
            </a:r>
            <a:r>
              <a:rPr lang="en-US" sz="1600" b="1" dirty="0">
                <a:solidFill>
                  <a:schemeClr val="accent1">
                    <a:lumMod val="75000"/>
                  </a:schemeClr>
                </a:solidFill>
                <a:latin typeface="Arial" panose="020B0604020202020204" pitchFamily="34" charset="0"/>
                <a:cs typeface="Arial" panose="020B0604020202020204" pitchFamily="34" charset="0"/>
              </a:rPr>
              <a:t> </a:t>
            </a:r>
          </a:p>
          <a:p>
            <a:r>
              <a:rPr lang="en-US" sz="1600" dirty="0" err="1">
                <a:latin typeface="Arial" panose="020B0604020202020204" pitchFamily="34" charset="0"/>
                <a:cs typeface="Arial" panose="020B0604020202020204" pitchFamily="34" charset="0"/>
              </a:rPr>
              <a:t>Tỷ</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lệ</a:t>
            </a:r>
            <a:r>
              <a:rPr lang="en-US" sz="1600" dirty="0">
                <a:latin typeface="Arial" panose="020B0604020202020204" pitchFamily="34" charset="0"/>
                <a:cs typeface="Arial" panose="020B0604020202020204" pitchFamily="34" charset="0"/>
              </a:rPr>
              <a:t> PNMT XN </a:t>
            </a:r>
            <a:r>
              <a:rPr lang="en-US" sz="1600" dirty="0" err="1">
                <a:latin typeface="Arial" panose="020B0604020202020204" pitchFamily="34" charset="0"/>
                <a:cs typeface="Arial" panose="020B0604020202020204" pitchFamily="34" charset="0"/>
              </a:rPr>
              <a:t>có</a:t>
            </a:r>
            <a:r>
              <a:rPr lang="en-US" sz="1600" dirty="0">
                <a:latin typeface="Arial" panose="020B0604020202020204" pitchFamily="34" charset="0"/>
                <a:cs typeface="Arial" panose="020B0604020202020204" pitchFamily="34" charset="0"/>
              </a:rPr>
              <a:t> HIV (+) </a:t>
            </a:r>
            <a:r>
              <a:rPr lang="en-US" sz="1600" dirty="0" err="1">
                <a:latin typeface="Arial" panose="020B0604020202020204" pitchFamily="34" charset="0"/>
                <a:cs typeface="Arial" panose="020B0604020202020204" pitchFamily="34" charset="0"/>
              </a:rPr>
              <a:t>được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điều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trị</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cao</a:t>
            </a: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&gt; 50% PNMT  </a:t>
            </a:r>
            <a:r>
              <a:rPr lang="en-US" sz="1600" dirty="0" err="1">
                <a:latin typeface="Arial" panose="020B0604020202020204" pitchFamily="34" charset="0"/>
                <a:cs typeface="Arial" panose="020B0604020202020204" pitchFamily="34" charset="0"/>
              </a:rPr>
              <a:t>nhiễm</a:t>
            </a:r>
            <a:r>
              <a:rPr lang="en-US" sz="1600" dirty="0">
                <a:latin typeface="Arial" panose="020B0604020202020204" pitchFamily="34" charset="0"/>
                <a:cs typeface="Arial" panose="020B0604020202020204" pitchFamily="34" charset="0"/>
              </a:rPr>
              <a:t> HIV  </a:t>
            </a:r>
            <a:r>
              <a:rPr lang="en-US" sz="1600" dirty="0" err="1">
                <a:latin typeface="Arial" panose="020B0604020202020204" pitchFamily="34" charset="0"/>
                <a:cs typeface="Arial" panose="020B0604020202020204" pitchFamily="34" charset="0"/>
              </a:rPr>
              <a:t>điều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trị</a:t>
            </a:r>
            <a:r>
              <a:rPr lang="en-US" sz="1600" dirty="0">
                <a:latin typeface="Arial" panose="020B0604020202020204" pitchFamily="34" charset="0"/>
                <a:cs typeface="Arial" panose="020B0604020202020204" pitchFamily="34" charset="0"/>
              </a:rPr>
              <a:t> ARV </a:t>
            </a:r>
            <a:r>
              <a:rPr lang="en-US" sz="1600" dirty="0" err="1">
                <a:latin typeface="Arial" panose="020B0604020202020204" pitchFamily="34" charset="0"/>
                <a:cs typeface="Arial" panose="020B0604020202020204" pitchFamily="34" charset="0"/>
              </a:rPr>
              <a:t>khi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chuyển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dạ</a:t>
            </a:r>
            <a:endParaRPr lang="en-US" sz="1600" dirty="0">
              <a:latin typeface="Arial" panose="020B0604020202020204" pitchFamily="34" charset="0"/>
              <a:cs typeface="Arial" panose="020B0604020202020204" pitchFamily="34" charset="0"/>
            </a:endParaRPr>
          </a:p>
          <a:p>
            <a:r>
              <a:rPr lang="en-US" sz="1600" dirty="0" err="1">
                <a:latin typeface="Arial" panose="020B0604020202020204" pitchFamily="34" charset="0"/>
                <a:cs typeface="Arial" panose="020B0604020202020204" pitchFamily="34" charset="0"/>
              </a:rPr>
              <a:t>Phân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loại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nguy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cơ</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lây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truyền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mẹ</a:t>
            </a:r>
            <a:r>
              <a:rPr lang="en-US" sz="1600" dirty="0">
                <a:latin typeface="Arial" panose="020B0604020202020204" pitchFamily="34" charset="0"/>
                <a:cs typeface="Arial" panose="020B0604020202020204" pitchFamily="34" charset="0"/>
              </a:rPr>
              <a:t> con </a:t>
            </a:r>
            <a:r>
              <a:rPr lang="en-US" sz="1600" dirty="0" err="1">
                <a:latin typeface="Arial" panose="020B0604020202020204" pitchFamily="34" charset="0"/>
                <a:cs typeface="Arial" panose="020B0604020202020204" pitchFamily="34" charset="0"/>
              </a:rPr>
              <a:t>hạn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chế</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điều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trị</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dự</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phòng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trẻ</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bằng</a:t>
            </a:r>
            <a:r>
              <a:rPr lang="en-US" sz="1600" dirty="0">
                <a:latin typeface="Arial" panose="020B0604020202020204" pitchFamily="34" charset="0"/>
                <a:cs typeface="Arial" panose="020B0604020202020204" pitchFamily="34" charset="0"/>
              </a:rPr>
              <a:t> ARV </a:t>
            </a:r>
            <a:r>
              <a:rPr lang="en-US" sz="1600" dirty="0" err="1">
                <a:latin typeface="Arial" panose="020B0604020202020204" pitchFamily="34" charset="0"/>
                <a:cs typeface="Arial" panose="020B0604020202020204" pitchFamily="34" charset="0"/>
              </a:rPr>
              <a:t>chưa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đúng</a:t>
            </a:r>
            <a:endParaRPr lang="en-US" sz="1600" dirty="0">
              <a:latin typeface="Arial" panose="020B0604020202020204" pitchFamily="34" charset="0"/>
              <a:cs typeface="Arial" panose="020B0604020202020204" pitchFamily="34" charset="0"/>
            </a:endParaRPr>
          </a:p>
          <a:p>
            <a:pPr marL="0" indent="0">
              <a:lnSpc>
                <a:spcPct val="100000"/>
              </a:lnSpc>
              <a:buNone/>
            </a:pPr>
            <a:r>
              <a:rPr lang="en-US" sz="1600" b="1" dirty="0" err="1">
                <a:solidFill>
                  <a:schemeClr val="accent1">
                    <a:lumMod val="75000"/>
                  </a:schemeClr>
                </a:solidFill>
                <a:latin typeface="Arial" panose="020B0604020202020204" pitchFamily="34" charset="0"/>
                <a:cs typeface="Arial" panose="020B0604020202020204" pitchFamily="34" charset="0"/>
              </a:rPr>
              <a:t>Tư</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vấn</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về</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nuôi</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dưỡng</a:t>
            </a:r>
            <a:r>
              <a:rPr lang="en-US" sz="1600" b="1"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Một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số</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nơi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chưa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thực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hiện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theo</a:t>
            </a:r>
            <a:r>
              <a:rPr lang="en-US" sz="1600" dirty="0">
                <a:latin typeface="Arial" panose="020B0604020202020204" pitchFamily="34" charset="0"/>
                <a:cs typeface="Arial" panose="020B0604020202020204" pitchFamily="34" charset="0"/>
              </a:rPr>
              <a:t> HD </a:t>
            </a:r>
            <a:r>
              <a:rPr lang="en-US" sz="1600" dirty="0" err="1">
                <a:latin typeface="Arial" panose="020B0604020202020204" pitchFamily="34" charset="0"/>
                <a:cs typeface="Arial" panose="020B0604020202020204" pitchFamily="34" charset="0"/>
              </a:rPr>
              <a:t>quốc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gia</a:t>
            </a:r>
            <a:r>
              <a:rPr lang="en-US" sz="1600" dirty="0">
                <a:latin typeface="Arial" panose="020B0604020202020204" pitchFamily="34" charset="0"/>
                <a:cs typeface="Arial" panose="020B0604020202020204" pitchFamily="34" charset="0"/>
              </a:rPr>
              <a:t> do lo </a:t>
            </a:r>
            <a:r>
              <a:rPr lang="en-US" sz="1600" dirty="0" err="1">
                <a:latin typeface="Arial" panose="020B0604020202020204" pitchFamily="34" charset="0"/>
                <a:cs typeface="Arial" panose="020B0604020202020204" pitchFamily="34" charset="0"/>
              </a:rPr>
              <a:t>ngại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lây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truyền</a:t>
            </a:r>
            <a:r>
              <a:rPr lang="en-US" sz="1600" dirty="0">
                <a:latin typeface="Arial" panose="020B0604020202020204" pitchFamily="34" charset="0"/>
                <a:cs typeface="Arial" panose="020B0604020202020204" pitchFamily="34" charset="0"/>
              </a:rPr>
              <a:t> HIV qua </a:t>
            </a:r>
            <a:r>
              <a:rPr lang="en-US" sz="1600" dirty="0" err="1">
                <a:latin typeface="Arial" panose="020B0604020202020204" pitchFamily="34" charset="0"/>
                <a:cs typeface="Arial" panose="020B0604020202020204" pitchFamily="34" charset="0"/>
              </a:rPr>
              <a:t>sữa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mẹ</a:t>
            </a:r>
            <a:r>
              <a:rPr lang="en-US" sz="1600" dirty="0">
                <a:latin typeface="Arial" panose="020B0604020202020204" pitchFamily="34" charset="0"/>
                <a:cs typeface="Arial" panose="020B0604020202020204" pitchFamily="34" charset="0"/>
              </a:rPr>
              <a:t> </a:t>
            </a:r>
            <a:endParaRPr lang="en-US" sz="1600" b="1" dirty="0">
              <a:latin typeface="Arial" panose="020B0604020202020204" pitchFamily="34" charset="0"/>
              <a:cs typeface="Arial" panose="020B0604020202020204" pitchFamily="34" charset="0"/>
            </a:endParaRPr>
          </a:p>
          <a:p>
            <a:pPr marL="0" indent="0">
              <a:lnSpc>
                <a:spcPct val="100000"/>
              </a:lnSpc>
              <a:buNone/>
            </a:pPr>
            <a:r>
              <a:rPr lang="en-US" sz="1600" b="1" dirty="0" err="1">
                <a:solidFill>
                  <a:schemeClr val="accent1">
                    <a:lumMod val="75000"/>
                  </a:schemeClr>
                </a:solidFill>
                <a:latin typeface="Arial" panose="020B0604020202020204" pitchFamily="34" charset="0"/>
                <a:cs typeface="Arial" panose="020B0604020202020204" pitchFamily="34" charset="0"/>
              </a:rPr>
              <a:t>Chăm</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sóc</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trẻ</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nhiễm</a:t>
            </a:r>
            <a:r>
              <a:rPr lang="en-US" sz="1600" b="1" dirty="0">
                <a:solidFill>
                  <a:schemeClr val="accent1">
                    <a:lumMod val="75000"/>
                  </a:schemeClr>
                </a:solidFill>
                <a:latin typeface="Arial" panose="020B0604020202020204" pitchFamily="34" charset="0"/>
                <a:cs typeface="Arial" panose="020B0604020202020204" pitchFamily="34" charset="0"/>
              </a:rPr>
              <a:t> HIV</a:t>
            </a:r>
          </a:p>
          <a:p>
            <a:pPr>
              <a:lnSpc>
                <a:spcPct val="100000"/>
              </a:lnSpc>
            </a:pPr>
            <a:r>
              <a:rPr lang="en-US" sz="1600" dirty="0" err="1">
                <a:latin typeface="Arial" panose="020B0604020202020204" pitchFamily="34" charset="0"/>
                <a:cs typeface="Arial" panose="020B0604020202020204" pitchFamily="34" charset="0"/>
              </a:rPr>
              <a:t>Chẩn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đoán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muộn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Không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nghĩ</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đến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nhiễm</a:t>
            </a:r>
            <a:r>
              <a:rPr lang="en-US" sz="1600" dirty="0">
                <a:latin typeface="Arial" panose="020B0604020202020204" pitchFamily="34" charset="0"/>
                <a:cs typeface="Arial" panose="020B0604020202020204" pitchFamily="34" charset="0"/>
              </a:rPr>
              <a:t> HIV </a:t>
            </a:r>
            <a:r>
              <a:rPr lang="en-US" sz="1600" dirty="0" err="1">
                <a:latin typeface="Arial" panose="020B0604020202020204" pitchFamily="34" charset="0"/>
                <a:cs typeface="Arial" panose="020B0604020202020204" pitchFamily="34" charset="0"/>
              </a:rPr>
              <a:t>để</a:t>
            </a:r>
            <a:r>
              <a:rPr lang="en-US" sz="1600" dirty="0">
                <a:latin typeface="Arial" panose="020B0604020202020204" pitchFamily="34" charset="0"/>
                <a:cs typeface="Arial" panose="020B0604020202020204" pitchFamily="34" charset="0"/>
              </a:rPr>
              <a:t> XN </a:t>
            </a:r>
            <a:r>
              <a:rPr lang="en-US" sz="1600" dirty="0" err="1">
                <a:latin typeface="Arial" panose="020B0604020202020204" pitchFamily="34" charset="0"/>
                <a:cs typeface="Arial" panose="020B0604020202020204" pitchFamily="34" charset="0"/>
              </a:rPr>
              <a:t>dẫn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đến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chẩn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đoán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muộn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đã</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có</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triệu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chứng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nặng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có</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trẻ</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tử</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vong</a:t>
            </a:r>
            <a:endParaRPr lang="en-US" sz="1600" dirty="0">
              <a:latin typeface="Arial" panose="020B0604020202020204" pitchFamily="34" charset="0"/>
              <a:cs typeface="Arial" panose="020B0604020202020204" pitchFamily="34" charset="0"/>
            </a:endParaRPr>
          </a:p>
          <a:p>
            <a:pPr>
              <a:lnSpc>
                <a:spcPct val="100000"/>
              </a:lnSpc>
            </a:pPr>
            <a:r>
              <a:rPr lang="en-US" sz="1600" dirty="0" err="1">
                <a:latin typeface="Arial" panose="020B0604020202020204" pitchFamily="34" charset="0"/>
                <a:cs typeface="Arial" panose="020B0604020202020204" pitchFamily="34" charset="0"/>
              </a:rPr>
              <a:t>Trẻ</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được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chẩn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đoán</a:t>
            </a:r>
            <a:r>
              <a:rPr lang="en-US" sz="1600" dirty="0">
                <a:latin typeface="Arial" panose="020B0604020202020204" pitchFamily="34" charset="0"/>
                <a:cs typeface="Arial" panose="020B0604020202020204" pitchFamily="34" charset="0"/>
              </a:rPr>
              <a:t> HIV ở BV </a:t>
            </a:r>
            <a:r>
              <a:rPr lang="en-US" sz="1600" dirty="0" err="1">
                <a:latin typeface="Arial" panose="020B0604020202020204" pitchFamily="34" charset="0"/>
                <a:cs typeface="Arial" panose="020B0604020202020204" pitchFamily="34" charset="0"/>
              </a:rPr>
              <a:t>nhi</a:t>
            </a:r>
            <a:r>
              <a:rPr lang="en-US" sz="1600" dirty="0">
                <a:latin typeface="Arial" panose="020B0604020202020204" pitchFamily="34" charset="0"/>
                <a:cs typeface="Arial" panose="020B0604020202020204" pitchFamily="34" charset="0"/>
              </a:rPr>
              <a:t> Trung </a:t>
            </a:r>
            <a:r>
              <a:rPr lang="en-US" sz="1600" dirty="0" err="1">
                <a:latin typeface="Arial" panose="020B0604020202020204" pitchFamily="34" charset="0"/>
                <a:cs typeface="Arial" panose="020B0604020202020204" pitchFamily="34" charset="0"/>
              </a:rPr>
              <a:t>ương</a:t>
            </a:r>
            <a:r>
              <a:rPr lang="en-US" sz="1600" dirty="0">
                <a:latin typeface="Arial" panose="020B0604020202020204" pitchFamily="34" charset="0"/>
                <a:cs typeface="Arial" panose="020B0604020202020204" pitchFamily="34" charset="0"/>
              </a:rPr>
              <a:t>, BV Nhi </a:t>
            </a:r>
            <a:r>
              <a:rPr lang="en-US" sz="1600" dirty="0" err="1">
                <a:latin typeface="Arial" panose="020B0604020202020204" pitchFamily="34" charset="0"/>
                <a:cs typeface="Arial" panose="020B0604020202020204" pitchFamily="34" charset="0"/>
              </a:rPr>
              <a:t>đồng</a:t>
            </a:r>
            <a:r>
              <a:rPr lang="en-US" sz="1600" dirty="0">
                <a:latin typeface="Arial" panose="020B0604020202020204" pitchFamily="34" charset="0"/>
                <a:cs typeface="Arial" panose="020B0604020202020204" pitchFamily="34" charset="0"/>
              </a:rPr>
              <a:t> 1 </a:t>
            </a:r>
            <a:r>
              <a:rPr lang="en-US" sz="1600" dirty="0" err="1">
                <a:latin typeface="Arial" panose="020B0604020202020204" pitchFamily="34" charset="0"/>
                <a:cs typeface="Arial" panose="020B0604020202020204" pitchFamily="34" charset="0"/>
              </a:rPr>
              <a:t>tăng</a:t>
            </a:r>
            <a:r>
              <a:rPr lang="en-US" sz="1600" dirty="0">
                <a:latin typeface="Arial" panose="020B0604020202020204" pitchFamily="34" charset="0"/>
                <a:cs typeface="Arial" panose="020B0604020202020204" pitchFamily="34" charset="0"/>
              </a:rPr>
              <a:t> (con </a:t>
            </a:r>
            <a:r>
              <a:rPr lang="en-US" sz="1600" dirty="0" err="1">
                <a:latin typeface="Arial" panose="020B0604020202020204" pitchFamily="34" charset="0"/>
                <a:cs typeface="Arial" panose="020B0604020202020204" pitchFamily="34" charset="0"/>
              </a:rPr>
              <a:t>của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mẹ</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không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được</a:t>
            </a:r>
            <a:r>
              <a:rPr lang="en-US" sz="1600" dirty="0">
                <a:latin typeface="Arial" panose="020B0604020202020204" pitchFamily="34" charset="0"/>
                <a:cs typeface="Arial" panose="020B0604020202020204" pitchFamily="34" charset="0"/>
              </a:rPr>
              <a:t> XN HIV)</a:t>
            </a:r>
          </a:p>
          <a:p>
            <a:pPr marL="0" indent="0">
              <a:buNone/>
            </a:pPr>
            <a:endParaRPr lang="en-US" sz="1500" dirty="0"/>
          </a:p>
        </p:txBody>
      </p:sp>
      <p:sp>
        <p:nvSpPr>
          <p:cNvPr id="5" name="Text Placeholder 4">
            <a:extLst>
              <a:ext uri="{FF2B5EF4-FFF2-40B4-BE49-F238E27FC236}">
                <a16:creationId xmlns:a16="http://schemas.microsoft.com/office/drawing/2014/main" id="{094E4493-0C54-55BA-ECA9-4B05E32C481F}"/>
              </a:ext>
            </a:extLst>
          </p:cNvPr>
          <p:cNvSpPr>
            <a:spLocks noGrp="1"/>
          </p:cNvSpPr>
          <p:nvPr>
            <p:ph type="body" sz="quarter" idx="3"/>
          </p:nvPr>
        </p:nvSpPr>
        <p:spPr>
          <a:xfrm>
            <a:off x="6096000" y="119270"/>
            <a:ext cx="5943600" cy="526773"/>
          </a:xfrm>
          <a:solidFill>
            <a:schemeClr val="accent5">
              <a:lumMod val="20000"/>
              <a:lumOff val="80000"/>
            </a:schemeClr>
          </a:solidFill>
        </p:spPr>
        <p:txBody>
          <a:bodyPr>
            <a:noAutofit/>
          </a:bodyPr>
          <a:lstStyle/>
          <a:p>
            <a:r>
              <a:rPr lang="en-US" sz="2200" dirty="0" err="1">
                <a:solidFill>
                  <a:schemeClr val="accent1">
                    <a:lumMod val="75000"/>
                  </a:schemeClr>
                </a:solidFill>
                <a:latin typeface="Arial" panose="020B0604020202020204" pitchFamily="34" charset="0"/>
                <a:ea typeface="+mj-ea"/>
                <a:cs typeface="Arial" panose="020B0604020202020204" pitchFamily="34" charset="0"/>
              </a:rPr>
              <a:t>Hoạt</a:t>
            </a:r>
            <a:r>
              <a:rPr lang="en-US" sz="2200" dirty="0">
                <a:solidFill>
                  <a:schemeClr val="accent1">
                    <a:lumMod val="75000"/>
                  </a:schemeClr>
                </a:solidFill>
                <a:latin typeface="Arial" panose="020B0604020202020204" pitchFamily="34" charset="0"/>
                <a:ea typeface="+mj-ea"/>
                <a:cs typeface="Arial" panose="020B0604020202020204" pitchFamily="34" charset="0"/>
              </a:rPr>
              <a:t> </a:t>
            </a:r>
            <a:r>
              <a:rPr lang="en-US" sz="2200" dirty="0" err="1">
                <a:solidFill>
                  <a:schemeClr val="accent1">
                    <a:lumMod val="75000"/>
                  </a:schemeClr>
                </a:solidFill>
                <a:latin typeface="Arial" panose="020B0604020202020204" pitchFamily="34" charset="0"/>
                <a:ea typeface="+mj-ea"/>
                <a:cs typeface="Arial" panose="020B0604020202020204" pitchFamily="34" charset="0"/>
              </a:rPr>
              <a:t>động</a:t>
            </a:r>
            <a:r>
              <a:rPr lang="en-US" sz="2200" dirty="0">
                <a:solidFill>
                  <a:schemeClr val="accent1">
                    <a:lumMod val="75000"/>
                  </a:schemeClr>
                </a:solidFill>
                <a:latin typeface="Arial" panose="020B0604020202020204" pitchFamily="34" charset="0"/>
                <a:ea typeface="+mj-ea"/>
                <a:cs typeface="Arial" panose="020B0604020202020204" pitchFamily="34" charset="0"/>
              </a:rPr>
              <a:t> DPLT </a:t>
            </a:r>
            <a:r>
              <a:rPr lang="en-US" sz="2200" dirty="0" err="1">
                <a:solidFill>
                  <a:schemeClr val="accent1">
                    <a:lumMod val="75000"/>
                  </a:schemeClr>
                </a:solidFill>
                <a:latin typeface="Arial" panose="020B0604020202020204" pitchFamily="34" charset="0"/>
                <a:ea typeface="+mj-ea"/>
                <a:cs typeface="Arial" panose="020B0604020202020204" pitchFamily="34" charset="0"/>
              </a:rPr>
              <a:t>giang</a:t>
            </a:r>
            <a:r>
              <a:rPr lang="en-US" sz="2200" dirty="0">
                <a:solidFill>
                  <a:schemeClr val="accent1">
                    <a:lumMod val="75000"/>
                  </a:schemeClr>
                </a:solidFill>
                <a:latin typeface="Arial" panose="020B0604020202020204" pitchFamily="34" charset="0"/>
                <a:ea typeface="+mj-ea"/>
                <a:cs typeface="Arial" panose="020B0604020202020204" pitchFamily="34" charset="0"/>
              </a:rPr>
              <a:t> </a:t>
            </a:r>
            <a:r>
              <a:rPr lang="en-US" sz="2200" dirty="0" err="1">
                <a:solidFill>
                  <a:schemeClr val="accent1">
                    <a:lumMod val="75000"/>
                  </a:schemeClr>
                </a:solidFill>
                <a:latin typeface="Arial" panose="020B0604020202020204" pitchFamily="34" charset="0"/>
                <a:ea typeface="+mj-ea"/>
                <a:cs typeface="Arial" panose="020B0604020202020204" pitchFamily="34" charset="0"/>
              </a:rPr>
              <a:t>mai</a:t>
            </a:r>
            <a:r>
              <a:rPr lang="en-US" sz="2200" dirty="0">
                <a:solidFill>
                  <a:schemeClr val="accent1">
                    <a:lumMod val="75000"/>
                  </a:schemeClr>
                </a:solidFill>
                <a:latin typeface="Arial" panose="020B0604020202020204" pitchFamily="34" charset="0"/>
                <a:ea typeface="+mj-ea"/>
                <a:cs typeface="Arial" panose="020B0604020202020204" pitchFamily="34" charset="0"/>
              </a:rPr>
              <a:t> </a:t>
            </a:r>
            <a:r>
              <a:rPr lang="en-US" sz="2200" dirty="0" err="1">
                <a:solidFill>
                  <a:schemeClr val="accent1">
                    <a:lumMod val="75000"/>
                  </a:schemeClr>
                </a:solidFill>
                <a:latin typeface="Arial" panose="020B0604020202020204" pitchFamily="34" charset="0"/>
                <a:ea typeface="+mj-ea"/>
                <a:cs typeface="Arial" panose="020B0604020202020204" pitchFamily="34" charset="0"/>
              </a:rPr>
              <a:t>từ</a:t>
            </a:r>
            <a:r>
              <a:rPr lang="en-US" sz="2200" dirty="0">
                <a:solidFill>
                  <a:schemeClr val="accent1">
                    <a:lumMod val="75000"/>
                  </a:schemeClr>
                </a:solidFill>
                <a:latin typeface="Arial" panose="020B0604020202020204" pitchFamily="34" charset="0"/>
                <a:ea typeface="+mj-ea"/>
                <a:cs typeface="Arial" panose="020B0604020202020204" pitchFamily="34" charset="0"/>
              </a:rPr>
              <a:t> </a:t>
            </a:r>
            <a:r>
              <a:rPr lang="en-US" sz="2200" dirty="0" err="1">
                <a:solidFill>
                  <a:schemeClr val="accent1">
                    <a:lumMod val="75000"/>
                  </a:schemeClr>
                </a:solidFill>
                <a:latin typeface="Arial" panose="020B0604020202020204" pitchFamily="34" charset="0"/>
                <a:ea typeface="+mj-ea"/>
                <a:cs typeface="Arial" panose="020B0604020202020204" pitchFamily="34" charset="0"/>
              </a:rPr>
              <a:t>mẹ</a:t>
            </a:r>
            <a:r>
              <a:rPr lang="en-US" sz="2200" dirty="0">
                <a:solidFill>
                  <a:schemeClr val="accent1">
                    <a:lumMod val="75000"/>
                  </a:schemeClr>
                </a:solidFill>
                <a:latin typeface="Arial" panose="020B0604020202020204" pitchFamily="34" charset="0"/>
                <a:ea typeface="+mj-ea"/>
                <a:cs typeface="Arial" panose="020B0604020202020204" pitchFamily="34" charset="0"/>
              </a:rPr>
              <a:t> sang con </a:t>
            </a:r>
          </a:p>
        </p:txBody>
      </p:sp>
      <p:sp>
        <p:nvSpPr>
          <p:cNvPr id="6" name="Content Placeholder 5">
            <a:extLst>
              <a:ext uri="{FF2B5EF4-FFF2-40B4-BE49-F238E27FC236}">
                <a16:creationId xmlns:a16="http://schemas.microsoft.com/office/drawing/2014/main" id="{C856E362-0374-82DF-7E5B-9C83980542C1}"/>
              </a:ext>
            </a:extLst>
          </p:cNvPr>
          <p:cNvSpPr>
            <a:spLocks noGrp="1"/>
          </p:cNvSpPr>
          <p:nvPr>
            <p:ph sz="quarter" idx="4"/>
          </p:nvPr>
        </p:nvSpPr>
        <p:spPr>
          <a:xfrm>
            <a:off x="6172202" y="775252"/>
            <a:ext cx="6019798" cy="5963478"/>
          </a:xfrm>
          <a:solidFill>
            <a:schemeClr val="accent4">
              <a:lumMod val="20000"/>
              <a:lumOff val="80000"/>
            </a:schemeClr>
          </a:solidFill>
          <a:ln>
            <a:solidFill>
              <a:schemeClr val="tx2"/>
            </a:solidFill>
          </a:ln>
        </p:spPr>
        <p:txBody>
          <a:bodyPr>
            <a:noAutofit/>
          </a:bodyPr>
          <a:lstStyle/>
          <a:p>
            <a:pPr marL="0" indent="0">
              <a:lnSpc>
                <a:spcPct val="120000"/>
              </a:lnSpc>
              <a:buNone/>
            </a:pPr>
            <a:r>
              <a:rPr lang="en-US" sz="1600" b="1" dirty="0" err="1">
                <a:solidFill>
                  <a:schemeClr val="accent1">
                    <a:lumMod val="75000"/>
                  </a:schemeClr>
                </a:solidFill>
                <a:latin typeface="Arial" panose="020B0604020202020204" pitchFamily="34" charset="0"/>
                <a:cs typeface="Arial" panose="020B0604020202020204" pitchFamily="34" charset="0"/>
              </a:rPr>
              <a:t>Xét</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nghiệm</a:t>
            </a:r>
            <a:r>
              <a:rPr lang="en-US" sz="1600" b="1" dirty="0">
                <a:solidFill>
                  <a:schemeClr val="accent1">
                    <a:lumMod val="75000"/>
                  </a:schemeClr>
                </a:solidFill>
                <a:latin typeface="Arial" panose="020B0604020202020204" pitchFamily="34" charset="0"/>
                <a:cs typeface="Arial" panose="020B0604020202020204" pitchFamily="34" charset="0"/>
              </a:rPr>
              <a:t> </a:t>
            </a:r>
          </a:p>
          <a:p>
            <a:pPr>
              <a:lnSpc>
                <a:spcPct val="120000"/>
              </a:lnSpc>
            </a:pPr>
            <a:r>
              <a:rPr lang="en-US" sz="1600" dirty="0" err="1">
                <a:latin typeface="Arial" panose="020B0604020202020204" pitchFamily="34" charset="0"/>
                <a:ea typeface="Times New Roman" panose="02020603050405020304" pitchFamily="18" charset="0"/>
                <a:cs typeface="Arial" panose="020B0604020202020204" pitchFamily="34" charset="0"/>
              </a:rPr>
              <a:t>Tỷ</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lệ</a:t>
            </a:r>
            <a:r>
              <a:rPr lang="en-US" sz="1600" dirty="0">
                <a:latin typeface="Arial" panose="020B0604020202020204" pitchFamily="34" charset="0"/>
                <a:ea typeface="Calibri" panose="020F0502020204030204" pitchFamily="34" charset="0"/>
                <a:cs typeface="Arial" panose="020B0604020202020204" pitchFamily="34" charset="0"/>
              </a:rPr>
              <a:t> XN </a:t>
            </a:r>
            <a:r>
              <a:rPr lang="en-US" sz="1600" dirty="0" err="1">
                <a:latin typeface="Arial" panose="020B0604020202020204" pitchFamily="34" charset="0"/>
                <a:ea typeface="Calibri" panose="020F0502020204030204" pitchFamily="34" charset="0"/>
                <a:cs typeface="Arial" panose="020B0604020202020204" pitchFamily="34" charset="0"/>
              </a:rPr>
              <a:t>giang</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mai</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rất</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thấp</a:t>
            </a:r>
            <a:r>
              <a:rPr lang="en-US" sz="1600" dirty="0">
                <a:latin typeface="Arial" panose="020B0604020202020204" pitchFamily="34" charset="0"/>
                <a:ea typeface="Calibri" panose="020F0502020204030204" pitchFamily="34" charset="0"/>
                <a:cs typeface="Arial" panose="020B0604020202020204" pitchFamily="34" charset="0"/>
              </a:rPr>
              <a:t> (30% </a:t>
            </a:r>
            <a:r>
              <a:rPr lang="en-US" sz="1600" dirty="0" err="1">
                <a:latin typeface="Arial" panose="020B0604020202020204" pitchFamily="34" charset="0"/>
                <a:ea typeface="Calibri" panose="020F0502020204030204" pitchFamily="34" charset="0"/>
                <a:cs typeface="Arial" panose="020B0604020202020204" pitchFamily="34" charset="0"/>
              </a:rPr>
              <a:t>năm</a:t>
            </a:r>
            <a:r>
              <a:rPr lang="en-US" sz="1600" dirty="0">
                <a:latin typeface="Arial" panose="020B0604020202020204" pitchFamily="34" charset="0"/>
                <a:ea typeface="Calibri" panose="020F0502020204030204" pitchFamily="34" charset="0"/>
                <a:cs typeface="Arial" panose="020B0604020202020204" pitchFamily="34" charset="0"/>
              </a:rPr>
              <a:t> 2023)</a:t>
            </a:r>
          </a:p>
          <a:p>
            <a:pPr>
              <a:lnSpc>
                <a:spcPct val="120000"/>
              </a:lnSpc>
            </a:pPr>
            <a:r>
              <a:rPr lang="en-US" sz="1600" dirty="0">
                <a:latin typeface="Arial" panose="020B0604020202020204" pitchFamily="34" charset="0"/>
                <a:ea typeface="Times New Roman" panose="02020603050405020304" pitchFamily="18" charset="0"/>
                <a:cs typeface="Arial" panose="020B0604020202020204" pitchFamily="34" charset="0"/>
              </a:rPr>
              <a:t>Test </a:t>
            </a:r>
            <a:r>
              <a:rPr lang="en-US" sz="1600" dirty="0" err="1">
                <a:latin typeface="Arial" panose="020B0604020202020204" pitchFamily="34" charset="0"/>
                <a:ea typeface="Times New Roman" panose="02020603050405020304" pitchFamily="18" charset="0"/>
                <a:cs typeface="Arial" panose="020B0604020202020204" pitchFamily="34" charset="0"/>
              </a:rPr>
              <a:t>nhanh</a:t>
            </a:r>
            <a:r>
              <a:rPr lang="en-US" sz="1600" dirty="0">
                <a:latin typeface="Arial" panose="020B0604020202020204" pitchFamily="34" charset="0"/>
                <a:ea typeface="Times New Roman" panose="02020603050405020304" pitchFamily="18" charset="0"/>
                <a:cs typeface="Arial" panose="020B0604020202020204" pitchFamily="34" charset="0"/>
              </a:rPr>
              <a:t> XN </a:t>
            </a:r>
            <a:r>
              <a:rPr lang="en-US" sz="1600" dirty="0" err="1">
                <a:latin typeface="Arial" panose="020B0604020202020204" pitchFamily="34" charset="0"/>
                <a:ea typeface="Times New Roman" panose="02020603050405020304" pitchFamily="18" charset="0"/>
                <a:cs typeface="Arial" panose="020B0604020202020204" pitchFamily="34" charset="0"/>
              </a:rPr>
              <a:t>giang</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mai</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chỉ</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có</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tại</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tuyến</a:t>
            </a:r>
            <a:r>
              <a:rPr lang="en-US" sz="1600" dirty="0">
                <a:latin typeface="Arial" panose="020B0604020202020204" pitchFamily="34" charset="0"/>
                <a:ea typeface="Times New Roman" panose="02020603050405020304" pitchFamily="18" charset="0"/>
                <a:cs typeface="Arial" panose="020B0604020202020204" pitchFamily="34" charset="0"/>
              </a:rPr>
              <a:t> TƯ, </a:t>
            </a:r>
            <a:r>
              <a:rPr lang="en-US" sz="1600" dirty="0" err="1">
                <a:latin typeface="Arial" panose="020B0604020202020204" pitchFamily="34" charset="0"/>
                <a:ea typeface="Times New Roman" panose="02020603050405020304" pitchFamily="18" charset="0"/>
                <a:cs typeface="Arial" panose="020B0604020202020204" pitchFamily="34" charset="0"/>
              </a:rPr>
              <a:t>khu</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vực</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và</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một</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số</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tỉnh</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và</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huyện</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Không</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có</a:t>
            </a:r>
            <a:r>
              <a:rPr lang="en-US" sz="1600" dirty="0">
                <a:latin typeface="Arial" panose="020B0604020202020204" pitchFamily="34" charset="0"/>
                <a:ea typeface="Times New Roman" panose="02020603050405020304" pitchFamily="18" charset="0"/>
                <a:cs typeface="Arial" panose="020B0604020202020204" pitchFamily="34" charset="0"/>
              </a:rPr>
              <a:t> test </a:t>
            </a:r>
            <a:r>
              <a:rPr lang="en-US" sz="1600" dirty="0" err="1">
                <a:latin typeface="Arial" panose="020B0604020202020204" pitchFamily="34" charset="0"/>
                <a:ea typeface="Times New Roman" panose="02020603050405020304" pitchFamily="18" charset="0"/>
                <a:cs typeface="Arial" panose="020B0604020202020204" pitchFamily="34" charset="0"/>
              </a:rPr>
              <a:t>giang</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mai</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tại</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tuyến</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err="1">
                <a:latin typeface="Arial" panose="020B0604020202020204" pitchFamily="34" charset="0"/>
                <a:ea typeface="Times New Roman" panose="02020603050405020304" pitchFamily="18" charset="0"/>
                <a:cs typeface="Arial" panose="020B0604020202020204" pitchFamily="34" charset="0"/>
              </a:rPr>
              <a:t>xã</a:t>
            </a:r>
            <a:r>
              <a:rPr lang="en-US" sz="1600" dirty="0">
                <a:latin typeface="Arial" panose="020B0604020202020204" pitchFamily="34" charset="0"/>
                <a:ea typeface="Times New Roman" panose="02020603050405020304" pitchFamily="18" charset="0"/>
                <a:cs typeface="Arial" panose="020B0604020202020204" pitchFamily="34" charset="0"/>
              </a:rPr>
              <a:t>. </a:t>
            </a:r>
            <a:endParaRPr lang="en-US" sz="1600" dirty="0">
              <a:latin typeface="Arial" panose="020B0604020202020204" pitchFamily="34" charset="0"/>
              <a:ea typeface="Calibri" panose="020F0502020204030204" pitchFamily="34" charset="0"/>
              <a:cs typeface="Arial" panose="020B0604020202020204" pitchFamily="34" charset="0"/>
            </a:endParaRPr>
          </a:p>
          <a:p>
            <a:pPr>
              <a:lnSpc>
                <a:spcPct val="120000"/>
              </a:lnSpc>
            </a:pPr>
            <a:r>
              <a:rPr lang="en-US" sz="1600" dirty="0">
                <a:latin typeface="Arial" panose="020B0604020202020204" pitchFamily="34" charset="0"/>
                <a:ea typeface="Calibri" panose="020F0502020204030204" pitchFamily="34" charset="0"/>
                <a:cs typeface="Arial" panose="020B0604020202020204" pitchFamily="34" charset="0"/>
              </a:rPr>
              <a:t>RPR/VDRL </a:t>
            </a:r>
            <a:r>
              <a:rPr lang="en-US" sz="1600" dirty="0" err="1">
                <a:latin typeface="Arial" panose="020B0604020202020204" pitchFamily="34" charset="0"/>
                <a:ea typeface="Calibri" panose="020F0502020204030204" pitchFamily="34" charset="0"/>
                <a:cs typeface="Arial" panose="020B0604020202020204" pitchFamily="34" charset="0"/>
              </a:rPr>
              <a:t>không</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sẵn</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có</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có</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tại</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cơ</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sở</a:t>
            </a:r>
            <a:r>
              <a:rPr lang="en-US" sz="1600" dirty="0">
                <a:latin typeface="Arial" panose="020B0604020202020204" pitchFamily="34" charset="0"/>
                <a:ea typeface="Calibri" panose="020F0502020204030204" pitchFamily="34" charset="0"/>
                <a:cs typeface="Arial" panose="020B0604020202020204" pitchFamily="34" charset="0"/>
              </a:rPr>
              <a:t> da </a:t>
            </a:r>
            <a:r>
              <a:rPr lang="en-US" sz="1600" dirty="0" err="1">
                <a:latin typeface="Arial" panose="020B0604020202020204" pitchFamily="34" charset="0"/>
                <a:ea typeface="Calibri" panose="020F0502020204030204" pitchFamily="34" charset="0"/>
                <a:cs typeface="Arial" panose="020B0604020202020204" pitchFamily="34" charset="0"/>
              </a:rPr>
              <a:t>liễu</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tuyến</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trên</a:t>
            </a:r>
            <a:endParaRPr lang="en-US" sz="1600" dirty="0">
              <a:latin typeface="Arial" panose="020B0604020202020204" pitchFamily="34" charset="0"/>
              <a:ea typeface="Calibri" panose="020F0502020204030204" pitchFamily="34" charset="0"/>
              <a:cs typeface="Arial" panose="020B0604020202020204" pitchFamily="34" charset="0"/>
            </a:endParaRPr>
          </a:p>
          <a:p>
            <a:pPr>
              <a:lnSpc>
                <a:spcPct val="120000"/>
              </a:lnSpc>
            </a:pPr>
            <a:r>
              <a:rPr lang="en-US" sz="1600" dirty="0">
                <a:latin typeface="Arial" panose="020B0604020202020204" pitchFamily="34" charset="0"/>
                <a:ea typeface="Calibri" panose="020F0502020204030204" pitchFamily="34" charset="0"/>
                <a:cs typeface="Arial" panose="020B0604020202020204" pitchFamily="34" charset="0"/>
              </a:rPr>
              <a:t>XN </a:t>
            </a:r>
            <a:r>
              <a:rPr lang="en-US" sz="1600" dirty="0" err="1">
                <a:latin typeface="Arial" panose="020B0604020202020204" pitchFamily="34" charset="0"/>
                <a:ea typeface="Calibri" panose="020F0502020204030204" pitchFamily="34" charset="0"/>
                <a:cs typeface="Arial" panose="020B0604020202020204" pitchFamily="34" charset="0"/>
              </a:rPr>
              <a:t>không</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sẵn</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có</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tại</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tuyến</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xã</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huyện</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tại</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tuyến</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trên</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tự</a:t>
            </a:r>
            <a:r>
              <a:rPr lang="en-US" sz="1600" dirty="0">
                <a:latin typeface="Arial" panose="020B0604020202020204" pitchFamily="34" charset="0"/>
                <a:ea typeface="Calibri" panose="020F0502020204030204" pitchFamily="34" charset="0"/>
                <a:cs typeface="Arial" panose="020B0604020202020204" pitchFamily="34" charset="0"/>
              </a:rPr>
              <a:t> chi </a:t>
            </a:r>
            <a:r>
              <a:rPr lang="en-US" sz="1600" dirty="0" err="1">
                <a:latin typeface="Arial" panose="020B0604020202020204" pitchFamily="34" charset="0"/>
                <a:ea typeface="Calibri" panose="020F0502020204030204" pitchFamily="34" charset="0"/>
                <a:cs typeface="Arial" panose="020B0604020202020204" pitchFamily="34" charset="0"/>
              </a:rPr>
              <a:t>trả</a:t>
            </a:r>
            <a:endParaRPr lang="en-US" sz="1600" dirty="0">
              <a:latin typeface="Arial" panose="020B0604020202020204" pitchFamily="34" charset="0"/>
              <a:cs typeface="Arial" panose="020B0604020202020204" pitchFamily="34" charset="0"/>
            </a:endParaRPr>
          </a:p>
          <a:p>
            <a:pPr marL="0" indent="0">
              <a:lnSpc>
                <a:spcPct val="120000"/>
              </a:lnSpc>
              <a:buNone/>
            </a:pPr>
            <a:r>
              <a:rPr lang="en-US" sz="1600" b="1" dirty="0" err="1">
                <a:solidFill>
                  <a:schemeClr val="accent1">
                    <a:lumMod val="75000"/>
                  </a:schemeClr>
                </a:solidFill>
                <a:latin typeface="Arial" panose="020B0604020202020204" pitchFamily="34" charset="0"/>
                <a:cs typeface="Arial" panose="020B0604020202020204" pitchFamily="34" charset="0"/>
              </a:rPr>
              <a:t>Điều</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trị</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giang</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mai</a:t>
            </a:r>
            <a:endParaRPr lang="en-US" sz="1600" b="1" dirty="0">
              <a:solidFill>
                <a:schemeClr val="accent1">
                  <a:lumMod val="75000"/>
                </a:schemeClr>
              </a:solidFill>
              <a:latin typeface="Arial" panose="020B0604020202020204" pitchFamily="34" charset="0"/>
              <a:cs typeface="Arial" panose="020B0604020202020204" pitchFamily="34" charset="0"/>
            </a:endParaRPr>
          </a:p>
          <a:p>
            <a:pPr>
              <a:lnSpc>
                <a:spcPct val="120000"/>
              </a:lnSpc>
            </a:pPr>
            <a:r>
              <a:rPr lang="en-US" sz="1600" dirty="0">
                <a:latin typeface="Arial" panose="020B0604020202020204" pitchFamily="34" charset="0"/>
                <a:cs typeface="Arial" panose="020B0604020202020204" pitchFamily="34" charset="0"/>
              </a:rPr>
              <a:t>Benzathine penicillin </a:t>
            </a:r>
            <a:r>
              <a:rPr lang="en-US" sz="1600" dirty="0" err="1">
                <a:latin typeface="Arial" panose="020B0604020202020204" pitchFamily="34" charset="0"/>
                <a:cs typeface="Arial" panose="020B0604020202020204" pitchFamily="34" charset="0"/>
              </a:rPr>
              <a:t>hiệu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quả</a:t>
            </a:r>
            <a:r>
              <a:rPr lang="en-US" sz="1600" dirty="0">
                <a:latin typeface="Arial" panose="020B0604020202020204" pitchFamily="34" charset="0"/>
                <a:cs typeface="Arial" panose="020B0604020202020204" pitchFamily="34" charset="0"/>
              </a:rPr>
              <a:t>, an </a:t>
            </a:r>
            <a:r>
              <a:rPr lang="en-US" sz="1600" dirty="0" err="1">
                <a:latin typeface="Arial" panose="020B0604020202020204" pitchFamily="34" charset="0"/>
                <a:cs typeface="Arial" panose="020B0604020202020204" pitchFamily="34" charset="0"/>
              </a:rPr>
              <a:t>toàn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trong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điều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trị</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dự</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phòng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giang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bẩm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sinh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nhưng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một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số</a:t>
            </a:r>
            <a:r>
              <a:rPr lang="en-US" sz="1600" dirty="0">
                <a:latin typeface="Arial" panose="020B0604020202020204" pitchFamily="34" charset="0"/>
                <a:cs typeface="Arial" panose="020B0604020202020204" pitchFamily="34" charset="0"/>
              </a:rPr>
              <a:t> CS y </a:t>
            </a:r>
            <a:r>
              <a:rPr lang="en-US" sz="1600" dirty="0" err="1">
                <a:latin typeface="Arial" panose="020B0604020202020204" pitchFamily="34" charset="0"/>
                <a:cs typeface="Arial" panose="020B0604020202020204" pitchFamily="34" charset="0"/>
              </a:rPr>
              <a:t>tế</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không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có</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thuốc</a:t>
            </a:r>
            <a:endParaRPr lang="en-US" sz="1600" dirty="0">
              <a:latin typeface="Arial" panose="020B0604020202020204" pitchFamily="34" charset="0"/>
              <a:cs typeface="Arial" panose="020B0604020202020204" pitchFamily="34" charset="0"/>
            </a:endParaRPr>
          </a:p>
          <a:p>
            <a:pPr>
              <a:lnSpc>
                <a:spcPct val="120000"/>
              </a:lnSpc>
            </a:pPr>
            <a:r>
              <a:rPr lang="en-US" sz="1600" b="1" dirty="0" err="1">
                <a:latin typeface="Arial" panose="020B0604020202020204" pitchFamily="34" charset="0"/>
                <a:cs typeface="Arial" panose="020B0604020202020204" pitchFamily="34" charset="0"/>
              </a:rPr>
              <a:t>Điều</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trị</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giang</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mai</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nội</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trú</a:t>
            </a:r>
            <a:r>
              <a:rPr lang="en-US" sz="1600" b="1" dirty="0">
                <a:latin typeface="Arial" panose="020B0604020202020204" pitchFamily="34" charset="0"/>
                <a:cs typeface="Arial" panose="020B0604020202020204" pitchFamily="34" charset="0"/>
              </a:rPr>
              <a:t> do lo </a:t>
            </a:r>
            <a:r>
              <a:rPr lang="en-US" sz="1600" b="1" dirty="0" err="1">
                <a:latin typeface="Arial" panose="020B0604020202020204" pitchFamily="34" charset="0"/>
                <a:cs typeface="Arial" panose="020B0604020202020204" pitchFamily="34" charset="0"/>
              </a:rPr>
              <a:t>ngại</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biến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cố</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bất</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lợi</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khi</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điều</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trị</a:t>
            </a:r>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Benzathine penicillin </a:t>
            </a:r>
            <a:endParaRPr lang="en-US" sz="1600" b="1" dirty="0">
              <a:latin typeface="Arial" panose="020B0604020202020204" pitchFamily="34" charset="0"/>
              <a:cs typeface="Arial" panose="020B0604020202020204" pitchFamily="34" charset="0"/>
            </a:endParaRPr>
          </a:p>
          <a:p>
            <a:pPr marL="0" indent="0">
              <a:lnSpc>
                <a:spcPct val="120000"/>
              </a:lnSpc>
              <a:buNone/>
            </a:pPr>
            <a:r>
              <a:rPr lang="en-US" sz="1600" b="1" dirty="0" err="1">
                <a:solidFill>
                  <a:schemeClr val="accent1">
                    <a:lumMod val="75000"/>
                  </a:schemeClr>
                </a:solidFill>
                <a:latin typeface="Arial" panose="020B0604020202020204" pitchFamily="34" charset="0"/>
                <a:cs typeface="Arial" panose="020B0604020202020204" pitchFamily="34" charset="0"/>
              </a:rPr>
              <a:t>Tăng</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số</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lượng</a:t>
            </a:r>
            <a:r>
              <a:rPr lang="en-US" sz="1600" b="1" dirty="0">
                <a:solidFill>
                  <a:schemeClr val="accent1">
                    <a:lumMod val="75000"/>
                  </a:schemeClr>
                </a:solidFill>
                <a:latin typeface="Arial" panose="020B0604020202020204" pitchFamily="34" charset="0"/>
                <a:cs typeface="Arial" panose="020B0604020202020204" pitchFamily="34" charset="0"/>
              </a:rPr>
              <a:t> ca </a:t>
            </a:r>
            <a:r>
              <a:rPr lang="en-US" sz="1600" b="1" dirty="0" err="1">
                <a:solidFill>
                  <a:schemeClr val="accent1">
                    <a:lumMod val="75000"/>
                  </a:schemeClr>
                </a:solidFill>
                <a:latin typeface="Arial" panose="020B0604020202020204" pitchFamily="34" charset="0"/>
                <a:cs typeface="Arial" panose="020B0604020202020204" pitchFamily="34" charset="0"/>
              </a:rPr>
              <a:t>giang</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mai</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bẩm</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b="1" dirty="0" err="1">
                <a:solidFill>
                  <a:schemeClr val="accent1">
                    <a:lumMod val="75000"/>
                  </a:schemeClr>
                </a:solidFill>
                <a:latin typeface="Arial" panose="020B0604020202020204" pitchFamily="34" charset="0"/>
                <a:cs typeface="Arial" panose="020B0604020202020204" pitchFamily="34" charset="0"/>
              </a:rPr>
              <a:t>sinh</a:t>
            </a:r>
            <a:r>
              <a:rPr lang="en-US" sz="1600" b="1"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gấp</a:t>
            </a:r>
            <a:r>
              <a:rPr lang="en-US" sz="1600" dirty="0">
                <a:latin typeface="Arial" panose="020B0604020202020204" pitchFamily="34" charset="0"/>
                <a:cs typeface="Arial" panose="020B0604020202020204" pitchFamily="34" charset="0"/>
              </a:rPr>
              <a:t> 4.6 </a:t>
            </a:r>
            <a:r>
              <a:rPr lang="en-US" sz="1600" dirty="0" err="1">
                <a:latin typeface="Arial" panose="020B0604020202020204" pitchFamily="34" charset="0"/>
                <a:cs typeface="Arial" panose="020B0604020202020204" pitchFamily="34" charset="0"/>
              </a:rPr>
              <a:t>lần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trong</a:t>
            </a:r>
            <a:r>
              <a:rPr lang="en-US" sz="1600" dirty="0">
                <a:latin typeface="Arial" panose="020B0604020202020204" pitchFamily="34" charset="0"/>
                <a:cs typeface="Arial" panose="020B0604020202020204" pitchFamily="34" charset="0"/>
              </a:rPr>
              <a:t> 3 </a:t>
            </a:r>
            <a:r>
              <a:rPr lang="en-US" sz="1600" dirty="0" err="1">
                <a:latin typeface="Arial" panose="020B0604020202020204" pitchFamily="34" charset="0"/>
                <a:cs typeface="Arial" panose="020B0604020202020204" pitchFamily="34" charset="0"/>
              </a:rPr>
              <a:t>năm</a:t>
            </a:r>
            <a:r>
              <a:rPr lang="en-US" sz="1600" dirty="0">
                <a:latin typeface="Arial" panose="020B0604020202020204" pitchFamily="34" charset="0"/>
                <a:cs typeface="Arial" panose="020B0604020202020204" pitchFamily="34" charset="0"/>
              </a:rPr>
              <a:t> </a:t>
            </a:r>
            <a:r>
              <a:rPr lang="en-AU" sz="1600" kern="0" dirty="0">
                <a:solidFill>
                  <a:srgbClr val="212121"/>
                </a:solidFill>
                <a:latin typeface="Arial" panose="020B0604020202020204" pitchFamily="34" charset="0"/>
                <a:cs typeface="Arial" panose="020B0604020202020204" pitchFamily="34" charset="0"/>
              </a:rPr>
              <a:t> </a:t>
            </a:r>
          </a:p>
          <a:p>
            <a:pPr>
              <a:lnSpc>
                <a:spcPct val="120000"/>
              </a:lnSpc>
            </a:pPr>
            <a:r>
              <a:rPr lang="en-US" sz="1600" i="1" dirty="0" err="1">
                <a:solidFill>
                  <a:prstClr val="black"/>
                </a:solidFill>
                <a:latin typeface="Arial" panose="020B0604020202020204" pitchFamily="34" charset="0"/>
                <a:cs typeface="Arial" panose="020B0604020202020204" pitchFamily="34" charset="0"/>
              </a:rPr>
              <a:t>Bệnh</a:t>
            </a:r>
            <a:r>
              <a:rPr lang="en-US" sz="1600" i="1" dirty="0">
                <a:solidFill>
                  <a:prstClr val="black"/>
                </a:solidFill>
                <a:latin typeface="Arial" panose="020B0604020202020204" pitchFamily="34" charset="0"/>
                <a:cs typeface="Arial" panose="020B0604020202020204" pitchFamily="34" charset="0"/>
              </a:rPr>
              <a:t> </a:t>
            </a:r>
            <a:r>
              <a:rPr lang="en-US" sz="1600" i="1" dirty="0" err="1">
                <a:solidFill>
                  <a:prstClr val="black"/>
                </a:solidFill>
                <a:latin typeface="Arial" panose="020B0604020202020204" pitchFamily="34" charset="0"/>
                <a:cs typeface="Arial" panose="020B0604020202020204" pitchFamily="34" charset="0"/>
              </a:rPr>
              <a:t>viện</a:t>
            </a:r>
            <a:r>
              <a:rPr lang="en-US" sz="1600" i="1" dirty="0">
                <a:solidFill>
                  <a:prstClr val="black"/>
                </a:solidFill>
                <a:latin typeface="Arial" panose="020B0604020202020204" pitchFamily="34" charset="0"/>
                <a:cs typeface="Arial" panose="020B0604020202020204" pitchFamily="34" charset="0"/>
              </a:rPr>
              <a:t> Nhi </a:t>
            </a:r>
            <a:r>
              <a:rPr lang="en-US" sz="1600" i="1" dirty="0" err="1">
                <a:solidFill>
                  <a:prstClr val="black"/>
                </a:solidFill>
                <a:latin typeface="Arial" panose="020B0604020202020204" pitchFamily="34" charset="0"/>
                <a:cs typeface="Arial" panose="020B0604020202020204" pitchFamily="34" charset="0"/>
              </a:rPr>
              <a:t>đồng</a:t>
            </a:r>
            <a:r>
              <a:rPr lang="en-US" sz="1600" i="1" dirty="0">
                <a:solidFill>
                  <a:prstClr val="black"/>
                </a:solidFill>
                <a:latin typeface="Arial" panose="020B0604020202020204" pitchFamily="34" charset="0"/>
                <a:cs typeface="Arial" panose="020B0604020202020204" pitchFamily="34" charset="0"/>
              </a:rPr>
              <a:t> 1 TP HCM: </a:t>
            </a:r>
            <a:r>
              <a:rPr lang="en-US" sz="1600" b="1" dirty="0">
                <a:solidFill>
                  <a:prstClr val="black"/>
                </a:solidFill>
                <a:latin typeface="Arial" panose="020B0604020202020204" pitchFamily="34" charset="0"/>
                <a:cs typeface="Arial" panose="020B0604020202020204" pitchFamily="34" charset="0"/>
              </a:rPr>
              <a:t>2021: 11 ca; 2022: 40 ca; 2023: 51 ca</a:t>
            </a:r>
            <a:endParaRPr lang="en-US" sz="1600" dirty="0"/>
          </a:p>
        </p:txBody>
      </p:sp>
    </p:spTree>
    <p:extLst>
      <p:ext uri="{BB962C8B-B14F-4D97-AF65-F5344CB8AC3E}">
        <p14:creationId xmlns:p14="http://schemas.microsoft.com/office/powerpoint/2010/main" val="7873369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CAE34-E9E5-6057-4258-E5AFA767B3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BF9663-CAC1-8344-1562-A4D7433DC80A}"/>
              </a:ext>
            </a:extLst>
          </p:cNvPr>
          <p:cNvSpPr>
            <a:spLocks noGrp="1"/>
          </p:cNvSpPr>
          <p:nvPr>
            <p:ph type="title"/>
          </p:nvPr>
        </p:nvSpPr>
        <p:spPr>
          <a:xfrm>
            <a:off x="592874" y="1"/>
            <a:ext cx="10515600" cy="626164"/>
          </a:xfrm>
        </p:spPr>
        <p:txBody>
          <a:bodyPr>
            <a:normAutofit/>
          </a:bodyPr>
          <a:lstStyle/>
          <a:p>
            <a:pPr algn="ctr"/>
            <a:r>
              <a:rPr lang="en-US" sz="2800" b="1" dirty="0" err="1">
                <a:solidFill>
                  <a:schemeClr val="accent1">
                    <a:lumMod val="75000"/>
                  </a:schemeClr>
                </a:solidFill>
                <a:latin typeface="Arial" panose="020B0604020202020204" pitchFamily="34" charset="0"/>
                <a:cs typeface="Arial" panose="020B0604020202020204" pitchFamily="34" charset="0"/>
              </a:rPr>
              <a:t>Khuyến</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nghị</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sau</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đánh</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giá</a:t>
            </a:r>
            <a:endParaRPr lang="en-US" sz="2800" b="1" dirty="0">
              <a:solidFill>
                <a:schemeClr val="accent1">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8C397B5-C9F5-8E46-BF3D-2F68E2B8628F}"/>
              </a:ext>
            </a:extLst>
          </p:cNvPr>
          <p:cNvSpPr>
            <a:spLocks noGrp="1"/>
          </p:cNvSpPr>
          <p:nvPr>
            <p:ph idx="1"/>
          </p:nvPr>
        </p:nvSpPr>
        <p:spPr>
          <a:xfrm>
            <a:off x="198783" y="501926"/>
            <a:ext cx="11993217" cy="6269264"/>
          </a:xfrm>
        </p:spPr>
        <p:txBody>
          <a:bodyPr>
            <a:noAutofit/>
          </a:bodyPr>
          <a:lstStyle/>
          <a:p>
            <a:pPr marL="0" indent="0">
              <a:lnSpc>
                <a:spcPct val="150000"/>
              </a:lnSpc>
              <a:buNone/>
            </a:pPr>
            <a:r>
              <a:rPr lang="en-US" sz="1700" b="1" dirty="0">
                <a:latin typeface="Arial" panose="020B0604020202020204" pitchFamily="34" charset="0"/>
                <a:cs typeface="Arial" panose="020B0604020202020204" pitchFamily="34" charset="0"/>
              </a:rPr>
              <a:t>1. </a:t>
            </a:r>
            <a:r>
              <a:rPr lang="en-US" sz="1700" b="1" dirty="0" err="1">
                <a:solidFill>
                  <a:schemeClr val="accent1">
                    <a:lumMod val="75000"/>
                  </a:schemeClr>
                </a:solidFill>
                <a:latin typeface="Arial" panose="020B0604020202020204" pitchFamily="34" charset="0"/>
                <a:cs typeface="Arial" panose="020B0604020202020204" pitchFamily="34" charset="0"/>
              </a:rPr>
              <a:t>Chính</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sách</a:t>
            </a:r>
            <a:endParaRPr lang="en-US" sz="1700" b="1" dirty="0">
              <a:solidFill>
                <a:schemeClr val="accent1">
                  <a:lumMod val="75000"/>
                </a:schemeClr>
              </a:solidFill>
              <a:latin typeface="Arial" panose="020B0604020202020204" pitchFamily="34" charset="0"/>
              <a:cs typeface="Arial" panose="020B0604020202020204" pitchFamily="34" charset="0"/>
            </a:endParaRPr>
          </a:p>
          <a:p>
            <a:pPr lvl="1" fontAlgn="base"/>
            <a:r>
              <a:rPr lang="vi-VN" sz="1700" dirty="0">
                <a:cs typeface="Arial" panose="020B0604020202020204" pitchFamily="34" charset="0"/>
              </a:rPr>
              <a:t>Tiếp tục c</a:t>
            </a:r>
            <a:r>
              <a:rPr lang="en-US" sz="1700" dirty="0" err="1">
                <a:latin typeface="Arial" panose="020B0604020202020204" pitchFamily="34" charset="0"/>
                <a:cs typeface="Arial" panose="020B0604020202020204" pitchFamily="34" charset="0"/>
              </a:rPr>
              <a:t>ập</a:t>
            </a:r>
            <a:r>
              <a:rPr lang="vi-VN" sz="1700" dirty="0">
                <a:cs typeface="Arial" panose="020B0604020202020204" pitchFamily="34" charset="0"/>
              </a:rPr>
              <a:t> nhật Hướng dẫn để phù hợp với khuyến cáo của WHO. </a:t>
            </a:r>
            <a:r>
              <a:rPr lang="vi-VN" sz="1700" dirty="0">
                <a:solidFill>
                  <a:srgbClr val="C00000"/>
                </a:solidFill>
                <a:cs typeface="Arial" panose="020B0604020202020204" pitchFamily="34" charset="0"/>
              </a:rPr>
              <a:t>Hướng dẫn đã ban hành (QĐ 678/2025) </a:t>
            </a:r>
          </a:p>
          <a:p>
            <a:pPr lvl="1" fontAlgn="base"/>
            <a:r>
              <a:rPr lang="en-US" sz="1700" dirty="0" err="1">
                <a:latin typeface="Arial" panose="020B0604020202020204" pitchFamily="34" charset="0"/>
                <a:cs typeface="Arial" panose="020B0604020202020204" pitchFamily="34" charset="0"/>
              </a:rPr>
              <a:t>Tăng</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cường</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phối</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hợp</a:t>
            </a:r>
            <a:r>
              <a:rPr lang="en-US" sz="1700" dirty="0">
                <a:latin typeface="Arial" panose="020B0604020202020204" pitchFamily="34" charset="0"/>
                <a:cs typeface="Arial" panose="020B0604020202020204" pitchFamily="34" charset="0"/>
              </a:rPr>
              <a:t>/</a:t>
            </a:r>
            <a:r>
              <a:rPr lang="en-US" sz="1700" dirty="0" err="1">
                <a:latin typeface="Arial" panose="020B0604020202020204" pitchFamily="34" charset="0"/>
                <a:cs typeface="Arial" panose="020B0604020202020204" pitchFamily="34" charset="0"/>
              </a:rPr>
              <a:t>diều</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phối</a:t>
            </a:r>
            <a:r>
              <a:rPr lang="en-US" sz="1700" dirty="0">
                <a:latin typeface="Arial" panose="020B0604020202020204" pitchFamily="34" charset="0"/>
                <a:cs typeface="Arial" panose="020B0604020202020204" pitchFamily="34" charset="0"/>
              </a:rPr>
              <a:t> </a:t>
            </a:r>
            <a:r>
              <a:rPr lang="vi-VN" sz="1700" dirty="0">
                <a:cs typeface="Arial" panose="020B0604020202020204" pitchFamily="34" charset="0"/>
              </a:rPr>
              <a:t>Cục </a:t>
            </a:r>
            <a:r>
              <a:rPr lang="en-US" sz="1700" dirty="0">
                <a:latin typeface="Arial" panose="020B0604020202020204" pitchFamily="34" charset="0"/>
                <a:cs typeface="Arial" panose="020B0604020202020204" pitchFamily="34" charset="0"/>
              </a:rPr>
              <a:t>PC HIV/</a:t>
            </a:r>
            <a:r>
              <a:rPr lang="vi-VN" sz="1700" dirty="0">
                <a:cs typeface="Arial" panose="020B0604020202020204" pitchFamily="34" charset="0"/>
              </a:rPr>
              <a:t>AIDS/Cục </a:t>
            </a:r>
            <a:r>
              <a:rPr lang="en-US" sz="1700" dirty="0">
                <a:latin typeface="Arial" panose="020B0604020202020204" pitchFamily="34" charset="0"/>
                <a:cs typeface="Arial" panose="020B0604020202020204" pitchFamily="34" charset="0"/>
              </a:rPr>
              <a:t>YTDP /</a:t>
            </a:r>
            <a:r>
              <a:rPr lang="en-US" sz="1700" dirty="0" err="1">
                <a:latin typeface="Arial" panose="020B0604020202020204" pitchFamily="34" charset="0"/>
                <a:cs typeface="Arial" panose="020B0604020202020204" pitchFamily="34" charset="0"/>
              </a:rPr>
              <a:t>Cục</a:t>
            </a:r>
            <a:r>
              <a:rPr lang="en-US" sz="1700" dirty="0">
                <a:latin typeface="Arial" panose="020B0604020202020204" pitchFamily="34" charset="0"/>
                <a:cs typeface="Arial" panose="020B0604020202020204" pitchFamily="34" charset="0"/>
              </a:rPr>
              <a:t>  QLKCB/MCH </a:t>
            </a:r>
            <a:r>
              <a:rPr lang="en-US" sz="1700" dirty="0" err="1">
                <a:latin typeface="Arial" panose="020B0604020202020204" pitchFamily="34" charset="0"/>
                <a:cs typeface="Arial" panose="020B0604020202020204" pitchFamily="34" charset="0"/>
              </a:rPr>
              <a:t>và</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các</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bệnh</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viện</a:t>
            </a:r>
            <a:r>
              <a:rPr lang="en-US" sz="1700" dirty="0">
                <a:latin typeface="Arial" panose="020B0604020202020204" pitchFamily="34" charset="0"/>
                <a:cs typeface="Arial" panose="020B0604020202020204" pitchFamily="34" charset="0"/>
              </a:rPr>
              <a:t> </a:t>
            </a:r>
            <a:endParaRPr lang="vi-VN" sz="1700" dirty="0">
              <a:solidFill>
                <a:srgbClr val="C00000"/>
              </a:solidFill>
              <a:cs typeface="Arial" panose="020B0604020202020204" pitchFamily="34" charset="0"/>
            </a:endParaRPr>
          </a:p>
          <a:p>
            <a:pPr lvl="1" fontAlgn="base"/>
            <a:r>
              <a:rPr lang="vi-VN" sz="1700" dirty="0">
                <a:cs typeface="Arial" panose="020B0604020202020204" pitchFamily="34" charset="0"/>
              </a:rPr>
              <a:t>Thay thế từ “sàng lọc HIV” bằng “</a:t>
            </a:r>
            <a:r>
              <a:rPr lang="en-US" sz="1700" dirty="0" err="1">
                <a:latin typeface="Arial" panose="020B0604020202020204" pitchFamily="34" charset="0"/>
                <a:cs typeface="Arial" panose="020B0604020202020204" pitchFamily="34" charset="0"/>
              </a:rPr>
              <a:t>xét</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nghiệm</a:t>
            </a:r>
            <a:r>
              <a:rPr lang="vi-VN" sz="1700" dirty="0">
                <a:cs typeface="Arial" panose="020B0604020202020204" pitchFamily="34" charset="0"/>
              </a:rPr>
              <a:t> HIV” để tăng độ bao phủ XN HIV thông qua BHYT: </a:t>
            </a:r>
            <a:r>
              <a:rPr lang="vi-VN" sz="1700" dirty="0">
                <a:solidFill>
                  <a:srgbClr val="C00000"/>
                </a:solidFill>
                <a:cs typeface="Arial" panose="020B0604020202020204" pitchFamily="34" charset="0"/>
              </a:rPr>
              <a:t>Đã thay đổi</a:t>
            </a:r>
            <a:r>
              <a:rPr lang="en-US" sz="1700" dirty="0">
                <a:solidFill>
                  <a:srgbClr val="C00000"/>
                </a:solidFill>
                <a:latin typeface="Arial" panose="020B0604020202020204" pitchFamily="34" charset="0"/>
                <a:cs typeface="Arial" panose="020B0604020202020204" pitchFamily="34" charset="0"/>
              </a:rPr>
              <a:t>-</a:t>
            </a:r>
            <a:r>
              <a:rPr lang="vi-VN" sz="1700" dirty="0">
                <a:solidFill>
                  <a:srgbClr val="C00000"/>
                </a:solidFill>
                <a:cs typeface="Arial" panose="020B0604020202020204" pitchFamily="34" charset="0"/>
              </a:rPr>
              <a:t> QĐ 678/2</a:t>
            </a:r>
            <a:r>
              <a:rPr lang="en-US" sz="1700" dirty="0">
                <a:solidFill>
                  <a:srgbClr val="C00000"/>
                </a:solidFill>
                <a:latin typeface="Arial" panose="020B0604020202020204" pitchFamily="34" charset="0"/>
                <a:cs typeface="Arial" panose="020B0604020202020204" pitchFamily="34" charset="0"/>
              </a:rPr>
              <a:t>02</a:t>
            </a:r>
            <a:r>
              <a:rPr lang="vi-VN" sz="1700" dirty="0">
                <a:solidFill>
                  <a:srgbClr val="C00000"/>
                </a:solidFill>
                <a:cs typeface="Arial" panose="020B0604020202020204" pitchFamily="34" charset="0"/>
              </a:rPr>
              <a:t>5</a:t>
            </a:r>
          </a:p>
          <a:p>
            <a:pPr marL="57150" indent="0">
              <a:lnSpc>
                <a:spcPct val="150000"/>
              </a:lnSpc>
              <a:buNone/>
            </a:pPr>
            <a:r>
              <a:rPr lang="en-US" sz="1700" b="1" dirty="0">
                <a:latin typeface="Arial" panose="020B0604020202020204" pitchFamily="34" charset="0"/>
                <a:cs typeface="Arial" panose="020B0604020202020204" pitchFamily="34" charset="0"/>
              </a:rPr>
              <a:t>2. </a:t>
            </a:r>
            <a:r>
              <a:rPr lang="en-US" sz="1700" b="1" dirty="0" err="1">
                <a:solidFill>
                  <a:schemeClr val="accent1">
                    <a:lumMod val="75000"/>
                  </a:schemeClr>
                </a:solidFill>
                <a:latin typeface="Arial" panose="020B0604020202020204" pitchFamily="34" charset="0"/>
                <a:cs typeface="Arial" panose="020B0604020202020204" pitchFamily="34" charset="0"/>
              </a:rPr>
              <a:t>Xây</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dựng</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chính</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sách</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lồng</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ghép</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dịch</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vụ</a:t>
            </a:r>
            <a:r>
              <a:rPr lang="en-US" sz="1700" b="1" dirty="0">
                <a:solidFill>
                  <a:schemeClr val="accent1">
                    <a:lumMod val="75000"/>
                  </a:schemeClr>
                </a:solidFill>
                <a:latin typeface="Arial" panose="020B0604020202020204" pitchFamily="34" charset="0"/>
                <a:cs typeface="Arial" panose="020B0604020202020204" pitchFamily="34" charset="0"/>
              </a:rPr>
              <a:t> CSSKSS bao </a:t>
            </a:r>
            <a:r>
              <a:rPr lang="en-US" sz="1700" b="1" dirty="0" err="1">
                <a:solidFill>
                  <a:schemeClr val="accent1">
                    <a:lumMod val="75000"/>
                  </a:schemeClr>
                </a:solidFill>
                <a:latin typeface="Arial" panose="020B0604020202020204" pitchFamily="34" charset="0"/>
                <a:cs typeface="Arial" panose="020B0604020202020204" pitchFamily="34" charset="0"/>
              </a:rPr>
              <a:t>gồm</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dịch</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vụ</a:t>
            </a:r>
            <a:r>
              <a:rPr lang="en-US" sz="1700" b="1" dirty="0">
                <a:solidFill>
                  <a:schemeClr val="accent1">
                    <a:lumMod val="75000"/>
                  </a:schemeClr>
                </a:solidFill>
                <a:latin typeface="Arial" panose="020B0604020202020204" pitchFamily="34" charset="0"/>
                <a:cs typeface="Arial" panose="020B0604020202020204" pitchFamily="34" charset="0"/>
              </a:rPr>
              <a:t> HIV, STIs </a:t>
            </a:r>
            <a:r>
              <a:rPr lang="en-US" sz="1700" b="1" dirty="0" err="1">
                <a:solidFill>
                  <a:schemeClr val="accent1">
                    <a:lumMod val="75000"/>
                  </a:schemeClr>
                </a:solidFill>
                <a:latin typeface="Arial" panose="020B0604020202020204" pitchFamily="34" charset="0"/>
                <a:cs typeface="Arial" panose="020B0604020202020204" pitchFamily="34" charset="0"/>
              </a:rPr>
              <a:t>và</a:t>
            </a:r>
            <a:r>
              <a:rPr lang="en-US" sz="1700" b="1" dirty="0">
                <a:solidFill>
                  <a:schemeClr val="accent1">
                    <a:lumMod val="75000"/>
                  </a:schemeClr>
                </a:solidFill>
                <a:latin typeface="Arial" panose="020B0604020202020204" pitchFamily="34" charset="0"/>
                <a:cs typeface="Arial" panose="020B0604020202020204" pitchFamily="34" charset="0"/>
              </a:rPr>
              <a:t> HBV </a:t>
            </a:r>
            <a:r>
              <a:rPr lang="en-US" sz="1700" b="1" dirty="0" err="1">
                <a:solidFill>
                  <a:schemeClr val="accent1">
                    <a:lumMod val="75000"/>
                  </a:schemeClr>
                </a:solidFill>
                <a:latin typeface="Arial" panose="020B0604020202020204" pitchFamily="34" charset="0"/>
                <a:cs typeface="Arial" panose="020B0604020202020204" pitchFamily="34" charset="0"/>
              </a:rPr>
              <a:t>để</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cải</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thiện</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chăm</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sóc</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giảm</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mất</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dấu</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hỗ</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trợ</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quản</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lý</a:t>
            </a:r>
            <a:r>
              <a:rPr lang="en-US" sz="1700" b="1" dirty="0">
                <a:solidFill>
                  <a:schemeClr val="accent1">
                    <a:lumMod val="75000"/>
                  </a:schemeClr>
                </a:solidFill>
                <a:latin typeface="Arial" panose="020B0604020202020204" pitchFamily="34" charset="0"/>
                <a:cs typeface="Arial" panose="020B0604020202020204" pitchFamily="34" charset="0"/>
              </a:rPr>
              <a:t> ca bệnh   </a:t>
            </a:r>
          </a:p>
          <a:p>
            <a:pPr lvl="1">
              <a:lnSpc>
                <a:spcPct val="150000"/>
              </a:lnSpc>
            </a:pPr>
            <a:r>
              <a:rPr lang="en-US" sz="1700" dirty="0" err="1">
                <a:latin typeface="Arial" panose="020B0604020202020204" pitchFamily="34" charset="0"/>
                <a:cs typeface="Arial" panose="020B0604020202020204" pitchFamily="34" charset="0"/>
              </a:rPr>
              <a:t>Thiết</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lập</a:t>
            </a:r>
            <a:r>
              <a:rPr lang="en-US" sz="1700" dirty="0">
                <a:latin typeface="Arial" panose="020B0604020202020204" pitchFamily="34" charset="0"/>
                <a:cs typeface="Arial" panose="020B0604020202020204" pitchFamily="34" charset="0"/>
              </a:rPr>
              <a:t> “One stop shop” </a:t>
            </a:r>
            <a:r>
              <a:rPr lang="en-US" sz="1700" dirty="0" err="1">
                <a:latin typeface="Arial" panose="020B0604020202020204" pitchFamily="34" charset="0"/>
                <a:cs typeface="Arial" panose="020B0604020202020204" pitchFamily="34" charset="0"/>
              </a:rPr>
              <a:t>cho</a:t>
            </a:r>
            <a:r>
              <a:rPr lang="en-US" sz="1700" dirty="0">
                <a:latin typeface="Arial" panose="020B0604020202020204" pitchFamily="34" charset="0"/>
                <a:cs typeface="Arial" panose="020B0604020202020204" pitchFamily="34" charset="0"/>
              </a:rPr>
              <a:t> DPLT HIV, HBV </a:t>
            </a:r>
            <a:r>
              <a:rPr lang="en-US" sz="1700" dirty="0" err="1">
                <a:latin typeface="Arial" panose="020B0604020202020204" pitchFamily="34" charset="0"/>
                <a:cs typeface="Arial" panose="020B0604020202020204" pitchFamily="34" charset="0"/>
              </a:rPr>
              <a:t>và</a:t>
            </a:r>
            <a:r>
              <a:rPr lang="en-US" sz="1700" dirty="0">
                <a:latin typeface="Arial" panose="020B0604020202020204" pitchFamily="34" charset="0"/>
                <a:cs typeface="Arial" panose="020B0604020202020204" pitchFamily="34" charset="0"/>
              </a:rPr>
              <a:t> giang </a:t>
            </a:r>
            <a:r>
              <a:rPr lang="en-US" sz="1700" dirty="0" err="1">
                <a:latin typeface="Arial" panose="020B0604020202020204" pitchFamily="34" charset="0"/>
                <a:cs typeface="Arial" panose="020B0604020202020204" pitchFamily="34" charset="0"/>
              </a:rPr>
              <a:t>mai</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từ</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mẹ</a:t>
            </a:r>
            <a:r>
              <a:rPr lang="en-US" sz="1700" dirty="0">
                <a:latin typeface="Arial" panose="020B0604020202020204" pitchFamily="34" charset="0"/>
                <a:cs typeface="Arial" panose="020B0604020202020204" pitchFamily="34" charset="0"/>
              </a:rPr>
              <a:t> sang con</a:t>
            </a:r>
          </a:p>
          <a:p>
            <a:pPr lvl="1">
              <a:lnSpc>
                <a:spcPct val="150000"/>
              </a:lnSpc>
            </a:pPr>
            <a:r>
              <a:rPr lang="vi-VN" sz="1700" dirty="0">
                <a:latin typeface="Arial" panose="020B0604020202020204" pitchFamily="34" charset="0"/>
                <a:cs typeface="Arial" panose="020B0604020202020204" pitchFamily="34" charset="0"/>
              </a:rPr>
              <a:t>Tăng cường giám sát</a:t>
            </a:r>
            <a:r>
              <a:rPr lang="en-US" sz="1700" dirty="0">
                <a:latin typeface="Arial" panose="020B0604020202020204" pitchFamily="34" charset="0"/>
                <a:cs typeface="Arial" panose="020B0604020202020204" pitchFamily="34" charset="0"/>
              </a:rPr>
              <a:t>,</a:t>
            </a:r>
            <a:r>
              <a:rPr lang="vi-VN" sz="1700" dirty="0">
                <a:latin typeface="Arial" panose="020B0604020202020204" pitchFamily="34" charset="0"/>
                <a:cs typeface="Arial" panose="020B0604020202020204" pitchFamily="34" charset="0"/>
              </a:rPr>
              <a:t> theo dõi sức khỏe mẹ và trẻ từ khi mang thai đến khi trẻ 18 tháng tuổi</a:t>
            </a:r>
            <a:endParaRPr lang="en-US" sz="1700" dirty="0">
              <a:latin typeface="Arial" panose="020B0604020202020204" pitchFamily="34" charset="0"/>
              <a:cs typeface="Arial" panose="020B0604020202020204" pitchFamily="34" charset="0"/>
            </a:endParaRPr>
          </a:p>
          <a:p>
            <a:pPr marL="57150" lvl="1" indent="0">
              <a:lnSpc>
                <a:spcPct val="150000"/>
              </a:lnSpc>
              <a:buNone/>
            </a:pPr>
            <a:r>
              <a:rPr lang="en-US" sz="1700" b="1" dirty="0">
                <a:latin typeface="Arial" panose="020B0604020202020204" pitchFamily="34" charset="0"/>
                <a:cs typeface="Arial" panose="020B0604020202020204" pitchFamily="34" charset="0"/>
              </a:rPr>
              <a:t>3. </a:t>
            </a:r>
            <a:r>
              <a:rPr lang="vi-VN" sz="1700" b="1" dirty="0">
                <a:solidFill>
                  <a:schemeClr val="accent1">
                    <a:lumMod val="75000"/>
                  </a:schemeClr>
                </a:solidFill>
                <a:latin typeface="Arial" panose="020B0604020202020204" pitchFamily="34" charset="0"/>
                <a:cs typeface="Arial" panose="020B0604020202020204" pitchFamily="34" charset="0"/>
              </a:rPr>
              <a:t>Đầu tư cải thiện hệ thống giám sát, kiểm tra chất lượng dữ liệu và hệ thống công nghệ thông tin</a:t>
            </a:r>
            <a:r>
              <a:rPr lang="vi-VN" sz="1700" b="1" dirty="0">
                <a:latin typeface="Arial" panose="020B0604020202020204" pitchFamily="34" charset="0"/>
                <a:cs typeface="Arial" panose="020B0604020202020204" pitchFamily="34" charset="0"/>
              </a:rPr>
              <a:t>.</a:t>
            </a:r>
            <a:r>
              <a:rPr lang="en-US" sz="1700" b="1" dirty="0">
                <a:latin typeface="Arial" panose="020B0604020202020204" pitchFamily="34" charset="0"/>
                <a:cs typeface="Arial" panose="020B0604020202020204" pitchFamily="34" charset="0"/>
              </a:rPr>
              <a:t> </a:t>
            </a:r>
          </a:p>
          <a:p>
            <a:pPr lvl="1">
              <a:lnSpc>
                <a:spcPct val="150000"/>
              </a:lnSpc>
            </a:pPr>
            <a:r>
              <a:rPr lang="vi-VN" sz="1700" dirty="0">
                <a:latin typeface="Arial" panose="020B0604020202020204" pitchFamily="34" charset="0"/>
                <a:cs typeface="Arial" panose="020B0604020202020204" pitchFamily="34" charset="0"/>
              </a:rPr>
              <a:t>Điều chỉnh các chỉ số tại Việt Nam cho phù hợp với các chỉ số toàn cầu.</a:t>
            </a:r>
            <a:endParaRPr lang="en-US" sz="1700" dirty="0">
              <a:latin typeface="Arial" panose="020B0604020202020204" pitchFamily="34" charset="0"/>
              <a:cs typeface="Arial" panose="020B0604020202020204" pitchFamily="34" charset="0"/>
            </a:endParaRPr>
          </a:p>
          <a:p>
            <a:pPr marL="0" indent="0">
              <a:lnSpc>
                <a:spcPct val="150000"/>
              </a:lnSpc>
              <a:buNone/>
            </a:pPr>
            <a:r>
              <a:rPr lang="en-US" sz="1700" b="1" dirty="0">
                <a:latin typeface="Arial" panose="020B0604020202020204" pitchFamily="34" charset="0"/>
                <a:cs typeface="Arial" panose="020B0604020202020204" pitchFamily="34" charset="0"/>
              </a:rPr>
              <a:t>4. </a:t>
            </a:r>
            <a:r>
              <a:rPr lang="en-US" sz="1700" b="1" dirty="0" err="1">
                <a:solidFill>
                  <a:schemeClr val="accent1">
                    <a:lumMod val="75000"/>
                  </a:schemeClr>
                </a:solidFill>
                <a:latin typeface="Arial" panose="020B0604020202020204" pitchFamily="34" charset="0"/>
                <a:cs typeface="Arial" panose="020B0604020202020204" pitchFamily="34" charset="0"/>
              </a:rPr>
              <a:t>Nâng</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cao</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năng</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lực</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chuyên</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môn</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cho</a:t>
            </a:r>
            <a:r>
              <a:rPr lang="en-US" sz="1700" b="1" dirty="0">
                <a:solidFill>
                  <a:schemeClr val="accent1">
                    <a:lumMod val="75000"/>
                  </a:schemeClr>
                </a:solidFill>
                <a:latin typeface="Arial" panose="020B0604020202020204" pitchFamily="34" charset="0"/>
                <a:cs typeface="Arial" panose="020B0604020202020204" pitchFamily="34" charset="0"/>
              </a:rPr>
              <a:t> NVYT </a:t>
            </a:r>
            <a:r>
              <a:rPr lang="en-US" sz="1700" b="1" dirty="0" err="1">
                <a:solidFill>
                  <a:schemeClr val="accent1">
                    <a:lumMod val="75000"/>
                  </a:schemeClr>
                </a:solidFill>
                <a:latin typeface="Arial" panose="020B0604020202020204" pitchFamily="34" charset="0"/>
                <a:cs typeface="Arial" panose="020B0604020202020204" pitchFamily="34" charset="0"/>
              </a:rPr>
              <a:t>về</a:t>
            </a:r>
            <a:r>
              <a:rPr lang="en-US" sz="1700" b="1" dirty="0">
                <a:solidFill>
                  <a:schemeClr val="accent1">
                    <a:lumMod val="75000"/>
                  </a:schemeClr>
                </a:solidFill>
                <a:latin typeface="Arial" panose="020B0604020202020204" pitchFamily="34" charset="0"/>
                <a:cs typeface="Arial" panose="020B0604020202020204" pitchFamily="34" charset="0"/>
              </a:rPr>
              <a:t> DPLTMC- Vai </a:t>
            </a:r>
            <a:r>
              <a:rPr lang="en-US" sz="1700" b="1" dirty="0" err="1">
                <a:solidFill>
                  <a:schemeClr val="accent1">
                    <a:lumMod val="75000"/>
                  </a:schemeClr>
                </a:solidFill>
                <a:latin typeface="Arial" panose="020B0604020202020204" pitchFamily="34" charset="0"/>
                <a:cs typeface="Arial" panose="020B0604020202020204" pitchFamily="34" charset="0"/>
              </a:rPr>
              <a:t>trò</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các</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cơ</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quan</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chuyên</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môn</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trung</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ương</a:t>
            </a:r>
            <a:r>
              <a:rPr lang="en-US" sz="1700" b="1" dirty="0">
                <a:solidFill>
                  <a:schemeClr val="accent1">
                    <a:lumMod val="75000"/>
                  </a:schemeClr>
                </a:solidFill>
                <a:latin typeface="Arial" panose="020B0604020202020204" pitchFamily="34" charset="0"/>
                <a:cs typeface="Arial" panose="020B0604020202020204" pitchFamily="34" charset="0"/>
              </a:rPr>
              <a:t> </a:t>
            </a:r>
          </a:p>
          <a:p>
            <a:pPr lvl="1">
              <a:lnSpc>
                <a:spcPct val="150000"/>
              </a:lnSpc>
            </a:pPr>
            <a:r>
              <a:rPr lang="en-US" sz="1700" dirty="0" err="1">
                <a:latin typeface="Arial" panose="020B0604020202020204" pitchFamily="34" charset="0"/>
                <a:cs typeface="Arial" panose="020B0604020202020204" pitchFamily="34" charset="0"/>
              </a:rPr>
              <a:t>Tập</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huấn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Hướng</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dẫn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mới</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cho</a:t>
            </a:r>
            <a:r>
              <a:rPr lang="en-US" sz="1700" dirty="0">
                <a:latin typeface="Arial" panose="020B0604020202020204" pitchFamily="34" charset="0"/>
                <a:cs typeface="Arial" panose="020B0604020202020204" pitchFamily="34" charset="0"/>
              </a:rPr>
              <a:t> NVYT, </a:t>
            </a:r>
            <a:r>
              <a:rPr lang="en-US" sz="1700" dirty="0" err="1">
                <a:latin typeface="Arial" panose="020B0604020202020204" pitchFamily="34" charset="0"/>
                <a:cs typeface="Arial" panose="020B0604020202020204" pitchFamily="34" charset="0"/>
              </a:rPr>
              <a:t>hỗ</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trợ</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và</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giám</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sát</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kỹ</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thuật</a:t>
            </a:r>
            <a:endParaRPr lang="en-US" sz="1700" dirty="0">
              <a:latin typeface="Arial" panose="020B0604020202020204" pitchFamily="34" charset="0"/>
              <a:cs typeface="Arial" panose="020B0604020202020204" pitchFamily="34" charset="0"/>
            </a:endParaRPr>
          </a:p>
          <a:p>
            <a:pPr marL="0" indent="0">
              <a:buNone/>
            </a:pPr>
            <a:r>
              <a:rPr lang="en-US" sz="1700" b="1" dirty="0">
                <a:latin typeface="Arial" panose="020B0604020202020204" pitchFamily="34" charset="0"/>
                <a:cs typeface="Arial" panose="020B0604020202020204" pitchFamily="34" charset="0"/>
              </a:rPr>
              <a:t>5.</a:t>
            </a:r>
            <a:r>
              <a:rPr lang="vi-VN" sz="1700" b="1" dirty="0">
                <a:solidFill>
                  <a:schemeClr val="accent1">
                    <a:lumMod val="75000"/>
                  </a:schemeClr>
                </a:solidFill>
                <a:latin typeface="Arial" panose="020B0604020202020204" pitchFamily="34" charset="0"/>
                <a:cs typeface="Arial" panose="020B0604020202020204" pitchFamily="34" charset="0"/>
              </a:rPr>
              <a:t>Tăng cường sự tham gia của cộng đồng, đặc biệt là phụ nữ sống chung với HIV.</a:t>
            </a:r>
            <a:endParaRPr lang="en-US" sz="1700" b="1" dirty="0">
              <a:solidFill>
                <a:schemeClr val="accent1">
                  <a:lumMod val="75000"/>
                </a:schemeClr>
              </a:solidFill>
              <a:latin typeface="Arial" panose="020B0604020202020204" pitchFamily="34" charset="0"/>
              <a:cs typeface="Arial" panose="020B0604020202020204" pitchFamily="34" charset="0"/>
            </a:endParaRPr>
          </a:p>
          <a:p>
            <a:pPr marL="0" indent="0">
              <a:lnSpc>
                <a:spcPct val="150000"/>
              </a:lnSpc>
              <a:buNone/>
            </a:pPr>
            <a:r>
              <a:rPr lang="en-US" sz="1700" b="1" dirty="0">
                <a:solidFill>
                  <a:schemeClr val="accent1">
                    <a:lumMod val="75000"/>
                  </a:schemeClr>
                </a:solidFill>
                <a:latin typeface="Arial" panose="020B0604020202020204" pitchFamily="34" charset="0"/>
                <a:cs typeface="Arial" panose="020B0604020202020204" pitchFamily="34" charset="0"/>
              </a:rPr>
              <a:t>6. </a:t>
            </a:r>
            <a:r>
              <a:rPr lang="en-US" sz="1700" b="1" dirty="0" err="1">
                <a:solidFill>
                  <a:schemeClr val="accent1">
                    <a:lumMod val="75000"/>
                  </a:schemeClr>
                </a:solidFill>
                <a:latin typeface="Arial" panose="020B0604020202020204" pitchFamily="34" charset="0"/>
                <a:cs typeface="Arial" panose="020B0604020202020204" pitchFamily="34" charset="0"/>
              </a:rPr>
              <a:t>Truyền</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b="1" dirty="0" err="1">
                <a:solidFill>
                  <a:schemeClr val="accent1">
                    <a:lumMod val="75000"/>
                  </a:schemeClr>
                </a:solidFill>
                <a:latin typeface="Arial" panose="020B0604020202020204" pitchFamily="34" charset="0"/>
                <a:cs typeface="Arial" panose="020B0604020202020204" pitchFamily="34" charset="0"/>
              </a:rPr>
              <a:t>thông</a:t>
            </a:r>
            <a:r>
              <a:rPr lang="en-US" sz="1700" b="1" dirty="0">
                <a:solidFill>
                  <a:schemeClr val="accent1">
                    <a:lumMod val="75000"/>
                  </a:schemeClr>
                </a:solidFill>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Lồng</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ghép</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hoạt</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động</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truyền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thông</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về</a:t>
            </a:r>
            <a:r>
              <a:rPr lang="en-US" sz="1700" dirty="0">
                <a:latin typeface="Arial" panose="020B0604020202020204" pitchFamily="34" charset="0"/>
                <a:cs typeface="Arial" panose="020B0604020202020204" pitchFamily="34" charset="0"/>
              </a:rPr>
              <a:t> DPLTMC </a:t>
            </a:r>
            <a:r>
              <a:rPr lang="en-US" sz="1700" dirty="0" err="1">
                <a:latin typeface="Arial" panose="020B0604020202020204" pitchFamily="34" charset="0"/>
                <a:cs typeface="Arial" panose="020B0604020202020204" pitchFamily="34" charset="0"/>
              </a:rPr>
              <a:t>vào</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truyền</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thông</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sức</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khỏe</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phụ</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nữ</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tuổi</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sinh</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đẻ</a:t>
            </a:r>
            <a:r>
              <a:rPr lang="en-US" sz="1700" dirty="0">
                <a:latin typeface="Arial" panose="020B0604020202020204" pitchFamily="34" charset="0"/>
                <a:cs typeface="Arial" panose="020B0604020202020204" pitchFamily="34" charset="0"/>
              </a:rPr>
              <a:t>  </a:t>
            </a:r>
          </a:p>
          <a:p>
            <a:pPr lvl="1">
              <a:lnSpc>
                <a:spcPct val="150000"/>
              </a:lnSpc>
            </a:pPr>
            <a:endParaRPr lang="en-US"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96592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0338A20-6AA5-0FCE-B3C1-585515BB68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C012C7-E31A-8E60-13DF-04905694029A}"/>
              </a:ext>
            </a:extLst>
          </p:cNvPr>
          <p:cNvSpPr>
            <a:spLocks noGrp="1"/>
          </p:cNvSpPr>
          <p:nvPr>
            <p:ph type="title"/>
          </p:nvPr>
        </p:nvSpPr>
        <p:spPr>
          <a:xfrm>
            <a:off x="387626" y="308132"/>
            <a:ext cx="11430000" cy="1128688"/>
          </a:xfrm>
        </p:spPr>
        <p:txBody>
          <a:bodyPr>
            <a:noAutofit/>
          </a:bodyPr>
          <a:lstStyle/>
          <a:p>
            <a:pPr algn="ctr"/>
            <a:r>
              <a:rPr lang="en-US" sz="2800" b="1" dirty="0" err="1">
                <a:solidFill>
                  <a:schemeClr val="accent1">
                    <a:lumMod val="75000"/>
                  </a:schemeClr>
                </a:solidFill>
                <a:latin typeface="Arial" panose="020B0604020202020204" pitchFamily="34" charset="0"/>
                <a:cs typeface="Arial" panose="020B0604020202020204" pitchFamily="34" charset="0"/>
              </a:rPr>
              <a:t>Tăng</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cường</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triển</a:t>
            </a:r>
            <a:r>
              <a:rPr lang="en-US" sz="2800" b="1" dirty="0">
                <a:solidFill>
                  <a:schemeClr val="accent1">
                    <a:lumMod val="75000"/>
                  </a:schemeClr>
                </a:solidFill>
                <a:latin typeface="Arial" panose="020B0604020202020204" pitchFamily="34" charset="0"/>
                <a:cs typeface="Arial" panose="020B0604020202020204" pitchFamily="34" charset="0"/>
              </a:rPr>
              <a:t> </a:t>
            </a:r>
            <a:r>
              <a:rPr lang="en-US" sz="2800" b="1" dirty="0" err="1">
                <a:solidFill>
                  <a:schemeClr val="accent1">
                    <a:lumMod val="75000"/>
                  </a:schemeClr>
                </a:solidFill>
                <a:latin typeface="Arial" panose="020B0604020202020204" pitchFamily="34" charset="0"/>
                <a:cs typeface="Arial" panose="020B0604020202020204" pitchFamily="34" charset="0"/>
              </a:rPr>
              <a:t>khai</a:t>
            </a:r>
            <a:r>
              <a:rPr lang="en-US" sz="2800" b="1" dirty="0">
                <a:solidFill>
                  <a:schemeClr val="accent1">
                    <a:lumMod val="75000"/>
                  </a:schemeClr>
                </a:solidFill>
                <a:latin typeface="Arial" panose="020B0604020202020204" pitchFamily="34" charset="0"/>
                <a:cs typeface="Arial" panose="020B0604020202020204" pitchFamily="34" charset="0"/>
              </a:rPr>
              <a:t> </a:t>
            </a:r>
            <a:r>
              <a:rPr lang="vi-VN" sz="2800" b="1" dirty="0">
                <a:solidFill>
                  <a:schemeClr val="accent1">
                    <a:lumMod val="75000"/>
                  </a:schemeClr>
                </a:solidFill>
                <a:latin typeface="Arial" panose="020B0604020202020204" pitchFamily="34" charset="0"/>
                <a:cs typeface="Arial" panose="020B0604020202020204" pitchFamily="34" charset="0"/>
              </a:rPr>
              <a:t>Loại trừ </a:t>
            </a:r>
            <a:r>
              <a:rPr lang="en-US" sz="2800" b="1" dirty="0">
                <a:solidFill>
                  <a:schemeClr val="accent1">
                    <a:lumMod val="75000"/>
                  </a:schemeClr>
                </a:solidFill>
                <a:latin typeface="Arial" panose="020B0604020202020204" pitchFamily="34" charset="0"/>
                <a:cs typeface="Arial" panose="020B0604020202020204" pitchFamily="34" charset="0"/>
              </a:rPr>
              <a:t>l</a:t>
            </a:r>
            <a:r>
              <a:rPr lang="vi-VN" sz="2800" b="1" dirty="0">
                <a:solidFill>
                  <a:schemeClr val="accent1">
                    <a:lumMod val="75000"/>
                  </a:schemeClr>
                </a:solidFill>
                <a:latin typeface="Arial" panose="020B0604020202020204" pitchFamily="34" charset="0"/>
                <a:cs typeface="Arial" panose="020B0604020202020204" pitchFamily="34" charset="0"/>
              </a:rPr>
              <a:t>ây truyền </a:t>
            </a:r>
            <a:r>
              <a:rPr lang="en-US" sz="2800" b="1" dirty="0">
                <a:solidFill>
                  <a:schemeClr val="accent1">
                    <a:lumMod val="75000"/>
                  </a:schemeClr>
                </a:solidFill>
                <a:latin typeface="Arial" panose="020B0604020202020204" pitchFamily="34" charset="0"/>
                <a:cs typeface="Arial" panose="020B0604020202020204" pitchFamily="34" charset="0"/>
              </a:rPr>
              <a:t>VGB </a:t>
            </a:r>
            <a:r>
              <a:rPr lang="vi-VN" sz="2800" b="1" dirty="0">
                <a:solidFill>
                  <a:schemeClr val="accent1">
                    <a:lumMod val="75000"/>
                  </a:schemeClr>
                </a:solidFill>
                <a:latin typeface="Arial" panose="020B0604020202020204" pitchFamily="34" charset="0"/>
                <a:cs typeface="Arial" panose="020B0604020202020204" pitchFamily="34" charset="0"/>
              </a:rPr>
              <a:t>từ mẹ sang con</a:t>
            </a:r>
            <a:endParaRPr lang="en-GB" sz="2800" b="1" dirty="0">
              <a:solidFill>
                <a:schemeClr val="accent1">
                  <a:lumMod val="75000"/>
                </a:schemeClr>
              </a:solidFill>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884C799C-26D0-1B44-A71C-A7A422B369AF}"/>
              </a:ext>
            </a:extLst>
          </p:cNvPr>
          <p:cNvGrpSpPr/>
          <p:nvPr/>
        </p:nvGrpSpPr>
        <p:grpSpPr>
          <a:xfrm>
            <a:off x="1713053" y="1502750"/>
            <a:ext cx="9597677" cy="4504170"/>
            <a:chOff x="4182184" y="218992"/>
            <a:chExt cx="8118166" cy="4967562"/>
          </a:xfrm>
        </p:grpSpPr>
        <p:grpSp>
          <p:nvGrpSpPr>
            <p:cNvPr id="9" name="Group 8">
              <a:extLst>
                <a:ext uri="{FF2B5EF4-FFF2-40B4-BE49-F238E27FC236}">
                  <a16:creationId xmlns:a16="http://schemas.microsoft.com/office/drawing/2014/main" id="{62184F10-51D4-4C8D-B601-FD78B236C072}"/>
                </a:ext>
              </a:extLst>
            </p:cNvPr>
            <p:cNvGrpSpPr/>
            <p:nvPr/>
          </p:nvGrpSpPr>
          <p:grpSpPr>
            <a:xfrm>
              <a:off x="4209395" y="218992"/>
              <a:ext cx="8090955" cy="3527374"/>
              <a:chOff x="3444766" y="218992"/>
              <a:chExt cx="8090955" cy="3527374"/>
            </a:xfrm>
          </p:grpSpPr>
          <p:grpSp>
            <p:nvGrpSpPr>
              <p:cNvPr id="28" name="Group 27">
                <a:extLst>
                  <a:ext uri="{FF2B5EF4-FFF2-40B4-BE49-F238E27FC236}">
                    <a16:creationId xmlns:a16="http://schemas.microsoft.com/office/drawing/2014/main" id="{C1D7B2BD-FA35-D676-79F2-58615B245163}"/>
                  </a:ext>
                </a:extLst>
              </p:cNvPr>
              <p:cNvGrpSpPr/>
              <p:nvPr/>
            </p:nvGrpSpPr>
            <p:grpSpPr>
              <a:xfrm>
                <a:off x="3444766" y="218992"/>
                <a:ext cx="8090955" cy="1787649"/>
                <a:chOff x="3444766" y="218992"/>
                <a:chExt cx="8090955" cy="1787649"/>
              </a:xfrm>
            </p:grpSpPr>
            <p:pic>
              <p:nvPicPr>
                <p:cNvPr id="32" name="Picture 31">
                  <a:extLst>
                    <a:ext uri="{FF2B5EF4-FFF2-40B4-BE49-F238E27FC236}">
                      <a16:creationId xmlns:a16="http://schemas.microsoft.com/office/drawing/2014/main" id="{D0DD82CE-81DA-F76D-38B2-27F062C7D67C}"/>
                    </a:ext>
                  </a:extLst>
                </p:cNvPr>
                <p:cNvPicPr>
                  <a:picLocks noChangeAspect="1"/>
                </p:cNvPicPr>
                <p:nvPr/>
              </p:nvPicPr>
              <p:blipFill rotWithShape="1">
                <a:blip r:embed="rId3"/>
                <a:srcRect l="920" t="1245" r="75861" b="55227"/>
                <a:stretch/>
              </p:blipFill>
              <p:spPr>
                <a:xfrm>
                  <a:off x="3444766" y="242641"/>
                  <a:ext cx="1001254" cy="1764000"/>
                </a:xfrm>
                <a:prstGeom prst="rect">
                  <a:avLst/>
                </a:prstGeom>
                <a:ln w="38100">
                  <a:solidFill>
                    <a:schemeClr val="accent5">
                      <a:lumMod val="75000"/>
                    </a:schemeClr>
                  </a:solidFill>
                </a:ln>
              </p:spPr>
            </p:pic>
            <p:sp>
              <p:nvSpPr>
                <p:cNvPr id="33" name="TextBox 32">
                  <a:extLst>
                    <a:ext uri="{FF2B5EF4-FFF2-40B4-BE49-F238E27FC236}">
                      <a16:creationId xmlns:a16="http://schemas.microsoft.com/office/drawing/2014/main" id="{749BB3F2-B033-FB62-0F23-1CD8BD66C33E}"/>
                    </a:ext>
                  </a:extLst>
                </p:cNvPr>
                <p:cNvSpPr txBox="1"/>
                <p:nvPr/>
              </p:nvSpPr>
              <p:spPr>
                <a:xfrm>
                  <a:off x="4444942" y="218992"/>
                  <a:ext cx="7090779" cy="1731148"/>
                </a:xfrm>
                <a:prstGeom prst="rect">
                  <a:avLst/>
                </a:prstGeom>
                <a:noFill/>
                <a:ln w="38100">
                  <a:solidFill>
                    <a:schemeClr val="accent5">
                      <a:lumMod val="75000"/>
                    </a:schemeClr>
                  </a:solidFill>
                </a:ln>
              </p:spPr>
              <p:txBody>
                <a:bodyPr wrap="square" rtlCol="0">
                  <a:spAutoFit/>
                </a:bodyPr>
                <a:lstStyle/>
                <a:p>
                  <a:pPr defTabSz="685800">
                    <a:defRPr/>
                  </a:pPr>
                  <a:r>
                    <a:rPr lang="en-US" sz="1600" b="1" dirty="0" err="1">
                      <a:solidFill>
                        <a:srgbClr val="5B9BD5">
                          <a:lumMod val="75000"/>
                        </a:srgbClr>
                      </a:solidFill>
                      <a:latin typeface="Arial" panose="020B0604020202020204" pitchFamily="34" charset="0"/>
                      <a:cs typeface="Arial" panose="020B0604020202020204" pitchFamily="34" charset="0"/>
                    </a:rPr>
                    <a:t>Đối</a:t>
                  </a:r>
                  <a:r>
                    <a:rPr lang="en-US" sz="1600" b="1" dirty="0">
                      <a:solidFill>
                        <a:srgbClr val="5B9BD5">
                          <a:lumMod val="75000"/>
                        </a:srgbClr>
                      </a:solidFill>
                      <a:latin typeface="Arial" panose="020B0604020202020204" pitchFamily="34" charset="0"/>
                      <a:cs typeface="Arial" panose="020B0604020202020204" pitchFamily="34" charset="0"/>
                    </a:rPr>
                    <a:t> </a:t>
                  </a:r>
                  <a:r>
                    <a:rPr lang="en-US" sz="1600" b="1" dirty="0" err="1">
                      <a:solidFill>
                        <a:srgbClr val="5B9BD5">
                          <a:lumMod val="75000"/>
                        </a:srgbClr>
                      </a:solidFill>
                      <a:latin typeface="Arial" panose="020B0604020202020204" pitchFamily="34" charset="0"/>
                      <a:cs typeface="Arial" panose="020B0604020202020204" pitchFamily="34" charset="0"/>
                    </a:rPr>
                    <a:t>với</a:t>
                  </a:r>
                  <a:r>
                    <a:rPr lang="en-US" sz="1600" b="1" dirty="0">
                      <a:solidFill>
                        <a:srgbClr val="5B9BD5">
                          <a:lumMod val="75000"/>
                        </a:srgbClr>
                      </a:solidFill>
                      <a:latin typeface="Arial" panose="020B0604020202020204" pitchFamily="34" charset="0"/>
                      <a:cs typeface="Arial" panose="020B0604020202020204" pitchFamily="34" charset="0"/>
                    </a:rPr>
                    <a:t> PNMT:</a:t>
                  </a:r>
                </a:p>
                <a:p>
                  <a:pPr marL="135731" indent="-135731" defTabSz="685800">
                    <a:buFont typeface="Arial" panose="020B0604020202020204" pitchFamily="34" charset="0"/>
                    <a:buChar char="•"/>
                    <a:defRPr/>
                  </a:pPr>
                  <a:r>
                    <a:rPr lang="en-US" sz="1600" dirty="0">
                      <a:solidFill>
                        <a:srgbClr val="FF0000"/>
                      </a:solidFill>
                      <a:latin typeface="Arial" panose="020B0604020202020204" pitchFamily="34" charset="0"/>
                      <a:cs typeface="Arial" panose="020B0604020202020204" pitchFamily="34" charset="0"/>
                    </a:rPr>
                    <a:t>XN HBsAg </a:t>
                  </a:r>
                  <a:r>
                    <a:rPr lang="en-US" sz="1600" dirty="0" err="1">
                      <a:solidFill>
                        <a:srgbClr val="FF0000"/>
                      </a:solidFill>
                      <a:latin typeface="Arial" panose="020B0604020202020204" pitchFamily="34" charset="0"/>
                      <a:cs typeface="Arial" panose="020B0604020202020204" pitchFamily="34" charset="0"/>
                    </a:rPr>
                    <a:t>cho</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tất</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cả</a:t>
                  </a:r>
                  <a:r>
                    <a:rPr lang="en-US" sz="1600" dirty="0">
                      <a:solidFill>
                        <a:srgbClr val="FF0000"/>
                      </a:solidFill>
                      <a:latin typeface="Arial" panose="020B0604020202020204" pitchFamily="34" charset="0"/>
                      <a:cs typeface="Arial" panose="020B0604020202020204" pitchFamily="34" charset="0"/>
                    </a:rPr>
                    <a:t> PNMT </a:t>
                  </a:r>
                  <a:r>
                    <a:rPr lang="en-US" sz="1600" dirty="0" err="1">
                      <a:solidFill>
                        <a:srgbClr val="FF0000"/>
                      </a:solidFill>
                      <a:latin typeface="Arial" panose="020B0604020202020204" pitchFamily="34" charset="0"/>
                      <a:cs typeface="Arial" panose="020B0604020202020204" pitchFamily="34" charset="0"/>
                    </a:rPr>
                    <a:t>trong</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quá</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trình</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mang</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thai</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cùng</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với</a:t>
                  </a:r>
                  <a:r>
                    <a:rPr lang="en-US" sz="1600" dirty="0">
                      <a:solidFill>
                        <a:srgbClr val="FF0000"/>
                      </a:solidFill>
                      <a:latin typeface="Arial" panose="020B0604020202020204" pitchFamily="34" charset="0"/>
                      <a:cs typeface="Arial" panose="020B0604020202020204" pitchFamily="34" charset="0"/>
                    </a:rPr>
                    <a:t> XN HIV, </a:t>
                  </a:r>
                  <a:r>
                    <a:rPr lang="en-US" sz="1600" dirty="0" err="1">
                      <a:solidFill>
                        <a:srgbClr val="FF0000"/>
                      </a:solidFill>
                      <a:latin typeface="Arial" panose="020B0604020202020204" pitchFamily="34" charset="0"/>
                      <a:cs typeface="Arial" panose="020B0604020202020204" pitchFamily="34" charset="0"/>
                    </a:rPr>
                    <a:t>giang</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mai</a:t>
                  </a:r>
                  <a:r>
                    <a:rPr lang="en-US" sz="1600" dirty="0">
                      <a:solidFill>
                        <a:srgbClr val="FF0000"/>
                      </a:solidFill>
                      <a:latin typeface="Arial" panose="020B0604020202020204" pitchFamily="34" charset="0"/>
                      <a:cs typeface="Arial" panose="020B0604020202020204" pitchFamily="34" charset="0"/>
                    </a:rPr>
                    <a:t> </a:t>
                  </a:r>
                </a:p>
                <a:p>
                  <a:pPr marL="135731" indent="-135731" defTabSz="685800">
                    <a:buFont typeface="Arial" panose="020B0604020202020204" pitchFamily="34" charset="0"/>
                    <a:buChar char="•"/>
                    <a:defRPr/>
                  </a:pPr>
                  <a:r>
                    <a:rPr lang="en-US" sz="1600" dirty="0" err="1">
                      <a:solidFill>
                        <a:prstClr val="black"/>
                      </a:solidFill>
                      <a:latin typeface="Arial" panose="020B0604020202020204" pitchFamily="34" charset="0"/>
                      <a:cs typeface="Arial" panose="020B0604020202020204" pitchFamily="34" charset="0"/>
                    </a:rPr>
                    <a:t>Tư</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vấn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cho</a:t>
                  </a:r>
                  <a:r>
                    <a:rPr lang="en-US" sz="1600" dirty="0">
                      <a:solidFill>
                        <a:prstClr val="black"/>
                      </a:solidFill>
                      <a:latin typeface="Arial" panose="020B0604020202020204" pitchFamily="34" charset="0"/>
                      <a:cs typeface="Arial" panose="020B0604020202020204" pitchFamily="34" charset="0"/>
                    </a:rPr>
                    <a:t> PNMT </a:t>
                  </a:r>
                  <a:r>
                    <a:rPr lang="en-US" sz="1600" dirty="0" err="1">
                      <a:solidFill>
                        <a:prstClr val="black"/>
                      </a:solidFill>
                      <a:latin typeface="Arial" panose="020B0604020202020204" pitchFamily="34" charset="0"/>
                      <a:cs typeface="Arial" panose="020B0604020202020204" pitchFamily="34" charset="0"/>
                    </a:rPr>
                    <a:t>có</a:t>
                  </a:r>
                  <a:r>
                    <a:rPr lang="en-US" sz="1600" dirty="0">
                      <a:solidFill>
                        <a:prstClr val="black"/>
                      </a:solidFill>
                      <a:latin typeface="Arial" panose="020B0604020202020204" pitchFamily="34" charset="0"/>
                      <a:cs typeface="Arial" panose="020B0604020202020204" pitchFamily="34" charset="0"/>
                    </a:rPr>
                    <a:t> HBsAg (+) </a:t>
                  </a:r>
                  <a:r>
                    <a:rPr lang="en-US" sz="1600" dirty="0" err="1">
                      <a:solidFill>
                        <a:prstClr val="black"/>
                      </a:solidFill>
                      <a:latin typeface="Arial" panose="020B0604020202020204" pitchFamily="34" charset="0"/>
                      <a:cs typeface="Arial" panose="020B0604020202020204" pitchFamily="34" charset="0"/>
                    </a:rPr>
                    <a:t>và</a:t>
                  </a:r>
                  <a:r>
                    <a:rPr lang="en-US" sz="1600" dirty="0">
                      <a:solidFill>
                        <a:prstClr val="black"/>
                      </a:solidFill>
                      <a:latin typeface="Arial" panose="020B0604020202020204" pitchFamily="34" charset="0"/>
                      <a:cs typeface="Arial" panose="020B0604020202020204" pitchFamily="34" charset="0"/>
                    </a:rPr>
                    <a:t> (-) </a:t>
                  </a:r>
                </a:p>
                <a:p>
                  <a:pPr marL="135731" indent="-135731" defTabSz="685800">
                    <a:buFont typeface="Arial" panose="020B0604020202020204" pitchFamily="34" charset="0"/>
                    <a:buChar char="•"/>
                    <a:defRPr/>
                  </a:pPr>
                  <a:r>
                    <a:rPr lang="en-US" sz="1600" dirty="0" err="1">
                      <a:solidFill>
                        <a:srgbClr val="FF0000"/>
                      </a:solidFill>
                      <a:latin typeface="Arial" panose="020B0604020202020204" pitchFamily="34" charset="0"/>
                      <a:cs typeface="Arial" panose="020B0604020202020204" pitchFamily="34" charset="0"/>
                    </a:rPr>
                    <a:t>Điều</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trị</a:t>
                  </a:r>
                  <a:r>
                    <a:rPr lang="en-US" sz="1600" dirty="0">
                      <a:solidFill>
                        <a:srgbClr val="FF0000"/>
                      </a:solidFill>
                      <a:latin typeface="Arial" panose="020B0604020202020204" pitchFamily="34" charset="0"/>
                      <a:cs typeface="Arial" panose="020B0604020202020204" pitchFamily="34" charset="0"/>
                    </a:rPr>
                    <a:t> DPLT MC </a:t>
                  </a:r>
                  <a:r>
                    <a:rPr lang="en-US" sz="1600" dirty="0" err="1">
                      <a:solidFill>
                        <a:srgbClr val="FF0000"/>
                      </a:solidFill>
                      <a:latin typeface="Arial" panose="020B0604020202020204" pitchFamily="34" charset="0"/>
                      <a:cs typeface="Arial" panose="020B0604020202020204" pitchFamily="34" charset="0"/>
                    </a:rPr>
                    <a:t>cho</a:t>
                  </a:r>
                  <a:r>
                    <a:rPr lang="en-US" sz="1600" dirty="0">
                      <a:solidFill>
                        <a:srgbClr val="FF0000"/>
                      </a:solidFill>
                      <a:latin typeface="Arial" panose="020B0604020202020204" pitchFamily="34" charset="0"/>
                      <a:cs typeface="Arial" panose="020B0604020202020204" pitchFamily="34" charset="0"/>
                    </a:rPr>
                    <a:t> PNMT </a:t>
                  </a:r>
                  <a:r>
                    <a:rPr lang="en-US" sz="1600" dirty="0" err="1">
                      <a:solidFill>
                        <a:srgbClr val="FF0000"/>
                      </a:solidFill>
                      <a:latin typeface="Arial" panose="020B0604020202020204" pitchFamily="34" charset="0"/>
                      <a:cs typeface="Arial" panose="020B0604020202020204" pitchFamily="34" charset="0"/>
                    </a:rPr>
                    <a:t>có</a:t>
                  </a:r>
                  <a:r>
                    <a:rPr lang="en-US" sz="1600" dirty="0">
                      <a:solidFill>
                        <a:srgbClr val="FF0000"/>
                      </a:solidFill>
                      <a:latin typeface="Arial" panose="020B0604020202020204" pitchFamily="34" charset="0"/>
                      <a:cs typeface="Arial" panose="020B0604020202020204" pitchFamily="34" charset="0"/>
                    </a:rPr>
                    <a:t> HBsAg (+) </a:t>
                  </a:r>
                  <a:r>
                    <a:rPr lang="en-US" sz="1600" dirty="0" err="1">
                      <a:solidFill>
                        <a:srgbClr val="FF0000"/>
                      </a:solidFill>
                      <a:latin typeface="Arial" panose="020B0604020202020204" pitchFamily="34" charset="0"/>
                      <a:cs typeface="Arial" panose="020B0604020202020204" pitchFamily="34" charset="0"/>
                    </a:rPr>
                    <a:t>tại</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cơ</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sở</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sản</a:t>
                  </a:r>
                  <a:r>
                    <a:rPr lang="en-US" sz="1600" dirty="0">
                      <a:solidFill>
                        <a:srgbClr val="FF0000"/>
                      </a:solidFill>
                      <a:latin typeface="Arial" panose="020B0604020202020204" pitchFamily="34" charset="0"/>
                      <a:cs typeface="Arial" panose="020B0604020202020204" pitchFamily="34" charset="0"/>
                    </a:rPr>
                    <a:t> khoa/</a:t>
                  </a:r>
                  <a:r>
                    <a:rPr lang="en-US" sz="1600" dirty="0" err="1">
                      <a:solidFill>
                        <a:srgbClr val="FF0000"/>
                      </a:solidFill>
                      <a:latin typeface="Arial" panose="020B0604020202020204" pitchFamily="34" charset="0"/>
                      <a:cs typeface="Arial" panose="020B0604020202020204" pitchFamily="34" charset="0"/>
                    </a:rPr>
                    <a:t>truyền</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nhiễm</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thuốc</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kháng</a:t>
                  </a:r>
                  <a:r>
                    <a:rPr lang="en-US" sz="1600" dirty="0">
                      <a:solidFill>
                        <a:srgbClr val="FF0000"/>
                      </a:solidFill>
                      <a:latin typeface="Arial" panose="020B0604020202020204" pitchFamily="34" charset="0"/>
                      <a:cs typeface="Arial" panose="020B0604020202020204" pitchFamily="34" charset="0"/>
                    </a:rPr>
                    <a:t> vi </a:t>
                  </a:r>
                  <a:r>
                    <a:rPr lang="en-US" sz="1600" dirty="0" err="1">
                      <a:solidFill>
                        <a:srgbClr val="FF0000"/>
                      </a:solidFill>
                      <a:latin typeface="Arial" panose="020B0604020202020204" pitchFamily="34" charset="0"/>
                      <a:cs typeface="Arial" panose="020B0604020202020204" pitchFamily="34" charset="0"/>
                    </a:rPr>
                    <a:t>rút</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cho</a:t>
                  </a:r>
                  <a:r>
                    <a:rPr lang="en-US" sz="1600" dirty="0">
                      <a:solidFill>
                        <a:srgbClr val="FF0000"/>
                      </a:solidFill>
                      <a:latin typeface="Arial" panose="020B0604020202020204" pitchFamily="34" charset="0"/>
                      <a:cs typeface="Arial" panose="020B0604020202020204" pitchFamily="34" charset="0"/>
                    </a:rPr>
                    <a:t> PNMT </a:t>
                  </a:r>
                  <a:r>
                    <a:rPr lang="en-US" sz="1600" dirty="0" err="1">
                      <a:solidFill>
                        <a:srgbClr val="FF0000"/>
                      </a:solidFill>
                      <a:latin typeface="Arial" panose="020B0604020202020204" pitchFamily="34" charset="0"/>
                      <a:cs typeface="Arial" panose="020B0604020202020204" pitchFamily="34" charset="0"/>
                    </a:rPr>
                    <a:t>đủ</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tiêu</a:t>
                  </a:r>
                  <a:r>
                    <a:rPr lang="en-US" sz="1600" dirty="0">
                      <a:solidFill>
                        <a:srgbClr val="FF0000"/>
                      </a:solidFill>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chuẩn</a:t>
                  </a:r>
                  <a:endParaRPr lang="en-US" sz="1600" dirty="0">
                    <a:solidFill>
                      <a:srgbClr val="FF0000"/>
                    </a:solidFill>
                    <a:latin typeface="Arial" panose="020B0604020202020204" pitchFamily="34" charset="0"/>
                    <a:cs typeface="Arial" panose="020B0604020202020204" pitchFamily="34" charset="0"/>
                  </a:endParaRPr>
                </a:p>
                <a:p>
                  <a:pPr marL="135731" indent="-135731" defTabSz="685800">
                    <a:buFont typeface="Arial" panose="020B0604020202020204" pitchFamily="34" charset="0"/>
                    <a:buChar char="•"/>
                    <a:defRPr/>
                  </a:pPr>
                  <a:r>
                    <a:rPr lang="en-US" sz="1600" dirty="0" err="1">
                      <a:solidFill>
                        <a:prstClr val="black"/>
                      </a:solidFill>
                      <a:latin typeface="Arial" panose="020B0604020202020204" pitchFamily="34" charset="0"/>
                      <a:cs typeface="Arial" panose="020B0604020202020204" pitchFamily="34" charset="0"/>
                    </a:rPr>
                    <a:t>Kết</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nối</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chuyển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gửi</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theo</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dõi</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quản</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lý</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căp</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mẹ</a:t>
                  </a:r>
                  <a:r>
                    <a:rPr lang="en-US" sz="1600" dirty="0">
                      <a:solidFill>
                        <a:prstClr val="black"/>
                      </a:solidFill>
                      <a:latin typeface="Arial" panose="020B0604020202020204" pitchFamily="34" charset="0"/>
                      <a:cs typeface="Arial" panose="020B0604020202020204" pitchFamily="34" charset="0"/>
                    </a:rPr>
                    <a:t> con </a:t>
                  </a:r>
                  <a:r>
                    <a:rPr lang="en-US" sz="1600" dirty="0" err="1">
                      <a:solidFill>
                        <a:prstClr val="black"/>
                      </a:solidFill>
                      <a:latin typeface="Arial" panose="020B0604020202020204" pitchFamily="34" charset="0"/>
                      <a:cs typeface="Arial" panose="020B0604020202020204" pitchFamily="34" charset="0"/>
                    </a:rPr>
                    <a:t>sau</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sinh</a:t>
                  </a:r>
                  <a:r>
                    <a:rPr lang="en-US" sz="1600" dirty="0">
                      <a:solidFill>
                        <a:prstClr val="black"/>
                      </a:solidFill>
                      <a:latin typeface="Arial" panose="020B0604020202020204" pitchFamily="34" charset="0"/>
                      <a:cs typeface="Arial" panose="020B0604020202020204" pitchFamily="34" charset="0"/>
                    </a:rPr>
                    <a:t> </a:t>
                  </a:r>
                  <a:endParaRPr lang="en-GB" sz="1600" dirty="0">
                    <a:solidFill>
                      <a:prstClr val="black"/>
                    </a:solidFill>
                    <a:latin typeface="Arial" panose="020B0604020202020204" pitchFamily="34" charset="0"/>
                    <a:cs typeface="Arial" panose="020B0604020202020204" pitchFamily="34" charset="0"/>
                  </a:endParaRPr>
                </a:p>
              </p:txBody>
            </p:sp>
          </p:grpSp>
          <p:grpSp>
            <p:nvGrpSpPr>
              <p:cNvPr id="29" name="Group 28">
                <a:extLst>
                  <a:ext uri="{FF2B5EF4-FFF2-40B4-BE49-F238E27FC236}">
                    <a16:creationId xmlns:a16="http://schemas.microsoft.com/office/drawing/2014/main" id="{A8F7D22F-A113-E0FF-23EA-97B72CD6CC40}"/>
                  </a:ext>
                </a:extLst>
              </p:cNvPr>
              <p:cNvGrpSpPr/>
              <p:nvPr/>
            </p:nvGrpSpPr>
            <p:grpSpPr>
              <a:xfrm>
                <a:off x="3444766" y="2015218"/>
                <a:ext cx="8090955" cy="1731148"/>
                <a:chOff x="3350961" y="2458698"/>
                <a:chExt cx="8090955" cy="1731148"/>
              </a:xfrm>
            </p:grpSpPr>
            <p:pic>
              <p:nvPicPr>
                <p:cNvPr id="30" name="Picture 29">
                  <a:extLst>
                    <a:ext uri="{FF2B5EF4-FFF2-40B4-BE49-F238E27FC236}">
                      <a16:creationId xmlns:a16="http://schemas.microsoft.com/office/drawing/2014/main" id="{C84812F7-6C61-4410-3213-98E4D542D4D9}"/>
                    </a:ext>
                  </a:extLst>
                </p:cNvPr>
                <p:cNvPicPr>
                  <a:picLocks noChangeAspect="1"/>
                </p:cNvPicPr>
                <p:nvPr/>
              </p:nvPicPr>
              <p:blipFill rotWithShape="1">
                <a:blip r:embed="rId4"/>
                <a:srcRect l="64924" t="1190" r="1475" b="72045"/>
                <a:stretch/>
              </p:blipFill>
              <p:spPr>
                <a:xfrm>
                  <a:off x="3350961" y="2481631"/>
                  <a:ext cx="2218268" cy="1440000"/>
                </a:xfrm>
                <a:prstGeom prst="rect">
                  <a:avLst/>
                </a:prstGeom>
                <a:ln w="38100">
                  <a:solidFill>
                    <a:schemeClr val="accent5">
                      <a:lumMod val="75000"/>
                    </a:schemeClr>
                  </a:solidFill>
                </a:ln>
              </p:spPr>
            </p:pic>
            <p:sp>
              <p:nvSpPr>
                <p:cNvPr id="31" name="TextBox 30">
                  <a:extLst>
                    <a:ext uri="{FF2B5EF4-FFF2-40B4-BE49-F238E27FC236}">
                      <a16:creationId xmlns:a16="http://schemas.microsoft.com/office/drawing/2014/main" id="{B9355B5E-D95F-365E-8CFB-0D3187CF4224}"/>
                    </a:ext>
                  </a:extLst>
                </p:cNvPr>
                <p:cNvSpPr txBox="1"/>
                <p:nvPr/>
              </p:nvSpPr>
              <p:spPr>
                <a:xfrm>
                  <a:off x="5573859" y="2458698"/>
                  <a:ext cx="5868057" cy="1731148"/>
                </a:xfrm>
                <a:prstGeom prst="rect">
                  <a:avLst/>
                </a:prstGeom>
                <a:noFill/>
                <a:ln w="38100">
                  <a:solidFill>
                    <a:schemeClr val="accent5">
                      <a:lumMod val="75000"/>
                    </a:schemeClr>
                  </a:solidFill>
                </a:ln>
              </p:spPr>
              <p:txBody>
                <a:bodyPr wrap="square" rtlCol="0">
                  <a:spAutoFit/>
                </a:bodyPr>
                <a:lstStyle/>
                <a:p>
                  <a:pPr defTabSz="685800">
                    <a:defRPr/>
                  </a:pPr>
                  <a:r>
                    <a:rPr lang="en-US" sz="1600" b="1" dirty="0">
                      <a:solidFill>
                        <a:srgbClr val="5B9BD5">
                          <a:lumMod val="75000"/>
                        </a:srgbClr>
                      </a:solidFill>
                      <a:latin typeface="Arial" panose="020B0604020202020204" pitchFamily="34" charset="0"/>
                      <a:cs typeface="Arial" panose="020B0604020202020204" pitchFamily="34" charset="0"/>
                    </a:rPr>
                    <a:t>Đối </a:t>
                  </a:r>
                  <a:r>
                    <a:rPr lang="en-US" sz="1600" b="1" dirty="0" err="1">
                      <a:solidFill>
                        <a:srgbClr val="5B9BD5">
                          <a:lumMod val="75000"/>
                        </a:srgbClr>
                      </a:solidFill>
                      <a:latin typeface="Arial" panose="020B0604020202020204" pitchFamily="34" charset="0"/>
                      <a:cs typeface="Arial" panose="020B0604020202020204" pitchFamily="34" charset="0"/>
                    </a:rPr>
                    <a:t>với</a:t>
                  </a:r>
                  <a:r>
                    <a:rPr lang="en-US" sz="1600" b="1" dirty="0">
                      <a:solidFill>
                        <a:srgbClr val="5B9BD5">
                          <a:lumMod val="75000"/>
                        </a:srgbClr>
                      </a:solidFill>
                      <a:latin typeface="Arial" panose="020B0604020202020204" pitchFamily="34" charset="0"/>
                      <a:cs typeface="Arial" panose="020B0604020202020204" pitchFamily="34" charset="0"/>
                    </a:rPr>
                    <a:t> </a:t>
                  </a:r>
                  <a:r>
                    <a:rPr lang="en-US" sz="1600" b="1" dirty="0" err="1">
                      <a:solidFill>
                        <a:srgbClr val="5B9BD5">
                          <a:lumMod val="75000"/>
                        </a:srgbClr>
                      </a:solidFill>
                      <a:latin typeface="Arial" panose="020B0604020202020204" pitchFamily="34" charset="0"/>
                      <a:cs typeface="Arial" panose="020B0604020202020204" pitchFamily="34" charset="0"/>
                    </a:rPr>
                    <a:t>tất</a:t>
                  </a:r>
                  <a:r>
                    <a:rPr lang="en-US" sz="1600" b="1" dirty="0">
                      <a:solidFill>
                        <a:srgbClr val="5B9BD5">
                          <a:lumMod val="75000"/>
                        </a:srgbClr>
                      </a:solidFill>
                      <a:latin typeface="Arial" panose="020B0604020202020204" pitchFamily="34" charset="0"/>
                      <a:cs typeface="Arial" panose="020B0604020202020204" pitchFamily="34" charset="0"/>
                    </a:rPr>
                    <a:t> </a:t>
                  </a:r>
                  <a:r>
                    <a:rPr lang="en-US" sz="1600" b="1" dirty="0" err="1">
                      <a:solidFill>
                        <a:srgbClr val="5B9BD5">
                          <a:lumMod val="75000"/>
                        </a:srgbClr>
                      </a:solidFill>
                      <a:latin typeface="Arial" panose="020B0604020202020204" pitchFamily="34" charset="0"/>
                      <a:cs typeface="Arial" panose="020B0604020202020204" pitchFamily="34" charset="0"/>
                    </a:rPr>
                    <a:t>cả</a:t>
                  </a:r>
                  <a:r>
                    <a:rPr lang="en-US" sz="1600" b="1" dirty="0">
                      <a:solidFill>
                        <a:srgbClr val="5B9BD5">
                          <a:lumMod val="75000"/>
                        </a:srgbClr>
                      </a:solidFill>
                      <a:latin typeface="Arial" panose="020B0604020202020204" pitchFamily="34" charset="0"/>
                      <a:cs typeface="Arial" panose="020B0604020202020204" pitchFamily="34" charset="0"/>
                    </a:rPr>
                    <a:t> </a:t>
                  </a:r>
                  <a:r>
                    <a:rPr lang="en-US" sz="1600" b="1" dirty="0" err="1">
                      <a:solidFill>
                        <a:srgbClr val="5B9BD5">
                          <a:lumMod val="75000"/>
                        </a:srgbClr>
                      </a:solidFill>
                      <a:latin typeface="Arial" panose="020B0604020202020204" pitchFamily="34" charset="0"/>
                      <a:cs typeface="Arial" panose="020B0604020202020204" pitchFamily="34" charset="0"/>
                    </a:rPr>
                    <a:t>trẻ</a:t>
                  </a:r>
                  <a:r>
                    <a:rPr lang="en-US" sz="1600" b="1" dirty="0">
                      <a:solidFill>
                        <a:srgbClr val="5B9BD5">
                          <a:lumMod val="75000"/>
                        </a:srgbClr>
                      </a:solidFill>
                      <a:latin typeface="Arial" panose="020B0604020202020204" pitchFamily="34" charset="0"/>
                      <a:cs typeface="Arial" panose="020B0604020202020204" pitchFamily="34" charset="0"/>
                    </a:rPr>
                    <a:t> </a:t>
                  </a:r>
                  <a:r>
                    <a:rPr lang="en-US" sz="1600" b="1" dirty="0" err="1">
                      <a:solidFill>
                        <a:srgbClr val="5B9BD5">
                          <a:lumMod val="75000"/>
                        </a:srgbClr>
                      </a:solidFill>
                      <a:latin typeface="Arial" panose="020B0604020202020204" pitchFamily="34" charset="0"/>
                      <a:cs typeface="Arial" panose="020B0604020202020204" pitchFamily="34" charset="0"/>
                    </a:rPr>
                    <a:t>em</a:t>
                  </a:r>
                  <a:r>
                    <a:rPr lang="en-US" sz="1600" b="1" dirty="0">
                      <a:solidFill>
                        <a:srgbClr val="5B9BD5">
                          <a:lumMod val="75000"/>
                        </a:srgbClr>
                      </a:solidFill>
                      <a:latin typeface="Arial" panose="020B0604020202020204" pitchFamily="34" charset="0"/>
                      <a:cs typeface="Arial" panose="020B0604020202020204" pitchFamily="34" charset="0"/>
                    </a:rPr>
                    <a:t>:</a:t>
                  </a:r>
                </a:p>
                <a:p>
                  <a:pPr marL="135731" indent="-135731" defTabSz="685800">
                    <a:buFont typeface="Arial" panose="020B0604020202020204" pitchFamily="34" charset="0"/>
                    <a:buChar char="•"/>
                    <a:defRPr/>
                  </a:pPr>
                  <a:r>
                    <a:rPr lang="en-US" sz="1600" dirty="0" err="1">
                      <a:latin typeface="Arial" panose="020B0604020202020204" pitchFamily="34" charset="0"/>
                      <a:cs typeface="Arial" panose="020B0604020202020204" pitchFamily="34" charset="0"/>
                    </a:rPr>
                    <a:t>Tiêm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vắc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xin</a:t>
                  </a:r>
                  <a:r>
                    <a:rPr lang="en-US" sz="1600" dirty="0">
                      <a:latin typeface="Arial" panose="020B0604020202020204" pitchFamily="34" charset="0"/>
                      <a:cs typeface="Arial" panose="020B0604020202020204" pitchFamily="34" charset="0"/>
                    </a:rPr>
                    <a:t> VGB </a:t>
                  </a:r>
                  <a:r>
                    <a:rPr lang="en-US" sz="1600" dirty="0" err="1">
                      <a:latin typeface="Arial" panose="020B0604020202020204" pitchFamily="34" charset="0"/>
                      <a:cs typeface="Arial" panose="020B0604020202020204" pitchFamily="34" charset="0"/>
                    </a:rPr>
                    <a:t>liều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sơ</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sinh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trong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vòng</a:t>
                  </a:r>
                  <a:r>
                    <a:rPr lang="en-US" sz="1600" dirty="0">
                      <a:latin typeface="Arial" panose="020B0604020202020204" pitchFamily="34" charset="0"/>
                      <a:cs typeface="Arial" panose="020B0604020202020204" pitchFamily="34" charset="0"/>
                    </a:rPr>
                    <a:t> 24g </a:t>
                  </a:r>
                  <a:r>
                    <a:rPr lang="en-US" sz="1600" dirty="0" err="1">
                      <a:latin typeface="Arial" panose="020B0604020202020204" pitchFamily="34" charset="0"/>
                      <a:cs typeface="Arial" panose="020B0604020202020204" pitchFamily="34" charset="0"/>
                    </a:rPr>
                    <a:t>sau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sinh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và</a:t>
                  </a:r>
                  <a:r>
                    <a:rPr lang="en-US" sz="1600" dirty="0">
                      <a:latin typeface="Arial" panose="020B0604020202020204" pitchFamily="34" charset="0"/>
                      <a:cs typeface="Arial" panose="020B0604020202020204" pitchFamily="34" charset="0"/>
                    </a:rPr>
                    <a:t> 3 </a:t>
                  </a:r>
                  <a:r>
                    <a:rPr lang="en-US" sz="1600" dirty="0" err="1">
                      <a:solidFill>
                        <a:prstClr val="black"/>
                      </a:solidFill>
                      <a:latin typeface="Arial" panose="020B0604020202020204" pitchFamily="34" charset="0"/>
                      <a:cs typeface="Arial" panose="020B0604020202020204" pitchFamily="34" charset="0"/>
                    </a:rPr>
                    <a:t>liều</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tiếp</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theo</a:t>
                  </a:r>
                  <a:endParaRPr lang="en-US" sz="1600" dirty="0">
                    <a:solidFill>
                      <a:prstClr val="black"/>
                    </a:solidFill>
                    <a:latin typeface="Arial" panose="020B0604020202020204" pitchFamily="34" charset="0"/>
                    <a:cs typeface="Arial" panose="020B0604020202020204" pitchFamily="34" charset="0"/>
                  </a:endParaRPr>
                </a:p>
                <a:p>
                  <a:pPr defTabSz="685800">
                    <a:defRPr/>
                  </a:pPr>
                  <a:r>
                    <a:rPr lang="en-US" sz="1600" b="1" dirty="0">
                      <a:solidFill>
                        <a:srgbClr val="5B9BD5">
                          <a:lumMod val="75000"/>
                        </a:srgbClr>
                      </a:solidFill>
                      <a:latin typeface="Arial" panose="020B0604020202020204" pitchFamily="34" charset="0"/>
                      <a:cs typeface="Arial" panose="020B0604020202020204" pitchFamily="34" charset="0"/>
                    </a:rPr>
                    <a:t>Đối </a:t>
                  </a:r>
                  <a:r>
                    <a:rPr lang="en-US" sz="1600" b="1" dirty="0" err="1">
                      <a:solidFill>
                        <a:srgbClr val="5B9BD5">
                          <a:lumMod val="75000"/>
                        </a:srgbClr>
                      </a:solidFill>
                      <a:latin typeface="Arial" panose="020B0604020202020204" pitchFamily="34" charset="0"/>
                      <a:cs typeface="Arial" panose="020B0604020202020204" pitchFamily="34" charset="0"/>
                    </a:rPr>
                    <a:t>với</a:t>
                  </a:r>
                  <a:r>
                    <a:rPr lang="en-US" sz="1600" b="1" dirty="0">
                      <a:solidFill>
                        <a:srgbClr val="5B9BD5">
                          <a:lumMod val="75000"/>
                        </a:srgbClr>
                      </a:solidFill>
                      <a:latin typeface="Arial" panose="020B0604020202020204" pitchFamily="34" charset="0"/>
                      <a:cs typeface="Arial" panose="020B0604020202020204" pitchFamily="34" charset="0"/>
                    </a:rPr>
                    <a:t> </a:t>
                  </a:r>
                  <a:r>
                    <a:rPr lang="en-US" sz="1600" b="1" dirty="0" err="1">
                      <a:solidFill>
                        <a:srgbClr val="5B9BD5">
                          <a:lumMod val="75000"/>
                        </a:srgbClr>
                      </a:solidFill>
                      <a:latin typeface="Arial" panose="020B0604020202020204" pitchFamily="34" charset="0"/>
                      <a:cs typeface="Arial" panose="020B0604020202020204" pitchFamily="34" charset="0"/>
                    </a:rPr>
                    <a:t>trẻ</a:t>
                  </a:r>
                  <a:r>
                    <a:rPr lang="en-US" sz="1600" b="1" dirty="0">
                      <a:solidFill>
                        <a:srgbClr val="5B9BD5">
                          <a:lumMod val="75000"/>
                        </a:srgbClr>
                      </a:solidFill>
                      <a:latin typeface="Arial" panose="020B0604020202020204" pitchFamily="34" charset="0"/>
                      <a:cs typeface="Arial" panose="020B0604020202020204" pitchFamily="34" charset="0"/>
                    </a:rPr>
                    <a:t> sinh ra </a:t>
                  </a:r>
                  <a:r>
                    <a:rPr lang="en-US" sz="1600" b="1" dirty="0" err="1">
                      <a:solidFill>
                        <a:srgbClr val="5B9BD5">
                          <a:lumMod val="75000"/>
                        </a:srgbClr>
                      </a:solidFill>
                      <a:latin typeface="Arial" panose="020B0604020202020204" pitchFamily="34" charset="0"/>
                      <a:cs typeface="Arial" panose="020B0604020202020204" pitchFamily="34" charset="0"/>
                    </a:rPr>
                    <a:t>từ</a:t>
                  </a:r>
                  <a:r>
                    <a:rPr lang="en-US" sz="1600" b="1" dirty="0">
                      <a:solidFill>
                        <a:srgbClr val="5B9BD5">
                          <a:lumMod val="75000"/>
                        </a:srgbClr>
                      </a:solidFill>
                      <a:latin typeface="Arial" panose="020B0604020202020204" pitchFamily="34" charset="0"/>
                      <a:cs typeface="Arial" panose="020B0604020202020204" pitchFamily="34" charset="0"/>
                    </a:rPr>
                    <a:t> </a:t>
                  </a:r>
                  <a:r>
                    <a:rPr lang="en-US" sz="1600" b="1" dirty="0" err="1">
                      <a:solidFill>
                        <a:srgbClr val="5B9BD5">
                          <a:lumMod val="75000"/>
                        </a:srgbClr>
                      </a:solidFill>
                      <a:latin typeface="Arial" panose="020B0604020202020204" pitchFamily="34" charset="0"/>
                      <a:cs typeface="Arial" panose="020B0604020202020204" pitchFamily="34" charset="0"/>
                    </a:rPr>
                    <a:t>mẹ</a:t>
                  </a:r>
                  <a:r>
                    <a:rPr lang="en-US" sz="1600" b="1" dirty="0">
                      <a:solidFill>
                        <a:srgbClr val="5B9BD5">
                          <a:lumMod val="75000"/>
                        </a:srgbClr>
                      </a:solidFill>
                      <a:latin typeface="Arial" panose="020B0604020202020204" pitchFamily="34" charset="0"/>
                      <a:cs typeface="Arial" panose="020B0604020202020204" pitchFamily="34" charset="0"/>
                    </a:rPr>
                    <a:t> </a:t>
                  </a:r>
                  <a:r>
                    <a:rPr lang="en-US" sz="1600" b="1" dirty="0" err="1">
                      <a:solidFill>
                        <a:srgbClr val="5B9BD5">
                          <a:lumMod val="75000"/>
                        </a:srgbClr>
                      </a:solidFill>
                      <a:latin typeface="Arial" panose="020B0604020202020204" pitchFamily="34" charset="0"/>
                      <a:cs typeface="Arial" panose="020B0604020202020204" pitchFamily="34" charset="0"/>
                    </a:rPr>
                    <a:t>có</a:t>
                  </a:r>
                  <a:r>
                    <a:rPr lang="en-US" sz="1600" b="1" dirty="0">
                      <a:solidFill>
                        <a:srgbClr val="5B9BD5">
                          <a:lumMod val="75000"/>
                        </a:srgbClr>
                      </a:solidFill>
                      <a:latin typeface="Arial" panose="020B0604020202020204" pitchFamily="34" charset="0"/>
                      <a:cs typeface="Arial" panose="020B0604020202020204" pitchFamily="34" charset="0"/>
                    </a:rPr>
                    <a:t> HBsAg (+):</a:t>
                  </a:r>
                </a:p>
                <a:p>
                  <a:pPr marL="135731" indent="-135731" defTabSz="685800">
                    <a:buFont typeface="Arial" panose="020B0604020202020204" pitchFamily="34" charset="0"/>
                    <a:buChar char="•"/>
                    <a:defRPr/>
                  </a:pPr>
                  <a:r>
                    <a:rPr lang="en-US" sz="1600" dirty="0" err="1">
                      <a:solidFill>
                        <a:prstClr val="black"/>
                      </a:solidFill>
                      <a:latin typeface="Arial" panose="020B0604020202020204" pitchFamily="34" charset="0"/>
                      <a:cs typeface="Arial" panose="020B0604020202020204" pitchFamily="34" charset="0"/>
                    </a:rPr>
                    <a:t>Huyết</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thanh</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Kháng</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viêm</a:t>
                  </a:r>
                  <a:r>
                    <a:rPr lang="en-US" sz="1600" dirty="0">
                      <a:solidFill>
                        <a:prstClr val="black"/>
                      </a:solidFill>
                      <a:latin typeface="Arial" panose="020B0604020202020204" pitchFamily="34" charset="0"/>
                      <a:cs typeface="Arial" panose="020B0604020202020204" pitchFamily="34" charset="0"/>
                    </a:rPr>
                    <a:t> </a:t>
                  </a:r>
                  <a:r>
                    <a:rPr lang="en-US" sz="1600" dirty="0" err="1">
                      <a:solidFill>
                        <a:prstClr val="black"/>
                      </a:solidFill>
                      <a:latin typeface="Arial" panose="020B0604020202020204" pitchFamily="34" charset="0"/>
                      <a:cs typeface="Arial" panose="020B0604020202020204" pitchFamily="34" charset="0"/>
                    </a:rPr>
                    <a:t>gan</a:t>
                  </a:r>
                  <a:r>
                    <a:rPr lang="en-US" sz="1600" dirty="0">
                      <a:solidFill>
                        <a:prstClr val="black"/>
                      </a:solidFill>
                      <a:latin typeface="Arial" panose="020B0604020202020204" pitchFamily="34" charset="0"/>
                      <a:cs typeface="Arial" panose="020B0604020202020204" pitchFamily="34" charset="0"/>
                    </a:rPr>
                    <a:t> B</a:t>
                  </a:r>
                </a:p>
                <a:p>
                  <a:pPr marL="135731" indent="-135731" defTabSz="685800">
                    <a:buFont typeface="Arial" panose="020B0604020202020204" pitchFamily="34" charset="0"/>
                    <a:buChar char="•"/>
                    <a:defRPr/>
                  </a:pPr>
                  <a:r>
                    <a:rPr lang="en-US" sz="1600" dirty="0">
                      <a:latin typeface="Arial" panose="020B0604020202020204" pitchFamily="34" charset="0"/>
                      <a:cs typeface="Arial" panose="020B0604020202020204" pitchFamily="34" charset="0"/>
                    </a:rPr>
                    <a:t>Theo </a:t>
                  </a:r>
                  <a:r>
                    <a:rPr lang="en-US" sz="1600" dirty="0" err="1">
                      <a:latin typeface="Arial" panose="020B0604020202020204" pitchFamily="34" charset="0"/>
                      <a:cs typeface="Arial" panose="020B0604020202020204" pitchFamily="34" charset="0"/>
                    </a:rPr>
                    <a:t>dõi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trẻ</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và</a:t>
                  </a:r>
                  <a:r>
                    <a:rPr lang="en-US" sz="1600" dirty="0">
                      <a:latin typeface="Arial" panose="020B0604020202020204" pitchFamily="34" charset="0"/>
                      <a:cs typeface="Arial" panose="020B0604020202020204" pitchFamily="34" charset="0"/>
                    </a:rPr>
                    <a:t> XN HBsAg, anti HBs </a:t>
                  </a:r>
                  <a:r>
                    <a:rPr lang="en-US" sz="1600" dirty="0" err="1">
                      <a:latin typeface="Arial" panose="020B0604020202020204" pitchFamily="34" charset="0"/>
                      <a:cs typeface="Arial" panose="020B0604020202020204" pitchFamily="34" charset="0"/>
                    </a:rPr>
                    <a:t>từ</a:t>
                  </a:r>
                  <a:r>
                    <a:rPr lang="en-US" sz="1600" dirty="0">
                      <a:latin typeface="Arial" panose="020B0604020202020204" pitchFamily="34" charset="0"/>
                      <a:cs typeface="Arial" panose="020B0604020202020204" pitchFamily="34" charset="0"/>
                    </a:rPr>
                    <a:t> 7-12 </a:t>
                  </a:r>
                  <a:r>
                    <a:rPr lang="en-US" sz="1600" dirty="0" err="1">
                      <a:latin typeface="Arial" panose="020B0604020202020204" pitchFamily="34" charset="0"/>
                      <a:cs typeface="Arial" panose="020B0604020202020204" pitchFamily="34" charset="0"/>
                    </a:rPr>
                    <a:t>tháng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tuổi</a:t>
                  </a:r>
                  <a:r>
                    <a:rPr lang="en-US" sz="1600" dirty="0">
                      <a:latin typeface="Arial" panose="020B0604020202020204" pitchFamily="34" charset="0"/>
                      <a:cs typeface="Arial" panose="020B0604020202020204" pitchFamily="34" charset="0"/>
                    </a:rPr>
                    <a:t> </a:t>
                  </a:r>
                </a:p>
              </p:txBody>
            </p:sp>
          </p:grpSp>
        </p:grpSp>
        <p:sp>
          <p:nvSpPr>
            <p:cNvPr id="10" name="TextBox 9">
              <a:extLst>
                <a:ext uri="{FF2B5EF4-FFF2-40B4-BE49-F238E27FC236}">
                  <a16:creationId xmlns:a16="http://schemas.microsoft.com/office/drawing/2014/main" id="{878577C7-015B-A876-BE2F-67EBF4E03D27}"/>
                </a:ext>
              </a:extLst>
            </p:cNvPr>
            <p:cNvSpPr txBox="1"/>
            <p:nvPr/>
          </p:nvSpPr>
          <p:spPr>
            <a:xfrm>
              <a:off x="4182184" y="3582696"/>
              <a:ext cx="8118166" cy="1603858"/>
            </a:xfrm>
            <a:prstGeom prst="rect">
              <a:avLst/>
            </a:prstGeom>
            <a:solidFill>
              <a:schemeClr val="accent4">
                <a:lumMod val="20000"/>
                <a:lumOff val="80000"/>
              </a:schemeClr>
            </a:solidFill>
            <a:ln w="38100">
              <a:solidFill>
                <a:schemeClr val="accent5">
                  <a:lumMod val="75000"/>
                </a:schemeClr>
              </a:solidFill>
            </a:ln>
          </p:spPr>
          <p:txBody>
            <a:bodyPr wrap="square" rtlCol="0">
              <a:spAutoFit/>
            </a:bodyPr>
            <a:lstStyle/>
            <a:p>
              <a:pPr defTabSz="685800">
                <a:defRPr/>
              </a:pPr>
              <a:r>
                <a:rPr lang="en-US" sz="1500" b="1" dirty="0">
                  <a:solidFill>
                    <a:srgbClr val="5B9BD5">
                      <a:lumMod val="75000"/>
                    </a:srgbClr>
                  </a:solidFill>
                  <a:latin typeface="Arial" panose="020B0604020202020204" pitchFamily="34" charset="0"/>
                  <a:cs typeface="Arial" panose="020B0604020202020204" pitchFamily="34" charset="0"/>
                </a:rPr>
                <a:t>Cân </a:t>
              </a:r>
              <a:r>
                <a:rPr lang="en-US" sz="1500" b="1" dirty="0" err="1">
                  <a:solidFill>
                    <a:srgbClr val="5B9BD5">
                      <a:lumMod val="75000"/>
                    </a:srgbClr>
                  </a:solidFill>
                  <a:latin typeface="Arial" panose="020B0604020202020204" pitchFamily="34" charset="0"/>
                  <a:cs typeface="Arial" panose="020B0604020202020204" pitchFamily="34" charset="0"/>
                </a:rPr>
                <a:t>nhắc</a:t>
              </a:r>
              <a:r>
                <a:rPr lang="en-US" sz="1500" b="1" dirty="0">
                  <a:solidFill>
                    <a:srgbClr val="5B9BD5">
                      <a:lumMod val="75000"/>
                    </a:srgbClr>
                  </a:solidFill>
                  <a:latin typeface="Arial" panose="020B0604020202020204" pitchFamily="34" charset="0"/>
                  <a:cs typeface="Arial" panose="020B0604020202020204" pitchFamily="34" charset="0"/>
                </a:rPr>
                <a:t> </a:t>
              </a:r>
              <a:r>
                <a:rPr lang="en-US" sz="1500" b="1" dirty="0" err="1">
                  <a:solidFill>
                    <a:srgbClr val="5B9BD5">
                      <a:lumMod val="75000"/>
                    </a:srgbClr>
                  </a:solidFill>
                  <a:latin typeface="Arial" panose="020B0604020202020204" pitchFamily="34" charset="0"/>
                  <a:cs typeface="Arial" panose="020B0604020202020204" pitchFamily="34" charset="0"/>
                </a:rPr>
                <a:t>về</a:t>
              </a:r>
              <a:r>
                <a:rPr lang="en-US" sz="1500" b="1" dirty="0">
                  <a:solidFill>
                    <a:srgbClr val="5B9BD5">
                      <a:lumMod val="75000"/>
                    </a:srgbClr>
                  </a:solidFill>
                  <a:latin typeface="Arial" panose="020B0604020202020204" pitchFamily="34" charset="0"/>
                  <a:cs typeface="Arial" panose="020B0604020202020204" pitchFamily="34" charset="0"/>
                </a:rPr>
                <a:t> </a:t>
              </a:r>
              <a:r>
                <a:rPr lang="en-US" sz="1500" b="1" dirty="0" err="1">
                  <a:solidFill>
                    <a:srgbClr val="5B9BD5">
                      <a:lumMod val="75000"/>
                    </a:srgbClr>
                  </a:solidFill>
                  <a:latin typeface="Arial" panose="020B0604020202020204" pitchFamily="34" charset="0"/>
                  <a:cs typeface="Arial" panose="020B0604020202020204" pitchFamily="34" charset="0"/>
                </a:rPr>
                <a:t>Chương</a:t>
              </a:r>
              <a:r>
                <a:rPr lang="en-US" sz="1500" b="1" dirty="0">
                  <a:solidFill>
                    <a:srgbClr val="5B9BD5">
                      <a:lumMod val="75000"/>
                    </a:srgbClr>
                  </a:solidFill>
                  <a:latin typeface="Arial" panose="020B0604020202020204" pitchFamily="34" charset="0"/>
                  <a:cs typeface="Arial" panose="020B0604020202020204" pitchFamily="34" charset="0"/>
                </a:rPr>
                <a:t> </a:t>
              </a:r>
              <a:r>
                <a:rPr lang="en-US" sz="1500" b="1" dirty="0" err="1">
                  <a:solidFill>
                    <a:srgbClr val="5B9BD5">
                      <a:lumMod val="75000"/>
                    </a:srgbClr>
                  </a:solidFill>
                  <a:latin typeface="Arial" panose="020B0604020202020204" pitchFamily="34" charset="0"/>
                  <a:cs typeface="Arial" panose="020B0604020202020204" pitchFamily="34" charset="0"/>
                </a:rPr>
                <a:t>trình</a:t>
              </a:r>
              <a:r>
                <a:rPr lang="en-US" sz="1500" b="1" dirty="0">
                  <a:solidFill>
                    <a:srgbClr val="5B9BD5">
                      <a:lumMod val="75000"/>
                    </a:srgbClr>
                  </a:solidFill>
                  <a:latin typeface="Arial" panose="020B0604020202020204" pitchFamily="34" charset="0"/>
                  <a:cs typeface="Arial" panose="020B0604020202020204" pitchFamily="34" charset="0"/>
                </a:rPr>
                <a:t>:</a:t>
              </a:r>
            </a:p>
            <a:p>
              <a:pPr defTabSz="685800">
                <a:defRPr/>
              </a:pPr>
              <a:endParaRPr lang="en-US" sz="1500" b="1" dirty="0">
                <a:solidFill>
                  <a:srgbClr val="5B9BD5">
                    <a:lumMod val="75000"/>
                  </a:srgbClr>
                </a:solidFill>
                <a:latin typeface="Arial" panose="020B0604020202020204" pitchFamily="34" charset="0"/>
                <a:cs typeface="Arial" panose="020B0604020202020204" pitchFamily="34" charset="0"/>
              </a:endParaRPr>
            </a:p>
            <a:p>
              <a:pPr defTabSz="685800">
                <a:defRPr/>
              </a:pPr>
              <a:endParaRPr lang="en-US" sz="1500" b="1" dirty="0">
                <a:solidFill>
                  <a:srgbClr val="5B9BD5">
                    <a:lumMod val="75000"/>
                  </a:srgbClr>
                </a:solidFill>
                <a:latin typeface="Arial" panose="020B0604020202020204" pitchFamily="34" charset="0"/>
                <a:cs typeface="Arial" panose="020B0604020202020204" pitchFamily="34" charset="0"/>
              </a:endParaRPr>
            </a:p>
            <a:p>
              <a:pPr defTabSz="685800">
                <a:defRPr/>
              </a:pPr>
              <a:endParaRPr lang="en-US" sz="1500" b="1" dirty="0">
                <a:solidFill>
                  <a:srgbClr val="5B9BD5">
                    <a:lumMod val="75000"/>
                  </a:srgbClr>
                </a:solidFill>
                <a:latin typeface="Arial" panose="020B0604020202020204" pitchFamily="34" charset="0"/>
                <a:cs typeface="Arial" panose="020B0604020202020204" pitchFamily="34" charset="0"/>
              </a:endParaRPr>
            </a:p>
            <a:p>
              <a:pPr defTabSz="685800">
                <a:defRPr/>
              </a:pPr>
              <a:endParaRPr lang="en-US" sz="1500" b="1" dirty="0">
                <a:solidFill>
                  <a:srgbClr val="5B9BD5">
                    <a:lumMod val="75000"/>
                  </a:srgbClr>
                </a:solidFill>
                <a:latin typeface="Arial" panose="020B0604020202020204" pitchFamily="34" charset="0"/>
                <a:cs typeface="Arial" panose="020B0604020202020204" pitchFamily="34" charset="0"/>
              </a:endParaRPr>
            </a:p>
            <a:p>
              <a:pPr defTabSz="685800">
                <a:defRPr/>
              </a:pPr>
              <a:endParaRPr lang="en-GB" sz="1350" dirty="0">
                <a:solidFill>
                  <a:prstClr val="black"/>
                </a:solidFill>
                <a:latin typeface="Arial" panose="020B0604020202020204" pitchFamily="34" charset="0"/>
                <a:cs typeface="Arial" panose="020B0604020202020204" pitchFamily="34" charset="0"/>
              </a:endParaRPr>
            </a:p>
          </p:txBody>
        </p:sp>
        <p:pic>
          <p:nvPicPr>
            <p:cNvPr id="13" name="Graphic 12" descr="Bar chart">
              <a:extLst>
                <a:ext uri="{FF2B5EF4-FFF2-40B4-BE49-F238E27FC236}">
                  <a16:creationId xmlns:a16="http://schemas.microsoft.com/office/drawing/2014/main" id="{A1919A67-5744-B602-11FB-16AF13B080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16858" y="4090832"/>
              <a:ext cx="900000" cy="900000"/>
            </a:xfrm>
            <a:prstGeom prst="rect">
              <a:avLst/>
            </a:prstGeom>
          </p:spPr>
        </p:pic>
        <p:grpSp>
          <p:nvGrpSpPr>
            <p:cNvPr id="14" name="Group 13">
              <a:extLst>
                <a:ext uri="{FF2B5EF4-FFF2-40B4-BE49-F238E27FC236}">
                  <a16:creationId xmlns:a16="http://schemas.microsoft.com/office/drawing/2014/main" id="{52A9F148-BD5A-D4A1-9E6C-4620EDD5BE9E}"/>
                </a:ext>
              </a:extLst>
            </p:cNvPr>
            <p:cNvGrpSpPr/>
            <p:nvPr/>
          </p:nvGrpSpPr>
          <p:grpSpPr>
            <a:xfrm>
              <a:off x="5924210" y="4050593"/>
              <a:ext cx="880318" cy="776858"/>
              <a:chOff x="7613142" y="4286886"/>
              <a:chExt cx="1017588" cy="863033"/>
            </a:xfrm>
          </p:grpSpPr>
          <p:pic>
            <p:nvPicPr>
              <p:cNvPr id="26" name="Graphic 25" descr="Dollar">
                <a:extLst>
                  <a:ext uri="{FF2B5EF4-FFF2-40B4-BE49-F238E27FC236}">
                    <a16:creationId xmlns:a16="http://schemas.microsoft.com/office/drawing/2014/main" id="{764AAB88-A3F0-2BCF-68AF-CAA2C76467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3142" y="4286886"/>
                <a:ext cx="863033" cy="863033"/>
              </a:xfrm>
              <a:prstGeom prst="rect">
                <a:avLst/>
              </a:prstGeom>
            </p:spPr>
          </p:pic>
          <p:pic>
            <p:nvPicPr>
              <p:cNvPr id="27" name="Graphic 26" descr="Dollar">
                <a:extLst>
                  <a:ext uri="{FF2B5EF4-FFF2-40B4-BE49-F238E27FC236}">
                    <a16:creationId xmlns:a16="http://schemas.microsoft.com/office/drawing/2014/main" id="{D3172134-CE73-5E45-D46F-C43A040E46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49920" y="4536870"/>
                <a:ext cx="580810" cy="580810"/>
              </a:xfrm>
              <a:prstGeom prst="rect">
                <a:avLst/>
              </a:prstGeom>
            </p:spPr>
          </p:pic>
        </p:grpSp>
        <p:grpSp>
          <p:nvGrpSpPr>
            <p:cNvPr id="15" name="Group 14">
              <a:extLst>
                <a:ext uri="{FF2B5EF4-FFF2-40B4-BE49-F238E27FC236}">
                  <a16:creationId xmlns:a16="http://schemas.microsoft.com/office/drawing/2014/main" id="{6815A291-974B-EF23-E4DF-C5B732F39ECB}"/>
                </a:ext>
              </a:extLst>
            </p:cNvPr>
            <p:cNvGrpSpPr/>
            <p:nvPr/>
          </p:nvGrpSpPr>
          <p:grpSpPr>
            <a:xfrm>
              <a:off x="7061594" y="4083426"/>
              <a:ext cx="997062" cy="784024"/>
              <a:chOff x="5955032" y="4484140"/>
              <a:chExt cx="1125899" cy="899960"/>
            </a:xfrm>
          </p:grpSpPr>
          <p:pic>
            <p:nvPicPr>
              <p:cNvPr id="24" name="Graphic 23" descr="Medicine">
                <a:extLst>
                  <a:ext uri="{FF2B5EF4-FFF2-40B4-BE49-F238E27FC236}">
                    <a16:creationId xmlns:a16="http://schemas.microsoft.com/office/drawing/2014/main" id="{A4B32966-0ED2-F80A-7F49-7D7DE8A1A2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22358" y="4625528"/>
                <a:ext cx="758573" cy="758572"/>
              </a:xfrm>
              <a:prstGeom prst="rect">
                <a:avLst/>
              </a:prstGeom>
            </p:spPr>
          </p:pic>
          <p:pic>
            <p:nvPicPr>
              <p:cNvPr id="25" name="Graphic 24" descr="Needle">
                <a:extLst>
                  <a:ext uri="{FF2B5EF4-FFF2-40B4-BE49-F238E27FC236}">
                    <a16:creationId xmlns:a16="http://schemas.microsoft.com/office/drawing/2014/main" id="{3A0BA0EA-D22E-AF7E-63F2-664F00FAAD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55032" y="4484140"/>
                <a:ext cx="746613" cy="746613"/>
              </a:xfrm>
              <a:prstGeom prst="rect">
                <a:avLst/>
              </a:prstGeom>
            </p:spPr>
          </p:pic>
        </p:grpSp>
        <p:pic>
          <p:nvPicPr>
            <p:cNvPr id="16" name="Picture 15">
              <a:extLst>
                <a:ext uri="{FF2B5EF4-FFF2-40B4-BE49-F238E27FC236}">
                  <a16:creationId xmlns:a16="http://schemas.microsoft.com/office/drawing/2014/main" id="{F1A7E7CD-E92B-C054-6A4F-4CBBFF5788A0}"/>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4227635" y="4195229"/>
              <a:ext cx="966867" cy="966867"/>
            </a:xfrm>
            <a:prstGeom prst="rect">
              <a:avLst/>
            </a:prstGeom>
          </p:spPr>
        </p:pic>
        <p:pic>
          <p:nvPicPr>
            <p:cNvPr id="17" name="Graphic 16" descr="Doctor">
              <a:extLst>
                <a:ext uri="{FF2B5EF4-FFF2-40B4-BE49-F238E27FC236}">
                  <a16:creationId xmlns:a16="http://schemas.microsoft.com/office/drawing/2014/main" id="{A09B16FD-DE9E-F5AD-A11D-DF0BFDC22FD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651594" y="4058658"/>
              <a:ext cx="900000" cy="900000"/>
            </a:xfrm>
            <a:prstGeom prst="rect">
              <a:avLst/>
            </a:prstGeom>
          </p:spPr>
        </p:pic>
        <p:pic>
          <p:nvPicPr>
            <p:cNvPr id="18" name="Picture 17">
              <a:extLst>
                <a:ext uri="{FF2B5EF4-FFF2-40B4-BE49-F238E27FC236}">
                  <a16:creationId xmlns:a16="http://schemas.microsoft.com/office/drawing/2014/main" id="{55C07725-A036-37D1-DE6F-89B009801D80}"/>
                </a:ext>
              </a:extLst>
            </p:cNvPr>
            <p:cNvPicPr>
              <a:picLocks noChangeAspect="1"/>
            </p:cNvPicPr>
            <p:nvPr/>
          </p:nvPicPr>
          <p:blipFill rotWithShape="1">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saturation sat="0"/>
                      </a14:imgEffect>
                    </a14:imgLayer>
                  </a14:imgProps>
                </a:ext>
              </a:extLst>
            </a:blip>
            <a:srcRect l="18106" t="16248" r="18678" b="21777"/>
            <a:stretch/>
          </p:blipFill>
          <p:spPr>
            <a:xfrm>
              <a:off x="9903051" y="4042157"/>
              <a:ext cx="852458" cy="900000"/>
            </a:xfrm>
            <a:prstGeom prst="rect">
              <a:avLst/>
            </a:prstGeom>
          </p:spPr>
        </p:pic>
        <p:sp>
          <p:nvSpPr>
            <p:cNvPr id="19" name="TextBox 18">
              <a:extLst>
                <a:ext uri="{FF2B5EF4-FFF2-40B4-BE49-F238E27FC236}">
                  <a16:creationId xmlns:a16="http://schemas.microsoft.com/office/drawing/2014/main" id="{B988A096-0255-6FFD-1CAC-5C00ECA64748}"/>
                </a:ext>
              </a:extLst>
            </p:cNvPr>
            <p:cNvSpPr txBox="1"/>
            <p:nvPr/>
          </p:nvSpPr>
          <p:spPr>
            <a:xfrm>
              <a:off x="5846213" y="4884344"/>
              <a:ext cx="939323" cy="244397"/>
            </a:xfrm>
            <a:prstGeom prst="rect">
              <a:avLst/>
            </a:prstGeom>
            <a:noFill/>
          </p:spPr>
          <p:txBody>
            <a:bodyPr wrap="square" rtlCol="0">
              <a:spAutoFit/>
            </a:bodyPr>
            <a:lstStyle/>
            <a:p>
              <a:pPr algn="ctr" defTabSz="685800">
                <a:lnSpc>
                  <a:spcPct val="80000"/>
                </a:lnSpc>
                <a:defRPr/>
              </a:pPr>
              <a:r>
                <a:rPr lang="en-US" sz="1050" b="1" kern="0" dirty="0">
                  <a:solidFill>
                    <a:prstClr val="black"/>
                  </a:solidFill>
                  <a:latin typeface="Arial" panose="020B0604020202020204" pitchFamily="34" charset="0"/>
                  <a:cs typeface="Arial" panose="020B0604020202020204" pitchFamily="34" charset="0"/>
                </a:rPr>
                <a:t>Tài </a:t>
              </a:r>
              <a:r>
                <a:rPr lang="en-US" sz="1050" b="1" kern="0" dirty="0" err="1">
                  <a:solidFill>
                    <a:prstClr val="black"/>
                  </a:solidFill>
                  <a:latin typeface="Arial" panose="020B0604020202020204" pitchFamily="34" charset="0"/>
                  <a:cs typeface="Arial" panose="020B0604020202020204" pitchFamily="34" charset="0"/>
                </a:rPr>
                <a:t>chính</a:t>
              </a:r>
              <a:endParaRPr lang="en-GB" sz="1050" b="1" kern="0" dirty="0">
                <a:solidFill>
                  <a:prstClr val="black"/>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F2422ACB-ED95-D241-8CC8-C4F243BDC773}"/>
                </a:ext>
              </a:extLst>
            </p:cNvPr>
            <p:cNvSpPr txBox="1"/>
            <p:nvPr/>
          </p:nvSpPr>
          <p:spPr>
            <a:xfrm>
              <a:off x="8629932" y="4863184"/>
              <a:ext cx="1035312" cy="244397"/>
            </a:xfrm>
            <a:prstGeom prst="rect">
              <a:avLst/>
            </a:prstGeom>
            <a:noFill/>
          </p:spPr>
          <p:txBody>
            <a:bodyPr wrap="square" rtlCol="0">
              <a:spAutoFit/>
            </a:bodyPr>
            <a:lstStyle/>
            <a:p>
              <a:pPr algn="ctr" defTabSz="685800">
                <a:lnSpc>
                  <a:spcPct val="80000"/>
                </a:lnSpc>
                <a:defRPr/>
              </a:pPr>
              <a:r>
                <a:rPr lang="en-US" sz="1050" b="1" kern="0" dirty="0" err="1">
                  <a:solidFill>
                    <a:prstClr val="black"/>
                  </a:solidFill>
                  <a:latin typeface="Arial" panose="020B0604020202020204" pitchFamily="34" charset="0"/>
                  <a:cs typeface="Arial" panose="020B0604020202020204" pitchFamily="34" charset="0"/>
                </a:rPr>
                <a:t>Nhân</a:t>
              </a:r>
              <a:r>
                <a:rPr lang="en-US" sz="1050" b="1" kern="0" dirty="0">
                  <a:solidFill>
                    <a:prstClr val="black"/>
                  </a:solidFill>
                  <a:latin typeface="Arial" panose="020B0604020202020204" pitchFamily="34" charset="0"/>
                  <a:cs typeface="Arial" panose="020B0604020202020204" pitchFamily="34" charset="0"/>
                </a:rPr>
                <a:t> </a:t>
              </a:r>
              <a:r>
                <a:rPr lang="en-US" sz="1050" b="1" kern="0" dirty="0" err="1">
                  <a:solidFill>
                    <a:prstClr val="black"/>
                  </a:solidFill>
                  <a:latin typeface="Arial" panose="020B0604020202020204" pitchFamily="34" charset="0"/>
                  <a:cs typeface="Arial" panose="020B0604020202020204" pitchFamily="34" charset="0"/>
                </a:rPr>
                <a:t>lực</a:t>
              </a:r>
              <a:r>
                <a:rPr lang="en-US" sz="1050" b="1" kern="0" dirty="0">
                  <a:solidFill>
                    <a:prstClr val="black"/>
                  </a:solidFill>
                  <a:latin typeface="Arial" panose="020B0604020202020204" pitchFamily="34" charset="0"/>
                  <a:cs typeface="Arial" panose="020B0604020202020204" pitchFamily="34" charset="0"/>
                </a:rPr>
                <a:t> y </a:t>
              </a:r>
              <a:r>
                <a:rPr lang="en-US" sz="1050" b="1" kern="0" dirty="0" err="1">
                  <a:solidFill>
                    <a:prstClr val="black"/>
                  </a:solidFill>
                  <a:latin typeface="Arial" panose="020B0604020202020204" pitchFamily="34" charset="0"/>
                  <a:cs typeface="Arial" panose="020B0604020202020204" pitchFamily="34" charset="0"/>
                </a:rPr>
                <a:t>tế</a:t>
              </a:r>
              <a:endParaRPr lang="en-GB" sz="1050" b="1" kern="0" dirty="0">
                <a:solidFill>
                  <a:prstClr val="black"/>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355D3FCA-1D41-0047-E785-D375744FF8ED}"/>
                </a:ext>
              </a:extLst>
            </p:cNvPr>
            <p:cNvSpPr txBox="1"/>
            <p:nvPr/>
          </p:nvSpPr>
          <p:spPr>
            <a:xfrm>
              <a:off x="9893295" y="4884343"/>
              <a:ext cx="939323" cy="244397"/>
            </a:xfrm>
            <a:prstGeom prst="rect">
              <a:avLst/>
            </a:prstGeom>
            <a:noFill/>
          </p:spPr>
          <p:txBody>
            <a:bodyPr wrap="square" rtlCol="0">
              <a:spAutoFit/>
            </a:bodyPr>
            <a:lstStyle/>
            <a:p>
              <a:pPr algn="ctr" defTabSz="685800">
                <a:lnSpc>
                  <a:spcPct val="80000"/>
                </a:lnSpc>
                <a:defRPr/>
              </a:pPr>
              <a:r>
                <a:rPr lang="en-US" sz="1050" b="1" kern="0" dirty="0" err="1">
                  <a:solidFill>
                    <a:prstClr val="black"/>
                  </a:solidFill>
                  <a:latin typeface="Arial" panose="020B0604020202020204" pitchFamily="34" charset="0"/>
                  <a:cs typeface="Arial" panose="020B0604020202020204" pitchFamily="34" charset="0"/>
                </a:rPr>
                <a:t>Xét</a:t>
              </a:r>
              <a:r>
                <a:rPr lang="en-US" sz="1050" b="1" kern="0" dirty="0">
                  <a:solidFill>
                    <a:prstClr val="black"/>
                  </a:solidFill>
                  <a:latin typeface="Arial" panose="020B0604020202020204" pitchFamily="34" charset="0"/>
                  <a:cs typeface="Arial" panose="020B0604020202020204" pitchFamily="34" charset="0"/>
                </a:rPr>
                <a:t> </a:t>
              </a:r>
              <a:r>
                <a:rPr lang="en-US" sz="1050" b="1" kern="0" dirty="0" err="1">
                  <a:solidFill>
                    <a:prstClr val="black"/>
                  </a:solidFill>
                  <a:latin typeface="Arial" panose="020B0604020202020204" pitchFamily="34" charset="0"/>
                  <a:cs typeface="Arial" panose="020B0604020202020204" pitchFamily="34" charset="0"/>
                </a:rPr>
                <a:t>nghiệm</a:t>
              </a:r>
              <a:endParaRPr lang="en-GB" sz="1050" b="1" kern="0" dirty="0">
                <a:solidFill>
                  <a:prstClr val="black"/>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C9B3836D-344E-65DE-84DA-79B0636ECAAB}"/>
                </a:ext>
              </a:extLst>
            </p:cNvPr>
            <p:cNvSpPr txBox="1"/>
            <p:nvPr/>
          </p:nvSpPr>
          <p:spPr>
            <a:xfrm>
              <a:off x="11337520" y="4899736"/>
              <a:ext cx="570045" cy="244397"/>
            </a:xfrm>
            <a:prstGeom prst="rect">
              <a:avLst/>
            </a:prstGeom>
            <a:noFill/>
          </p:spPr>
          <p:txBody>
            <a:bodyPr wrap="square" rtlCol="0">
              <a:spAutoFit/>
            </a:bodyPr>
            <a:lstStyle/>
            <a:p>
              <a:pPr algn="ctr" defTabSz="685800">
                <a:lnSpc>
                  <a:spcPct val="80000"/>
                </a:lnSpc>
                <a:defRPr/>
              </a:pPr>
              <a:r>
                <a:rPr lang="en-US" sz="1050" b="1" kern="0" dirty="0" err="1">
                  <a:solidFill>
                    <a:prstClr val="black"/>
                  </a:solidFill>
                  <a:latin typeface="Arial" panose="020B0604020202020204" pitchFamily="34" charset="0"/>
                  <a:cs typeface="Arial" panose="020B0604020202020204" pitchFamily="34" charset="0"/>
                </a:rPr>
                <a:t>Số</a:t>
              </a:r>
              <a:r>
                <a:rPr lang="en-US" sz="1050" b="1" kern="0" dirty="0">
                  <a:solidFill>
                    <a:prstClr val="black"/>
                  </a:solidFill>
                  <a:latin typeface="Arial" panose="020B0604020202020204" pitchFamily="34" charset="0"/>
                  <a:cs typeface="Arial" panose="020B0604020202020204" pitchFamily="34" charset="0"/>
                </a:rPr>
                <a:t> </a:t>
              </a:r>
              <a:r>
                <a:rPr lang="en-US" sz="1050" b="1" kern="0" dirty="0" err="1">
                  <a:solidFill>
                    <a:prstClr val="black"/>
                  </a:solidFill>
                  <a:latin typeface="Arial" panose="020B0604020202020204" pitchFamily="34" charset="0"/>
                  <a:cs typeface="Arial" panose="020B0604020202020204" pitchFamily="34" charset="0"/>
                </a:rPr>
                <a:t>liệu</a:t>
              </a:r>
              <a:endParaRPr lang="en-GB" sz="1050" b="1" kern="0" dirty="0">
                <a:solidFill>
                  <a:prstClr val="black"/>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6AF69031-0327-859F-A412-E23561396C2D}"/>
                </a:ext>
              </a:extLst>
            </p:cNvPr>
            <p:cNvSpPr txBox="1"/>
            <p:nvPr/>
          </p:nvSpPr>
          <p:spPr>
            <a:xfrm>
              <a:off x="6993473" y="4908763"/>
              <a:ext cx="1249777" cy="244397"/>
            </a:xfrm>
            <a:prstGeom prst="rect">
              <a:avLst/>
            </a:prstGeom>
            <a:noFill/>
          </p:spPr>
          <p:txBody>
            <a:bodyPr wrap="square" rtlCol="0">
              <a:spAutoFit/>
            </a:bodyPr>
            <a:lstStyle/>
            <a:p>
              <a:pPr algn="ctr" defTabSz="685800">
                <a:lnSpc>
                  <a:spcPct val="80000"/>
                </a:lnSpc>
                <a:defRPr/>
              </a:pPr>
              <a:r>
                <a:rPr lang="en-US" sz="1050" b="1" dirty="0">
                  <a:solidFill>
                    <a:srgbClr val="5B9BD5">
                      <a:lumMod val="75000"/>
                    </a:srgbClr>
                  </a:solidFill>
                  <a:latin typeface="Arial" panose="020B0604020202020204" pitchFamily="34" charset="0"/>
                  <a:cs typeface="Arial" panose="020B0604020202020204" pitchFamily="34" charset="0"/>
                </a:rPr>
                <a:t>can </a:t>
              </a:r>
              <a:r>
                <a:rPr lang="en-US" sz="1050" b="1" dirty="0" err="1">
                  <a:solidFill>
                    <a:srgbClr val="5B9BD5">
                      <a:lumMod val="75000"/>
                    </a:srgbClr>
                  </a:solidFill>
                  <a:latin typeface="Arial" panose="020B0604020202020204" pitchFamily="34" charset="0"/>
                  <a:cs typeface="Arial" panose="020B0604020202020204" pitchFamily="34" charset="0"/>
                </a:rPr>
                <a:t>thiệp</a:t>
              </a:r>
              <a:r>
                <a:rPr lang="en-US" sz="1050" b="1" dirty="0">
                  <a:solidFill>
                    <a:srgbClr val="5B9BD5">
                      <a:lumMod val="75000"/>
                    </a:srgbClr>
                  </a:solidFill>
                  <a:latin typeface="Arial" panose="020B0604020202020204" pitchFamily="34" charset="0"/>
                  <a:cs typeface="Arial" panose="020B0604020202020204" pitchFamily="34" charset="0"/>
                </a:rPr>
                <a:t> </a:t>
              </a:r>
              <a:endParaRPr lang="en-GB" sz="1050" b="1" kern="0"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08179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p33"/>
          <p:cNvSpPr txBox="1">
            <a:spLocks noGrp="1"/>
          </p:cNvSpPr>
          <p:nvPr>
            <p:ph type="subTitle" idx="4"/>
          </p:nvPr>
        </p:nvSpPr>
        <p:spPr>
          <a:xfrm>
            <a:off x="4034371" y="4067564"/>
            <a:ext cx="7505696" cy="487200"/>
          </a:xfrm>
          <a:prstGeom prst="rect">
            <a:avLst/>
          </a:prstGeom>
        </p:spPr>
        <p:txBody>
          <a:bodyPr spcFirstLastPara="1" wrap="square" lIns="121900" tIns="121900" rIns="121900" bIns="121900" anchor="b" anchorCtr="0">
            <a:noAutofit/>
          </a:bodyPr>
          <a:lstStyle/>
          <a:p>
            <a:r>
              <a:rPr lang="nl-NL" sz="1467" dirty="0"/>
              <a:t>“Accelerate Global Action, Stop Preventable Deaths. Eliminate Hepatitis. Act Now.”</a:t>
            </a:r>
            <a:endParaRPr lang="en-US" sz="1467" dirty="0"/>
          </a:p>
        </p:txBody>
      </p:sp>
      <p:sp>
        <p:nvSpPr>
          <p:cNvPr id="1764" name="Google Shape;1764;p33"/>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 b="1" dirty="0">
                <a:latin typeface="+mj-lt"/>
              </a:rPr>
              <a:t>2. Chủ đề</a:t>
            </a:r>
            <a:endParaRPr b="1" dirty="0">
              <a:latin typeface="+mj-lt"/>
            </a:endParaRPr>
          </a:p>
        </p:txBody>
      </p:sp>
      <p:sp>
        <p:nvSpPr>
          <p:cNvPr id="1765" name="Google Shape;1765;p33"/>
          <p:cNvSpPr txBox="1">
            <a:spLocks noGrp="1"/>
          </p:cNvSpPr>
          <p:nvPr>
            <p:ph type="subTitle" idx="1"/>
          </p:nvPr>
        </p:nvSpPr>
        <p:spPr>
          <a:xfrm>
            <a:off x="4288366" y="4567481"/>
            <a:ext cx="7310967" cy="1688716"/>
          </a:xfrm>
          <a:prstGeom prst="rect">
            <a:avLst/>
          </a:prstGeom>
        </p:spPr>
        <p:txBody>
          <a:bodyPr spcFirstLastPara="1" wrap="square" lIns="121900" tIns="121900" rIns="121900" bIns="121900" anchor="t" anchorCtr="0">
            <a:noAutofit/>
          </a:bodyPr>
          <a:lstStyle/>
          <a:p>
            <a:pPr marL="0" indent="0"/>
            <a:r>
              <a:rPr lang="fr-FR" dirty="0"/>
              <a:t>(T</a:t>
            </a:r>
            <a:r>
              <a:rPr lang="nl-NL" dirty="0"/>
              <a:t>ăng tốc hành động toàn cầu - ngăn chặn tử vong có thể phòng tránh - Loại trừ viêm gan - Hành động ngay hôm nay).</a:t>
            </a:r>
          </a:p>
          <a:p>
            <a:pPr marL="0" indent="0"/>
            <a:r>
              <a:rPr lang="nl-NL" dirty="0"/>
              <a:t>Đến năm 2030, loại trừ bệnh viêm gan vi rút và ngăn ngừa ung thư gan là mục tiêu của Tổ chức Y tế thế giới. Chúng ta phải hành động ngay để mở rộng khả năng tiếp cận, tích hợp dịch vụ chăm sóc điều trị và loại trừ viêm gan vi rút để không còn là mối đe dọa đối với sức khỏe cộng đồng.</a:t>
            </a:r>
            <a:endParaRPr lang="en-US" dirty="0"/>
          </a:p>
          <a:p>
            <a:pPr marL="0" indent="0"/>
            <a:endParaRPr dirty="0"/>
          </a:p>
        </p:txBody>
      </p:sp>
      <p:sp>
        <p:nvSpPr>
          <p:cNvPr id="1766" name="Google Shape;1766;p33"/>
          <p:cNvSpPr txBox="1">
            <a:spLocks noGrp="1"/>
          </p:cNvSpPr>
          <p:nvPr>
            <p:ph type="subTitle" idx="2"/>
          </p:nvPr>
        </p:nvSpPr>
        <p:spPr>
          <a:xfrm>
            <a:off x="3289300" y="2390800"/>
            <a:ext cx="6400800" cy="1154800"/>
          </a:xfrm>
          <a:prstGeom prst="rect">
            <a:avLst/>
          </a:prstGeom>
        </p:spPr>
        <p:txBody>
          <a:bodyPr spcFirstLastPara="1" wrap="square" lIns="121900" tIns="121900" rIns="121900" bIns="121900" anchor="t" anchorCtr="0">
            <a:noAutofit/>
          </a:bodyPr>
          <a:lstStyle/>
          <a:p>
            <a:r>
              <a:rPr lang="nl-NL" dirty="0"/>
              <a:t>	Thông điệp trọng tâm của chiến dịch truyền thông cho Ngày Thế giới Phòng chống Viêm gan vi rút, nhấn mạnh yêu cầu cấp thiết phải đẩy nhanh các giải pháp phòng, chống viêm gan vi rút nhằm bảo vệ sức khỏe cộng đồng và giảm gánh nặng bệnh tật và tử vong.</a:t>
            </a:r>
            <a:endParaRPr lang="en-US" dirty="0"/>
          </a:p>
        </p:txBody>
      </p:sp>
      <p:sp>
        <p:nvSpPr>
          <p:cNvPr id="1767" name="Google Shape;1767;p33"/>
          <p:cNvSpPr txBox="1">
            <a:spLocks noGrp="1"/>
          </p:cNvSpPr>
          <p:nvPr>
            <p:ph type="subTitle" idx="3"/>
          </p:nvPr>
        </p:nvSpPr>
        <p:spPr>
          <a:xfrm>
            <a:off x="3289300" y="1985433"/>
            <a:ext cx="7751233" cy="487200"/>
          </a:xfrm>
          <a:prstGeom prst="rect">
            <a:avLst/>
          </a:prstGeom>
        </p:spPr>
        <p:txBody>
          <a:bodyPr spcFirstLastPara="1" wrap="square" lIns="121900" tIns="121900" rIns="121900" bIns="121900" anchor="b" anchorCtr="0">
            <a:noAutofit/>
          </a:bodyPr>
          <a:lstStyle/>
          <a:p>
            <a:pPr marL="0" indent="0"/>
            <a:r>
              <a:rPr lang="nl-NL" sz="2400" b="1" dirty="0">
                <a:latin typeface="+mj-lt"/>
              </a:rPr>
              <a:t>“</a:t>
            </a:r>
            <a:r>
              <a:rPr lang="nl-NL" sz="2400" b="1" i="1" dirty="0">
                <a:latin typeface="+mj-lt"/>
              </a:rPr>
              <a:t>Tăng tốc hành động loại trừ bệnh viêm gan vi rút và ngăn ngừa ung thư gan”</a:t>
            </a:r>
            <a:endParaRPr sz="2400" dirty="0">
              <a:latin typeface="+mj-lt"/>
            </a:endParaRPr>
          </a:p>
        </p:txBody>
      </p:sp>
      <p:sp>
        <p:nvSpPr>
          <p:cNvPr id="1768" name="Google Shape;1768;p33"/>
          <p:cNvSpPr/>
          <p:nvPr/>
        </p:nvSpPr>
        <p:spPr>
          <a:xfrm>
            <a:off x="1041919" y="5388193"/>
            <a:ext cx="85895" cy="83884"/>
          </a:xfrm>
          <a:custGeom>
            <a:avLst/>
            <a:gdLst/>
            <a:ahLst/>
            <a:cxnLst/>
            <a:rect l="l" t="t" r="r" b="b"/>
            <a:pathLst>
              <a:path w="513" h="501" extrusionOk="0">
                <a:moveTo>
                  <a:pt x="263" y="1"/>
                </a:moveTo>
                <a:cubicBezTo>
                  <a:pt x="120" y="1"/>
                  <a:pt x="1" y="120"/>
                  <a:pt x="1" y="251"/>
                </a:cubicBezTo>
                <a:cubicBezTo>
                  <a:pt x="1" y="394"/>
                  <a:pt x="120" y="501"/>
                  <a:pt x="263" y="501"/>
                </a:cubicBezTo>
                <a:cubicBezTo>
                  <a:pt x="394" y="501"/>
                  <a:pt x="513" y="394"/>
                  <a:pt x="513" y="251"/>
                </a:cubicBezTo>
                <a:cubicBezTo>
                  <a:pt x="513" y="120"/>
                  <a:pt x="394" y="1"/>
                  <a:pt x="26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69" name="Google Shape;1769;p33"/>
          <p:cNvSpPr/>
          <p:nvPr/>
        </p:nvSpPr>
        <p:spPr>
          <a:xfrm>
            <a:off x="1348993" y="5388193"/>
            <a:ext cx="85895" cy="83884"/>
          </a:xfrm>
          <a:custGeom>
            <a:avLst/>
            <a:gdLst/>
            <a:ahLst/>
            <a:cxnLst/>
            <a:rect l="l" t="t" r="r" b="b"/>
            <a:pathLst>
              <a:path w="513" h="501" extrusionOk="0">
                <a:moveTo>
                  <a:pt x="250" y="1"/>
                </a:moveTo>
                <a:cubicBezTo>
                  <a:pt x="119" y="1"/>
                  <a:pt x="0" y="120"/>
                  <a:pt x="0" y="251"/>
                </a:cubicBezTo>
                <a:cubicBezTo>
                  <a:pt x="0" y="394"/>
                  <a:pt x="119" y="501"/>
                  <a:pt x="250" y="501"/>
                </a:cubicBezTo>
                <a:cubicBezTo>
                  <a:pt x="393" y="501"/>
                  <a:pt x="512" y="394"/>
                  <a:pt x="512" y="251"/>
                </a:cubicBezTo>
                <a:cubicBezTo>
                  <a:pt x="512" y="120"/>
                  <a:pt x="393" y="1"/>
                  <a:pt x="25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70" name="Google Shape;1770;p33"/>
          <p:cNvSpPr/>
          <p:nvPr/>
        </p:nvSpPr>
        <p:spPr>
          <a:xfrm>
            <a:off x="1655899" y="5388193"/>
            <a:ext cx="83885" cy="83884"/>
          </a:xfrm>
          <a:custGeom>
            <a:avLst/>
            <a:gdLst/>
            <a:ahLst/>
            <a:cxnLst/>
            <a:rect l="l" t="t" r="r" b="b"/>
            <a:pathLst>
              <a:path w="501" h="501" extrusionOk="0">
                <a:moveTo>
                  <a:pt x="251" y="1"/>
                </a:moveTo>
                <a:cubicBezTo>
                  <a:pt x="108" y="1"/>
                  <a:pt x="1" y="120"/>
                  <a:pt x="1" y="251"/>
                </a:cubicBezTo>
                <a:cubicBezTo>
                  <a:pt x="1" y="394"/>
                  <a:pt x="108" y="501"/>
                  <a:pt x="251" y="501"/>
                </a:cubicBezTo>
                <a:cubicBezTo>
                  <a:pt x="394" y="501"/>
                  <a:pt x="501" y="394"/>
                  <a:pt x="501" y="251"/>
                </a:cubicBezTo>
                <a:cubicBezTo>
                  <a:pt x="501" y="120"/>
                  <a:pt x="394" y="1"/>
                  <a:pt x="25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771" name="Google Shape;1771;p33"/>
          <p:cNvGrpSpPr/>
          <p:nvPr/>
        </p:nvGrpSpPr>
        <p:grpSpPr>
          <a:xfrm>
            <a:off x="2218674" y="2414408"/>
            <a:ext cx="789884" cy="685641"/>
            <a:chOff x="-28462125" y="3199700"/>
            <a:chExt cx="298550" cy="259150"/>
          </a:xfrm>
        </p:grpSpPr>
        <p:sp>
          <p:nvSpPr>
            <p:cNvPr id="1772" name="Google Shape;1772;p33"/>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gradFill>
              <a:gsLst>
                <a:gs pos="0">
                  <a:schemeClr val="dk2"/>
                </a:gs>
                <a:gs pos="100000">
                  <a:srgbClr val="C5585A">
                    <a:alpha val="54902"/>
                  </a:srgbClr>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73" name="Google Shape;1773;p33"/>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gradFill>
              <a:gsLst>
                <a:gs pos="0">
                  <a:schemeClr val="dk2"/>
                </a:gs>
                <a:gs pos="100000">
                  <a:srgbClr val="C5585A">
                    <a:alpha val="54902"/>
                  </a:srgbClr>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74" name="Google Shape;1774;p33"/>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gradFill>
              <a:gsLst>
                <a:gs pos="0">
                  <a:schemeClr val="dk2"/>
                </a:gs>
                <a:gs pos="100000">
                  <a:srgbClr val="C5585A">
                    <a:alpha val="54902"/>
                  </a:srgbClr>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775" name="Google Shape;1775;p33"/>
          <p:cNvGrpSpPr/>
          <p:nvPr/>
        </p:nvGrpSpPr>
        <p:grpSpPr>
          <a:xfrm>
            <a:off x="3132332" y="4176672"/>
            <a:ext cx="789891" cy="647129"/>
            <a:chOff x="-26981375" y="3951875"/>
            <a:chExt cx="296150" cy="242625"/>
          </a:xfrm>
        </p:grpSpPr>
        <p:sp>
          <p:nvSpPr>
            <p:cNvPr id="1776" name="Google Shape;1776;p33"/>
            <p:cNvSpPr/>
            <p:nvPr/>
          </p:nvSpPr>
          <p:spPr>
            <a:xfrm>
              <a:off x="-26978225" y="3951875"/>
              <a:ext cx="173300" cy="155975"/>
            </a:xfrm>
            <a:custGeom>
              <a:avLst/>
              <a:gdLst/>
              <a:ahLst/>
              <a:cxnLst/>
              <a:rect l="l" t="t" r="r" b="b"/>
              <a:pathLst>
                <a:path w="6932" h="6239" extrusionOk="0">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gradFill>
              <a:gsLst>
                <a:gs pos="0">
                  <a:schemeClr val="dk2"/>
                </a:gs>
                <a:gs pos="100000">
                  <a:srgbClr val="C5585A">
                    <a:alpha val="54902"/>
                  </a:srgbClr>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77" name="Google Shape;1777;p33"/>
            <p:cNvSpPr/>
            <p:nvPr/>
          </p:nvSpPr>
          <p:spPr>
            <a:xfrm>
              <a:off x="-26981375" y="4124375"/>
              <a:ext cx="174075" cy="70125"/>
            </a:xfrm>
            <a:custGeom>
              <a:avLst/>
              <a:gdLst/>
              <a:ahLst/>
              <a:cxnLst/>
              <a:rect l="l" t="t" r="r" b="b"/>
              <a:pathLst>
                <a:path w="6963" h="2805" extrusionOk="0">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gradFill>
              <a:gsLst>
                <a:gs pos="0">
                  <a:schemeClr val="dk2"/>
                </a:gs>
                <a:gs pos="100000">
                  <a:srgbClr val="C5585A">
                    <a:alpha val="54902"/>
                  </a:srgbClr>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78" name="Google Shape;1778;p33"/>
            <p:cNvSpPr/>
            <p:nvPr/>
          </p:nvSpPr>
          <p:spPr>
            <a:xfrm>
              <a:off x="-26790000" y="4002300"/>
              <a:ext cx="104775" cy="192200"/>
            </a:xfrm>
            <a:custGeom>
              <a:avLst/>
              <a:gdLst/>
              <a:ahLst/>
              <a:cxnLst/>
              <a:rect l="l" t="t" r="r" b="b"/>
              <a:pathLst>
                <a:path w="4191" h="7688" extrusionOk="0">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gradFill>
              <a:gsLst>
                <a:gs pos="0">
                  <a:schemeClr val="dk2"/>
                </a:gs>
                <a:gs pos="100000">
                  <a:srgbClr val="C5585A">
                    <a:alpha val="54902"/>
                  </a:srgbClr>
                </a:gs>
              </a:gsLst>
              <a:lin ang="5400012"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4989108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3F870-6FBF-7109-020B-E8C3C5F1F2C9}"/>
              </a:ext>
            </a:extLst>
          </p:cNvPr>
          <p:cNvSpPr>
            <a:spLocks noGrp="1"/>
          </p:cNvSpPr>
          <p:nvPr>
            <p:ph type="title"/>
          </p:nvPr>
        </p:nvSpPr>
        <p:spPr>
          <a:xfrm>
            <a:off x="261430" y="258332"/>
            <a:ext cx="11617450" cy="646331"/>
          </a:xfrm>
        </p:spPr>
        <p:txBody>
          <a:bodyPr>
            <a:noAutofit/>
          </a:bodyPr>
          <a:lstStyle/>
          <a:p>
            <a:pPr algn="ct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Tại</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sao</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phải</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XN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phát</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hiện</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VGB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cho</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tất</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cả</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PNMT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và</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b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b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Điều</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trị</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DPLT MC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bằng</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thuốc</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kháng</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vi </a:t>
            </a: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rút</a:t>
            </a:r>
            <a: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 ?</a:t>
            </a:r>
            <a:br>
              <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br>
            <a:endParaRPr lang="en-US" sz="2600" b="1" dirty="0">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endParaRPr>
          </a:p>
        </p:txBody>
      </p:sp>
      <p:pic>
        <p:nvPicPr>
          <p:cNvPr id="5" name="Content Placeholder 4">
            <a:extLst>
              <a:ext uri="{FF2B5EF4-FFF2-40B4-BE49-F238E27FC236}">
                <a16:creationId xmlns:a16="http://schemas.microsoft.com/office/drawing/2014/main" id="{977CCEE9-5030-B746-8F00-28827894916D}"/>
              </a:ext>
            </a:extLst>
          </p:cNvPr>
          <p:cNvPicPr>
            <a:picLocks noGrp="1" noChangeAspect="1"/>
          </p:cNvPicPr>
          <p:nvPr>
            <p:ph idx="1"/>
          </p:nvPr>
        </p:nvPicPr>
        <p:blipFill>
          <a:blip r:embed="rId3"/>
          <a:stretch>
            <a:fillRect/>
          </a:stretch>
        </p:blipFill>
        <p:spPr>
          <a:xfrm>
            <a:off x="6640606" y="1692955"/>
            <a:ext cx="5383846" cy="3060791"/>
          </a:xfrm>
          <a:prstGeom prst="rect">
            <a:avLst/>
          </a:prstGeom>
        </p:spPr>
      </p:pic>
      <p:pic>
        <p:nvPicPr>
          <p:cNvPr id="7" name="Picture 6">
            <a:extLst>
              <a:ext uri="{FF2B5EF4-FFF2-40B4-BE49-F238E27FC236}">
                <a16:creationId xmlns:a16="http://schemas.microsoft.com/office/drawing/2014/main" id="{4135A92F-26CC-2C2B-6587-FD5967DCDB01}"/>
              </a:ext>
            </a:extLst>
          </p:cNvPr>
          <p:cNvPicPr>
            <a:picLocks noChangeAspect="1"/>
          </p:cNvPicPr>
          <p:nvPr/>
        </p:nvPicPr>
        <p:blipFill>
          <a:blip r:embed="rId4"/>
          <a:stretch>
            <a:fillRect/>
          </a:stretch>
        </p:blipFill>
        <p:spPr>
          <a:xfrm>
            <a:off x="6096000" y="1106466"/>
            <a:ext cx="5829600" cy="546128"/>
          </a:xfrm>
          <a:prstGeom prst="rect">
            <a:avLst/>
          </a:prstGeom>
        </p:spPr>
      </p:pic>
      <p:sp>
        <p:nvSpPr>
          <p:cNvPr id="3" name="TextBox 2">
            <a:extLst>
              <a:ext uri="{FF2B5EF4-FFF2-40B4-BE49-F238E27FC236}">
                <a16:creationId xmlns:a16="http://schemas.microsoft.com/office/drawing/2014/main" id="{0349F46F-77DB-A4FD-F531-077863E2F23A}"/>
              </a:ext>
            </a:extLst>
          </p:cNvPr>
          <p:cNvSpPr txBox="1"/>
          <p:nvPr/>
        </p:nvSpPr>
        <p:spPr>
          <a:xfrm>
            <a:off x="261430" y="1056365"/>
            <a:ext cx="6179651" cy="3780522"/>
          </a:xfrm>
          <a:prstGeom prst="rect">
            <a:avLst/>
          </a:prstGeom>
          <a:solidFill>
            <a:schemeClr val="accent6">
              <a:lumMod val="20000"/>
              <a:lumOff val="80000"/>
            </a:schemeClr>
          </a:solidFill>
        </p:spPr>
        <p:txBody>
          <a:bodyPr wrap="square" rtlCol="0">
            <a:spAutoFit/>
          </a:bodyPr>
          <a:lstStyle/>
          <a:p>
            <a:pPr>
              <a:lnSpc>
                <a:spcPct val="150000"/>
              </a:lnSpc>
            </a:pPr>
            <a:r>
              <a:rPr lang="en-US" dirty="0" err="1">
                <a:latin typeface="Arial" panose="020B0604020202020204" pitchFamily="34" charset="0"/>
                <a:cs typeface="Arial" panose="020B0604020202020204" pitchFamily="34" charset="0"/>
              </a:rPr>
              <a:t>Nghiên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cứu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tổng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liệu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Phân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tích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gộp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cho</a:t>
            </a:r>
            <a:r>
              <a:rPr lang="en-US" dirty="0">
                <a:latin typeface="Arial" panose="020B0604020202020204" pitchFamily="34" charset="0"/>
                <a:cs typeface="Arial" panose="020B0604020202020204" pitchFamily="34" charset="0"/>
              </a:rPr>
              <a:t> thấy</a:t>
            </a:r>
            <a:r>
              <a:rPr lang="en-US" baseline="3000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a:t>
            </a:r>
          </a:p>
          <a:p>
            <a:pPr>
              <a:lnSpc>
                <a:spcPct val="150000"/>
              </a:lnSpc>
            </a:pPr>
            <a:r>
              <a:rPr lang="en-US" dirty="0">
                <a:latin typeface="Arial" panose="020B0604020202020204" pitchFamily="34" charset="0"/>
                <a:cs typeface="Arial" panose="020B0604020202020204" pitchFamily="34" charset="0"/>
              </a:rPr>
              <a:t>~ 21% PNMT VGB </a:t>
            </a:r>
            <a:r>
              <a:rPr lang="en-US" dirty="0" err="1">
                <a:latin typeface="Arial" panose="020B0604020202020204" pitchFamily="34" charset="0"/>
                <a:cs typeface="Arial" panose="020B0604020202020204" pitchFamily="34" charset="0"/>
              </a:rPr>
              <a:t>mạn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tải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lượng</a:t>
            </a:r>
            <a:r>
              <a:rPr lang="en-US" dirty="0">
                <a:latin typeface="Arial" panose="020B0604020202020204" pitchFamily="34" charset="0"/>
                <a:cs typeface="Arial" panose="020B0604020202020204" pitchFamily="34" charset="0"/>
              </a:rPr>
              <a:t> HBV </a:t>
            </a:r>
            <a:r>
              <a:rPr lang="en-US" dirty="0" err="1">
                <a:latin typeface="Arial" panose="020B0604020202020204" pitchFamily="34" charset="0"/>
                <a:cs typeface="Arial" panose="020B0604020202020204" pitchFamily="34" charset="0"/>
              </a:rPr>
              <a:t>cao</a:t>
            </a:r>
            <a:endParaRPr lang="en-US" dirty="0">
              <a:latin typeface="Arial" panose="020B0604020202020204" pitchFamily="34" charset="0"/>
              <a:cs typeface="Arial" panose="020B0604020202020204" pitchFamily="34" charset="0"/>
            </a:endParaRPr>
          </a:p>
          <a:p>
            <a:pPr>
              <a:lnSpc>
                <a:spcPct val="150000"/>
              </a:lnSpc>
            </a:pPr>
            <a:r>
              <a:rPr lang="en-US" dirty="0">
                <a:latin typeface="Arial" panose="020B0604020202020204" pitchFamily="34" charset="0"/>
                <a:cs typeface="Arial" panose="020B0604020202020204" pitchFamily="34" charset="0"/>
              </a:rPr>
              <a:t>(VL: 5,3 log</a:t>
            </a:r>
            <a:r>
              <a:rPr lang="en-US" baseline="-25000" dirty="0">
                <a:latin typeface="Arial" panose="020B0604020202020204" pitchFamily="34" charset="0"/>
                <a:cs typeface="Arial" panose="020B0604020202020204" pitchFamily="34" charset="0"/>
              </a:rPr>
              <a:t>10</a:t>
            </a:r>
            <a:r>
              <a:rPr lang="en-US" dirty="0">
                <a:latin typeface="Arial" panose="020B0604020202020204" pitchFamily="34" charset="0"/>
                <a:cs typeface="Arial" panose="020B0604020202020204" pitchFamily="34" charset="0"/>
              </a:rPr>
              <a:t>IU/mL </a:t>
            </a:r>
            <a:r>
              <a:rPr lang="en-US" dirty="0" err="1">
                <a:latin typeface="Arial" panose="020B0604020202020204" pitchFamily="34" charset="0"/>
                <a:cs typeface="Arial" panose="020B0604020202020204" pitchFamily="34" charset="0"/>
              </a:rPr>
              <a:t>hoặc</a:t>
            </a:r>
            <a:r>
              <a:rPr lang="en-US" dirty="0">
                <a:latin typeface="Arial" panose="020B0604020202020204" pitchFamily="34" charset="0"/>
                <a:cs typeface="Arial" panose="020B0604020202020204" pitchFamily="34" charset="0"/>
              </a:rPr>
              <a:t> ≥ 200.000 IU/mL)</a:t>
            </a:r>
            <a:endParaRPr lang="en-US" baseline="-25000" dirty="0">
              <a:latin typeface="Arial" panose="020B0604020202020204" pitchFamily="34" charset="0"/>
              <a:cs typeface="Arial" panose="020B0604020202020204" pitchFamily="34" charset="0"/>
            </a:endParaRPr>
          </a:p>
          <a:p>
            <a:pPr>
              <a:lnSpc>
                <a:spcPct val="150000"/>
              </a:lnSpc>
            </a:pPr>
            <a:r>
              <a:rPr lang="en-US" dirty="0">
                <a:latin typeface="Arial" panose="020B0604020202020204" pitchFamily="34" charset="0"/>
                <a:cs typeface="Arial" panose="020B0604020202020204" pitchFamily="34" charset="0"/>
              </a:rPr>
              <a:t>~ 24% PNMT VGB </a:t>
            </a:r>
            <a:r>
              <a:rPr lang="en-US" dirty="0" err="1">
                <a:latin typeface="Arial" panose="020B0604020202020204" pitchFamily="34" charset="0"/>
                <a:cs typeface="Arial" panose="020B0604020202020204" pitchFamily="34" charset="0"/>
              </a:rPr>
              <a:t>mạn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HBeAg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dương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tính</a:t>
            </a:r>
            <a:endParaRPr lang="en-US" dirty="0">
              <a:latin typeface="Arial" panose="020B0604020202020204" pitchFamily="34" charset="0"/>
              <a:cs typeface="Arial" panose="020B0604020202020204" pitchFamily="34" charset="0"/>
            </a:endParaRPr>
          </a:p>
          <a:p>
            <a:pPr>
              <a:lnSpc>
                <a:spcPct val="150000"/>
              </a:lnSpc>
            </a:pPr>
            <a:r>
              <a:rPr lang="en-US" dirty="0">
                <a:latin typeface="Arial" panose="020B0604020202020204" pitchFamily="34" charset="0"/>
                <a:cs typeface="Arial" panose="020B0604020202020204" pitchFamily="34" charset="0"/>
              </a:rPr>
              <a:t>Trong </a:t>
            </a:r>
            <a:r>
              <a:rPr lang="en-US" dirty="0" err="1">
                <a:latin typeface="Arial" panose="020B0604020202020204" pitchFamily="34" charset="0"/>
                <a:cs typeface="Arial" panose="020B0604020202020204" pitchFamily="34" charset="0"/>
              </a:rPr>
              <a:t>đó</a:t>
            </a:r>
            <a:endParaRPr lang="en-US"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Khu </a:t>
            </a:r>
            <a:r>
              <a:rPr lang="en-US" dirty="0" err="1">
                <a:latin typeface="Arial" panose="020B0604020202020204" pitchFamily="34" charset="0"/>
                <a:cs typeface="Arial" panose="020B0604020202020204" pitchFamily="34" charset="0"/>
              </a:rPr>
              <a:t>vực</a:t>
            </a:r>
            <a:r>
              <a:rPr lang="en-US" dirty="0">
                <a:latin typeface="Arial" panose="020B0604020202020204" pitchFamily="34" charset="0"/>
                <a:cs typeface="Arial" panose="020B0604020202020204" pitchFamily="34" charset="0"/>
              </a:rPr>
              <a:t> Tây Thái Bình </a:t>
            </a:r>
            <a:r>
              <a:rPr lang="en-US" dirty="0" err="1">
                <a:latin typeface="Arial" panose="020B0604020202020204" pitchFamily="34" charset="0"/>
                <a:cs typeface="Arial" panose="020B0604020202020204" pitchFamily="34" charset="0"/>
              </a:rPr>
              <a:t>dương</a:t>
            </a:r>
            <a:r>
              <a:rPr lang="en-US" dirty="0">
                <a:latin typeface="Arial" panose="020B0604020202020204" pitchFamily="34" charset="0"/>
                <a:cs typeface="Arial" panose="020B0604020202020204" pitchFamily="34" charset="0"/>
              </a:rPr>
              <a:t>: 30% PNMT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nguy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lây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truyền</a:t>
            </a:r>
            <a:r>
              <a:rPr lang="en-US" dirty="0">
                <a:latin typeface="Arial" panose="020B0604020202020204" pitchFamily="34" charset="0"/>
                <a:cs typeface="Arial" panose="020B0604020202020204" pitchFamily="34" charset="0"/>
              </a:rPr>
              <a:t> HBV </a:t>
            </a:r>
            <a:r>
              <a:rPr lang="en-US" dirty="0" err="1">
                <a:latin typeface="Arial" panose="020B0604020202020204" pitchFamily="34" charset="0"/>
                <a:cs typeface="Arial" panose="020B0604020202020204" pitchFamily="34" charset="0"/>
              </a:rPr>
              <a:t>từ</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mẹ</a:t>
            </a:r>
            <a:r>
              <a:rPr lang="en-US" dirty="0">
                <a:latin typeface="Arial" panose="020B0604020202020204" pitchFamily="34" charset="0"/>
                <a:cs typeface="Arial" panose="020B0604020202020204" pitchFamily="34" charset="0"/>
              </a:rPr>
              <a:t> sang con</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Khu </a:t>
            </a:r>
            <a:r>
              <a:rPr lang="en-US" dirty="0" err="1">
                <a:latin typeface="Arial" panose="020B0604020202020204" pitchFamily="34" charset="0"/>
                <a:cs typeface="Arial" panose="020B0604020202020204" pitchFamily="34" charset="0"/>
              </a:rPr>
              <a:t>vực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khác</a:t>
            </a:r>
            <a:r>
              <a:rPr lang="en-US" dirty="0">
                <a:latin typeface="Arial" panose="020B0604020202020204" pitchFamily="34" charset="0"/>
                <a:cs typeface="Arial" panose="020B0604020202020204" pitchFamily="34" charset="0"/>
              </a:rPr>
              <a:t>: 10% PNMT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nguy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lây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truyền</a:t>
            </a:r>
            <a:r>
              <a:rPr lang="en-US" dirty="0">
                <a:latin typeface="Arial" panose="020B0604020202020204" pitchFamily="34" charset="0"/>
                <a:cs typeface="Arial" panose="020B0604020202020204" pitchFamily="34" charset="0"/>
              </a:rPr>
              <a:t> HBV </a:t>
            </a:r>
            <a:r>
              <a:rPr lang="en-US" dirty="0" err="1">
                <a:latin typeface="Arial" panose="020B0604020202020204" pitchFamily="34" charset="0"/>
                <a:cs typeface="Arial" panose="020B0604020202020204" pitchFamily="34" charset="0"/>
              </a:rPr>
              <a:t>từ</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mẹ</a:t>
            </a:r>
            <a:r>
              <a:rPr lang="en-US" dirty="0">
                <a:latin typeface="Arial" panose="020B0604020202020204" pitchFamily="34" charset="0"/>
                <a:cs typeface="Arial" panose="020B0604020202020204" pitchFamily="34" charset="0"/>
              </a:rPr>
              <a:t> sang con</a:t>
            </a:r>
          </a:p>
        </p:txBody>
      </p:sp>
      <p:sp>
        <p:nvSpPr>
          <p:cNvPr id="8" name="TextBox 7">
            <a:extLst>
              <a:ext uri="{FF2B5EF4-FFF2-40B4-BE49-F238E27FC236}">
                <a16:creationId xmlns:a16="http://schemas.microsoft.com/office/drawing/2014/main" id="{39367A6E-0518-6C04-CCA7-BCE3A1DB97E1}"/>
              </a:ext>
            </a:extLst>
          </p:cNvPr>
          <p:cNvSpPr txBox="1"/>
          <p:nvPr/>
        </p:nvSpPr>
        <p:spPr>
          <a:xfrm>
            <a:off x="6741279" y="1059867"/>
            <a:ext cx="5184321" cy="646331"/>
          </a:xfrm>
          <a:prstGeom prst="rect">
            <a:avLst/>
          </a:prstGeom>
          <a:solidFill>
            <a:schemeClr val="accent6"/>
          </a:solidFill>
        </p:spPr>
        <p:txBody>
          <a:bodyPr wrap="square" rtlCol="0">
            <a:spAutoFit/>
          </a:bodyPr>
          <a:lstStyle/>
          <a:p>
            <a:pPr algn="ctr"/>
            <a:r>
              <a:rPr lang="en-US" b="1" dirty="0">
                <a:solidFill>
                  <a:srgbClr val="FFFF00"/>
                </a:solidFill>
                <a:latin typeface="Arial" panose="020B0604020202020204" pitchFamily="34" charset="0"/>
                <a:cs typeface="Arial" panose="020B0604020202020204" pitchFamily="34" charset="0"/>
              </a:rPr>
              <a:t>Nguy </a:t>
            </a:r>
            <a:r>
              <a:rPr lang="en-US" b="1" dirty="0" err="1">
                <a:solidFill>
                  <a:srgbClr val="FFFF00"/>
                </a:solidFill>
                <a:latin typeface="Arial" panose="020B0604020202020204" pitchFamily="34" charset="0"/>
                <a:cs typeface="Arial" panose="020B0604020202020204" pitchFamily="34" charset="0"/>
              </a:rPr>
              <a:t>cơ</a:t>
            </a:r>
            <a:r>
              <a:rPr lang="en-US" b="1" dirty="0">
                <a:solidFill>
                  <a:srgbClr val="FFFF00"/>
                </a:solidFill>
                <a:latin typeface="Arial" panose="020B0604020202020204" pitchFamily="34" charset="0"/>
                <a:cs typeface="Arial" panose="020B0604020202020204" pitchFamily="34" charset="0"/>
              </a:rPr>
              <a:t> </a:t>
            </a:r>
            <a:r>
              <a:rPr lang="en-US" b="1" dirty="0" err="1">
                <a:solidFill>
                  <a:srgbClr val="FFFF00"/>
                </a:solidFill>
                <a:latin typeface="Arial" panose="020B0604020202020204" pitchFamily="34" charset="0"/>
                <a:cs typeface="Arial" panose="020B0604020202020204" pitchFamily="34" charset="0"/>
              </a:rPr>
              <a:t>lây</a:t>
            </a:r>
            <a:r>
              <a:rPr lang="en-US" b="1" dirty="0">
                <a:solidFill>
                  <a:srgbClr val="FFFF00"/>
                </a:solidFill>
                <a:latin typeface="Arial" panose="020B0604020202020204" pitchFamily="34" charset="0"/>
                <a:cs typeface="Arial" panose="020B0604020202020204" pitchFamily="34" charset="0"/>
              </a:rPr>
              <a:t> </a:t>
            </a:r>
            <a:r>
              <a:rPr lang="en-US" b="1" dirty="0" err="1">
                <a:solidFill>
                  <a:srgbClr val="FFFF00"/>
                </a:solidFill>
                <a:latin typeface="Arial" panose="020B0604020202020204" pitchFamily="34" charset="0"/>
                <a:cs typeface="Arial" panose="020B0604020202020204" pitchFamily="34" charset="0"/>
              </a:rPr>
              <a:t>truyền</a:t>
            </a:r>
            <a:r>
              <a:rPr lang="en-US" b="1" dirty="0">
                <a:solidFill>
                  <a:srgbClr val="FFFF00"/>
                </a:solidFill>
                <a:latin typeface="Arial" panose="020B0604020202020204" pitchFamily="34" charset="0"/>
                <a:cs typeface="Arial" panose="020B0604020202020204" pitchFamily="34" charset="0"/>
              </a:rPr>
              <a:t> VGB </a:t>
            </a:r>
            <a:r>
              <a:rPr lang="en-US" b="1" dirty="0" err="1">
                <a:solidFill>
                  <a:srgbClr val="FFFF00"/>
                </a:solidFill>
                <a:latin typeface="Arial" panose="020B0604020202020204" pitchFamily="34" charset="0"/>
                <a:cs typeface="Arial" panose="020B0604020202020204" pitchFamily="34" charset="0"/>
              </a:rPr>
              <a:t>từ</a:t>
            </a:r>
            <a:r>
              <a:rPr lang="en-US" b="1" dirty="0">
                <a:solidFill>
                  <a:srgbClr val="FFFF00"/>
                </a:solidFill>
                <a:latin typeface="Arial" panose="020B0604020202020204" pitchFamily="34" charset="0"/>
                <a:cs typeface="Arial" panose="020B0604020202020204" pitchFamily="34" charset="0"/>
              </a:rPr>
              <a:t> </a:t>
            </a:r>
            <a:r>
              <a:rPr lang="en-US" b="1" dirty="0" err="1">
                <a:solidFill>
                  <a:srgbClr val="FFFF00"/>
                </a:solidFill>
                <a:latin typeface="Arial" panose="020B0604020202020204" pitchFamily="34" charset="0"/>
                <a:cs typeface="Arial" panose="020B0604020202020204" pitchFamily="34" charset="0"/>
              </a:rPr>
              <a:t>mẹ</a:t>
            </a:r>
            <a:r>
              <a:rPr lang="en-US" b="1" dirty="0">
                <a:solidFill>
                  <a:srgbClr val="FFFF00"/>
                </a:solidFill>
                <a:latin typeface="Arial" panose="020B0604020202020204" pitchFamily="34" charset="0"/>
                <a:cs typeface="Arial" panose="020B0604020202020204" pitchFamily="34" charset="0"/>
              </a:rPr>
              <a:t> sang con</a:t>
            </a:r>
          </a:p>
          <a:p>
            <a:pPr algn="ctr"/>
            <a:r>
              <a:rPr lang="en-US" b="1" dirty="0">
                <a:solidFill>
                  <a:srgbClr val="FFFF00"/>
                </a:solidFill>
                <a:latin typeface="Arial" panose="020B0604020202020204" pitchFamily="34" charset="0"/>
                <a:cs typeface="Arial" panose="020B0604020202020204" pitchFamily="34" charset="0"/>
              </a:rPr>
              <a:t> </a:t>
            </a:r>
            <a:r>
              <a:rPr lang="en-US" b="1" dirty="0" err="1">
                <a:solidFill>
                  <a:srgbClr val="FFFF00"/>
                </a:solidFill>
                <a:latin typeface="Arial" panose="020B0604020202020204" pitchFamily="34" charset="0"/>
                <a:cs typeface="Arial" panose="020B0604020202020204" pitchFamily="34" charset="0"/>
              </a:rPr>
              <a:t>theo</a:t>
            </a:r>
            <a:r>
              <a:rPr lang="en-US" b="1" dirty="0">
                <a:solidFill>
                  <a:srgbClr val="FFFF00"/>
                </a:solidFill>
                <a:latin typeface="Arial" panose="020B0604020202020204" pitchFamily="34" charset="0"/>
                <a:cs typeface="Arial" panose="020B0604020202020204" pitchFamily="34" charset="0"/>
              </a:rPr>
              <a:t> </a:t>
            </a:r>
            <a:r>
              <a:rPr lang="en-US" b="1" dirty="0" err="1">
                <a:solidFill>
                  <a:srgbClr val="FFFF00"/>
                </a:solidFill>
                <a:latin typeface="Arial" panose="020B0604020202020204" pitchFamily="34" charset="0"/>
                <a:cs typeface="Arial" panose="020B0604020202020204" pitchFamily="34" charset="0"/>
              </a:rPr>
              <a:t>mức</a:t>
            </a:r>
            <a:r>
              <a:rPr lang="en-US" b="1" dirty="0">
                <a:solidFill>
                  <a:srgbClr val="FFFF00"/>
                </a:solidFill>
                <a:latin typeface="Arial" panose="020B0604020202020204" pitchFamily="34" charset="0"/>
                <a:cs typeface="Arial" panose="020B0604020202020204" pitchFamily="34" charset="0"/>
              </a:rPr>
              <a:t> TL HBV DNA </a:t>
            </a:r>
            <a:r>
              <a:rPr lang="en-US" b="1" baseline="30000" dirty="0">
                <a:solidFill>
                  <a:srgbClr val="FFFF00"/>
                </a:solidFill>
                <a:latin typeface="Arial" panose="020B0604020202020204" pitchFamily="34" charset="0"/>
                <a:cs typeface="Arial" panose="020B0604020202020204" pitchFamily="34" charset="0"/>
              </a:rPr>
              <a:t>2</a:t>
            </a:r>
          </a:p>
        </p:txBody>
      </p:sp>
      <p:sp>
        <p:nvSpPr>
          <p:cNvPr id="10" name="Arrow: Up 9">
            <a:extLst>
              <a:ext uri="{FF2B5EF4-FFF2-40B4-BE49-F238E27FC236}">
                <a16:creationId xmlns:a16="http://schemas.microsoft.com/office/drawing/2014/main" id="{316AEA17-E81D-D417-06DD-15E97997B032}"/>
              </a:ext>
            </a:extLst>
          </p:cNvPr>
          <p:cNvSpPr/>
          <p:nvPr/>
        </p:nvSpPr>
        <p:spPr>
          <a:xfrm>
            <a:off x="9211306" y="4536919"/>
            <a:ext cx="297456" cy="514376"/>
          </a:xfrm>
          <a:prstGeom prst="up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1" name="TextBox 10">
            <a:extLst>
              <a:ext uri="{FF2B5EF4-FFF2-40B4-BE49-F238E27FC236}">
                <a16:creationId xmlns:a16="http://schemas.microsoft.com/office/drawing/2014/main" id="{9894E6AC-03A3-EA59-6280-6807C0DA1393}"/>
              </a:ext>
            </a:extLst>
          </p:cNvPr>
          <p:cNvSpPr txBox="1"/>
          <p:nvPr/>
        </p:nvSpPr>
        <p:spPr>
          <a:xfrm>
            <a:off x="9462759" y="4659467"/>
            <a:ext cx="2462841" cy="307777"/>
          </a:xfrm>
          <a:prstGeom prst="rect">
            <a:avLst/>
          </a:prstGeom>
          <a:solidFill>
            <a:schemeClr val="accent2"/>
          </a:solidFill>
        </p:spPr>
        <p:txBody>
          <a:bodyPr wrap="square" rtlCol="0">
            <a:spAutoFit/>
          </a:bodyPr>
          <a:lstStyle/>
          <a:p>
            <a:r>
              <a:rPr lang="en-US" sz="1400" dirty="0"/>
              <a:t>TL HBV DNA 200.000 IU/mL</a:t>
            </a:r>
          </a:p>
        </p:txBody>
      </p:sp>
      <p:sp>
        <p:nvSpPr>
          <p:cNvPr id="12" name="Rectangle 11">
            <a:extLst>
              <a:ext uri="{FF2B5EF4-FFF2-40B4-BE49-F238E27FC236}">
                <a16:creationId xmlns:a16="http://schemas.microsoft.com/office/drawing/2014/main" id="{9E9F6587-92A2-7A99-846F-888DE1C37E97}"/>
              </a:ext>
            </a:extLst>
          </p:cNvPr>
          <p:cNvSpPr/>
          <p:nvPr/>
        </p:nvSpPr>
        <p:spPr>
          <a:xfrm>
            <a:off x="6441081" y="1066105"/>
            <a:ext cx="300198" cy="6463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36308C1-C181-FF4C-A4D9-328104B7B4C9}"/>
              </a:ext>
            </a:extLst>
          </p:cNvPr>
          <p:cNvSpPr txBox="1"/>
          <p:nvPr/>
        </p:nvSpPr>
        <p:spPr>
          <a:xfrm>
            <a:off x="98874" y="6396335"/>
            <a:ext cx="11942562" cy="461665"/>
          </a:xfrm>
          <a:prstGeom prst="rect">
            <a:avLst/>
          </a:prstGeom>
          <a:noFill/>
        </p:spPr>
        <p:txBody>
          <a:bodyPr wrap="square" rtlCol="0">
            <a:spAutoFit/>
          </a:bodyPr>
          <a:lstStyle/>
          <a:p>
            <a:pPr marL="228600" indent="-228600">
              <a:buAutoNum type="arabicPeriod"/>
            </a:pPr>
            <a:r>
              <a:rPr lang="en-US" sz="1200" dirty="0"/>
              <a:t>Hugues Delamare Yusuke Shimokawa, JHEP Reports 2024.  </a:t>
            </a:r>
            <a:r>
              <a:rPr lang="en-US" sz="1200" dirty="0">
                <a:hlinkClick r:id="rId5"/>
              </a:rPr>
              <a:t>https://doi.org/10.1016/j.jhepr.2024.101064</a:t>
            </a:r>
            <a:endParaRPr lang="en-US" sz="1200" dirty="0"/>
          </a:p>
          <a:p>
            <a:pPr marL="228600" indent="-228600">
              <a:buAutoNum type="arabicPeriod"/>
            </a:pPr>
            <a:r>
              <a:rPr lang="en-US" sz="1200" dirty="0"/>
              <a:t>WHO. Guideline on antiviral prophylaxis in pregnancy, 2020; 3. WHO.2024 4. </a:t>
            </a:r>
            <a:r>
              <a:rPr lang="en-US" sz="1200" dirty="0" err="1"/>
              <a:t>Bộ</a:t>
            </a:r>
            <a:r>
              <a:rPr lang="en-US" sz="1200" dirty="0"/>
              <a:t> Y </a:t>
            </a:r>
            <a:r>
              <a:rPr lang="en-US" sz="1200" dirty="0" err="1"/>
              <a:t>tế</a:t>
            </a:r>
            <a:r>
              <a:rPr lang="en-US" sz="1200" dirty="0"/>
              <a:t>. </a:t>
            </a:r>
            <a:r>
              <a:rPr lang="en-US" sz="1200" dirty="0" err="1"/>
              <a:t>Quyết</a:t>
            </a:r>
            <a:r>
              <a:rPr lang="en-US" sz="1200" dirty="0"/>
              <a:t> </a:t>
            </a:r>
            <a:r>
              <a:rPr lang="en-US" sz="1200" dirty="0" err="1"/>
              <a:t>định</a:t>
            </a:r>
            <a:r>
              <a:rPr lang="en-US" sz="1200" dirty="0"/>
              <a:t> 678/QĐ-BYT, 2025 </a:t>
            </a:r>
          </a:p>
        </p:txBody>
      </p:sp>
      <p:sp>
        <p:nvSpPr>
          <p:cNvPr id="14" name="Title 5">
            <a:extLst>
              <a:ext uri="{FF2B5EF4-FFF2-40B4-BE49-F238E27FC236}">
                <a16:creationId xmlns:a16="http://schemas.microsoft.com/office/drawing/2014/main" id="{97B5133A-F772-FA44-03EB-71C8D39C4B9F}"/>
              </a:ext>
            </a:extLst>
          </p:cNvPr>
          <p:cNvSpPr txBox="1">
            <a:spLocks/>
          </p:cNvSpPr>
          <p:nvPr/>
        </p:nvSpPr>
        <p:spPr>
          <a:xfrm>
            <a:off x="1008101" y="4997623"/>
            <a:ext cx="10515600" cy="656077"/>
          </a:xfrm>
          <a:prstGeom prst="rect">
            <a:avLst/>
          </a:prstGeom>
          <a:solidFill>
            <a:srgbClr val="FFC000"/>
          </a:solid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1600" dirty="0" err="1">
                <a:latin typeface="Arial" panose="020B0604020202020204" pitchFamily="34" charset="0"/>
                <a:cs typeface="Arial" panose="020B0604020202020204" pitchFamily="34" charset="0"/>
              </a:rPr>
              <a:t>Điều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trị</a:t>
            </a:r>
            <a:r>
              <a:rPr lang="en-US" sz="1600" dirty="0">
                <a:latin typeface="Arial" panose="020B0604020202020204" pitchFamily="34" charset="0"/>
                <a:cs typeface="Arial" panose="020B0604020202020204" pitchFamily="34" charset="0"/>
              </a:rPr>
              <a:t> DPLT MC </a:t>
            </a:r>
            <a:r>
              <a:rPr lang="en-US" sz="1600" dirty="0" err="1">
                <a:latin typeface="Arial" panose="020B0604020202020204" pitchFamily="34" charset="0"/>
                <a:cs typeface="Arial" panose="020B0604020202020204" pitchFamily="34" charset="0"/>
              </a:rPr>
              <a:t>bằng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thuốc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kháng</a:t>
            </a:r>
            <a:r>
              <a:rPr lang="en-US" sz="1600" dirty="0">
                <a:latin typeface="Arial" panose="020B0604020202020204" pitchFamily="34" charset="0"/>
                <a:cs typeface="Arial" panose="020B0604020202020204" pitchFamily="34" charset="0"/>
              </a:rPr>
              <a:t> vi </a:t>
            </a:r>
            <a:r>
              <a:rPr lang="en-US" sz="1600" dirty="0" err="1">
                <a:latin typeface="Arial" panose="020B0604020202020204" pitchFamily="34" charset="0"/>
                <a:cs typeface="Arial" panose="020B0604020202020204" pitchFamily="34" charset="0"/>
              </a:rPr>
              <a:t>rút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cho</a:t>
            </a:r>
            <a:r>
              <a:rPr lang="en-US" sz="1600" dirty="0">
                <a:latin typeface="Arial" panose="020B0604020202020204" pitchFamily="34" charset="0"/>
                <a:cs typeface="Arial" panose="020B0604020202020204" pitchFamily="34" charset="0"/>
              </a:rPr>
              <a:t> PNMT </a:t>
            </a:r>
            <a:r>
              <a:rPr lang="en-US" sz="1600" dirty="0" err="1">
                <a:latin typeface="Arial" panose="020B0604020202020204" pitchFamily="34" charset="0"/>
                <a:cs typeface="Arial" panose="020B0604020202020204" pitchFamily="34" charset="0"/>
              </a:rPr>
              <a:t>có</a:t>
            </a:r>
            <a:r>
              <a:rPr lang="en-US" sz="1600" dirty="0">
                <a:latin typeface="Arial" panose="020B0604020202020204" pitchFamily="34" charset="0"/>
                <a:cs typeface="Arial" panose="020B0604020202020204" pitchFamily="34" charset="0"/>
              </a:rPr>
              <a:t> TLHBV ≥ 200.000 IU/mL </a:t>
            </a:r>
            <a:r>
              <a:rPr lang="en-US" sz="1600" dirty="0" err="1">
                <a:latin typeface="Arial" panose="020B0604020202020204" pitchFamily="34" charset="0"/>
                <a:cs typeface="Arial" panose="020B0604020202020204" pitchFamily="34" charset="0"/>
              </a:rPr>
              <a:t>hoặc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HBeAg</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hoặc</a:t>
            </a:r>
            <a:r>
              <a:rPr lang="en-US" sz="1600" dirty="0">
                <a:latin typeface="Arial" panose="020B0604020202020204" pitchFamily="34" charset="0"/>
                <a:cs typeface="Arial" panose="020B0604020202020204" pitchFamily="34" charset="0"/>
              </a:rPr>
              <a:t> HBsAg (+) </a:t>
            </a:r>
            <a:r>
              <a:rPr lang="en-US" sz="1600" dirty="0" err="1">
                <a:latin typeface="Arial" panose="020B0604020202020204" pitchFamily="34" charset="0"/>
                <a:cs typeface="Arial" panose="020B0604020202020204" pitchFamily="34" charset="0"/>
              </a:rPr>
              <a:t>nếu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không</a:t>
            </a:r>
            <a:r>
              <a:rPr lang="en-US" sz="1600" dirty="0">
                <a:latin typeface="Arial" panose="020B0604020202020204" pitchFamily="34" charset="0"/>
                <a:cs typeface="Arial" panose="020B0604020202020204" pitchFamily="34" charset="0"/>
              </a:rPr>
              <a:t> XN </a:t>
            </a:r>
            <a:r>
              <a:rPr lang="en-US" sz="1600" dirty="0" err="1">
                <a:latin typeface="Arial" panose="020B0604020202020204" pitchFamily="34" charset="0"/>
                <a:cs typeface="Arial" panose="020B0604020202020204" pitchFamily="34" charset="0"/>
              </a:rPr>
              <a:t>được</a:t>
            </a:r>
            <a:r>
              <a:rPr lang="en-US" sz="1600" dirty="0">
                <a:latin typeface="Arial" panose="020B0604020202020204" pitchFamily="34" charset="0"/>
                <a:cs typeface="Arial" panose="020B0604020202020204" pitchFamily="34" charset="0"/>
              </a:rPr>
              <a:t> TL HBV/</a:t>
            </a:r>
            <a:r>
              <a:rPr lang="en-US" sz="1600" dirty="0" err="1">
                <a:latin typeface="Arial" panose="020B0604020202020204" pitchFamily="34" charset="0"/>
                <a:cs typeface="Arial" panose="020B0604020202020204" pitchFamily="34" charset="0"/>
              </a:rPr>
              <a:t>HBeAg</a:t>
            </a:r>
            <a:r>
              <a:rPr lang="en-US" sz="1600" dirty="0">
                <a:latin typeface="Arial" panose="020B0604020202020204" pitchFamily="34" charset="0"/>
                <a:cs typeface="Arial" panose="020B0604020202020204" pitchFamily="34" charset="0"/>
              </a:rPr>
              <a:t> </a:t>
            </a:r>
            <a:r>
              <a:rPr lang="vi-VN" sz="1600" dirty="0">
                <a:latin typeface="Arial" panose="020B0604020202020204" pitchFamily="34" charset="0"/>
                <a:cs typeface="Arial" panose="020B0604020202020204" pitchFamily="34" charset="0"/>
              </a:rPr>
              <a:t>bên cạnh việc tăng tỷ lệ tiêm vắc-xin HBV liều sơ sinh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trong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vòng</a:t>
            </a:r>
            <a:r>
              <a:rPr lang="en-US" sz="1600" dirty="0">
                <a:latin typeface="Arial" panose="020B0604020202020204" pitchFamily="34" charset="0"/>
                <a:cs typeface="Arial" panose="020B0604020202020204" pitchFamily="34" charset="0"/>
              </a:rPr>
              <a:t> 24 </a:t>
            </a:r>
            <a:r>
              <a:rPr lang="en-US" sz="1600" dirty="0" err="1">
                <a:latin typeface="Arial" panose="020B0604020202020204" pitchFamily="34" charset="0"/>
                <a:cs typeface="Arial" panose="020B0604020202020204" pitchFamily="34" charset="0"/>
              </a:rPr>
              <a:t>giờ</a:t>
            </a:r>
            <a:r>
              <a:rPr lang="en-US" sz="1600" dirty="0">
                <a:latin typeface="Arial" panose="020B0604020202020204" pitchFamily="34" charset="0"/>
                <a:cs typeface="Arial" panose="020B0604020202020204" pitchFamily="34" charset="0"/>
              </a:rPr>
              <a:t> </a:t>
            </a:r>
            <a:r>
              <a:rPr lang="en-US" sz="1600" baseline="30000" dirty="0">
                <a:latin typeface="Arial" panose="020B0604020202020204" pitchFamily="34" charset="0"/>
                <a:cs typeface="Arial" panose="020B0604020202020204" pitchFamily="34" charset="0"/>
              </a:rPr>
              <a:t>3,4</a:t>
            </a:r>
          </a:p>
        </p:txBody>
      </p:sp>
      <p:sp>
        <p:nvSpPr>
          <p:cNvPr id="15" name="Arrow: Down 14">
            <a:extLst>
              <a:ext uri="{FF2B5EF4-FFF2-40B4-BE49-F238E27FC236}">
                <a16:creationId xmlns:a16="http://schemas.microsoft.com/office/drawing/2014/main" id="{4B69AB12-AD91-06B9-43E5-8B09810AFA97}"/>
              </a:ext>
            </a:extLst>
          </p:cNvPr>
          <p:cNvSpPr/>
          <p:nvPr/>
        </p:nvSpPr>
        <p:spPr>
          <a:xfrm>
            <a:off x="5668855" y="5653700"/>
            <a:ext cx="1072423" cy="132202"/>
          </a:xfrm>
          <a:prstGeom prst="down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44744A6B-1E12-9E6A-58D2-64E6DDCDDA8A}"/>
              </a:ext>
            </a:extLst>
          </p:cNvPr>
          <p:cNvSpPr/>
          <p:nvPr/>
        </p:nvSpPr>
        <p:spPr>
          <a:xfrm>
            <a:off x="3704237" y="5825788"/>
            <a:ext cx="5001657" cy="4839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B3B32AE-4906-C413-17B0-1BB996B9350C}"/>
              </a:ext>
            </a:extLst>
          </p:cNvPr>
          <p:cNvSpPr txBox="1"/>
          <p:nvPr/>
        </p:nvSpPr>
        <p:spPr>
          <a:xfrm>
            <a:off x="3774269" y="5913723"/>
            <a:ext cx="5934017" cy="369332"/>
          </a:xfrm>
          <a:prstGeom prst="rect">
            <a:avLst/>
          </a:prstGeom>
          <a:noFill/>
        </p:spPr>
        <p:txBody>
          <a:bodyPr wrap="square" rtlCol="0">
            <a:spAutoFit/>
          </a:bodyPr>
          <a:lstStyle/>
          <a:p>
            <a:r>
              <a:rPr lang="en-US" b="1" dirty="0" err="1">
                <a:solidFill>
                  <a:schemeClr val="bg1"/>
                </a:solidFill>
              </a:rPr>
              <a:t>Mục</a:t>
            </a:r>
            <a:r>
              <a:rPr lang="en-US" b="1" dirty="0">
                <a:solidFill>
                  <a:schemeClr val="bg1"/>
                </a:solidFill>
              </a:rPr>
              <a:t> </a:t>
            </a:r>
            <a:r>
              <a:rPr lang="en-US" b="1" dirty="0" err="1">
                <a:solidFill>
                  <a:schemeClr val="bg1"/>
                </a:solidFill>
              </a:rPr>
              <a:t>tiêu</a:t>
            </a:r>
            <a:r>
              <a:rPr lang="en-US" b="1" dirty="0">
                <a:solidFill>
                  <a:schemeClr val="bg1"/>
                </a:solidFill>
              </a:rPr>
              <a:t> </a:t>
            </a:r>
            <a:r>
              <a:rPr lang="en-US" b="1" dirty="0" err="1">
                <a:solidFill>
                  <a:schemeClr val="bg1"/>
                </a:solidFill>
              </a:rPr>
              <a:t>Loại</a:t>
            </a:r>
            <a:r>
              <a:rPr lang="en-US" b="1" dirty="0">
                <a:solidFill>
                  <a:schemeClr val="bg1"/>
                </a:solidFill>
              </a:rPr>
              <a:t> </a:t>
            </a:r>
            <a:r>
              <a:rPr lang="en-US" b="1" dirty="0" err="1">
                <a:solidFill>
                  <a:schemeClr val="bg1"/>
                </a:solidFill>
              </a:rPr>
              <a:t>trừ</a:t>
            </a:r>
            <a:r>
              <a:rPr lang="en-US" b="1" dirty="0">
                <a:solidFill>
                  <a:schemeClr val="bg1"/>
                </a:solidFill>
              </a:rPr>
              <a:t> </a:t>
            </a:r>
            <a:r>
              <a:rPr lang="en-US" b="1" dirty="0" err="1">
                <a:solidFill>
                  <a:schemeClr val="bg1"/>
                </a:solidFill>
              </a:rPr>
              <a:t>lây</a:t>
            </a:r>
            <a:r>
              <a:rPr lang="en-US" b="1" dirty="0">
                <a:solidFill>
                  <a:schemeClr val="bg1"/>
                </a:solidFill>
              </a:rPr>
              <a:t> </a:t>
            </a:r>
            <a:r>
              <a:rPr lang="en-US" b="1" dirty="0" err="1">
                <a:solidFill>
                  <a:schemeClr val="bg1"/>
                </a:solidFill>
              </a:rPr>
              <a:t>truyền</a:t>
            </a:r>
            <a:r>
              <a:rPr lang="en-US" b="1" dirty="0">
                <a:solidFill>
                  <a:schemeClr val="bg1"/>
                </a:solidFill>
              </a:rPr>
              <a:t> VGB </a:t>
            </a:r>
            <a:r>
              <a:rPr lang="en-US" b="1" dirty="0" err="1">
                <a:solidFill>
                  <a:schemeClr val="bg1"/>
                </a:solidFill>
              </a:rPr>
              <a:t>từ</a:t>
            </a:r>
            <a:r>
              <a:rPr lang="en-US" b="1" dirty="0">
                <a:solidFill>
                  <a:schemeClr val="bg1"/>
                </a:solidFill>
              </a:rPr>
              <a:t> </a:t>
            </a:r>
            <a:r>
              <a:rPr lang="en-US" b="1" dirty="0" err="1">
                <a:solidFill>
                  <a:schemeClr val="bg1"/>
                </a:solidFill>
              </a:rPr>
              <a:t>mẹ</a:t>
            </a:r>
            <a:r>
              <a:rPr lang="en-US" b="1" dirty="0">
                <a:solidFill>
                  <a:schemeClr val="bg1"/>
                </a:solidFill>
              </a:rPr>
              <a:t> sang con </a:t>
            </a:r>
          </a:p>
        </p:txBody>
      </p:sp>
    </p:spTree>
    <p:extLst>
      <p:ext uri="{BB962C8B-B14F-4D97-AF65-F5344CB8AC3E}">
        <p14:creationId xmlns:p14="http://schemas.microsoft.com/office/powerpoint/2010/main" val="36935369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66E4A-91F9-1647-BE7D-B7CBB2176684}"/>
              </a:ext>
            </a:extLst>
          </p:cNvPr>
          <p:cNvSpPr>
            <a:spLocks noGrp="1"/>
          </p:cNvSpPr>
          <p:nvPr>
            <p:ph type="title"/>
          </p:nvPr>
        </p:nvSpPr>
        <p:spPr>
          <a:xfrm>
            <a:off x="838200" y="365126"/>
            <a:ext cx="10515600" cy="736562"/>
          </a:xfrm>
        </p:spPr>
        <p:txBody>
          <a:bodyPr>
            <a:noAutofit/>
          </a:bodyPr>
          <a:lstStyle/>
          <a:p>
            <a:pPr algn="ctr"/>
            <a:r>
              <a:rPr lang="en-US" sz="2600" b="1" dirty="0" err="1">
                <a:solidFill>
                  <a:schemeClr val="accent1">
                    <a:lumMod val="75000"/>
                  </a:schemeClr>
                </a:solidFill>
                <a:latin typeface="Arial" panose="020B0604020202020204" pitchFamily="34" charset="0"/>
                <a:ea typeface="黑体" panose="02010609060101010101" pitchFamily="49" charset="-122"/>
                <a:cs typeface="Arial" panose="020B0604020202020204" pitchFamily="34" charset="0"/>
              </a:rPr>
              <a:t>Điều</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trị</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dự</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phòng</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lây</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truyền</a:t>
            </a:r>
            <a:r>
              <a:rPr lang="en-US" sz="2500" b="1" dirty="0">
                <a:solidFill>
                  <a:schemeClr val="accent1">
                    <a:lumMod val="75000"/>
                  </a:schemeClr>
                </a:solidFill>
                <a:latin typeface="Arial" panose="020B0604020202020204" pitchFamily="34" charset="0"/>
                <a:cs typeface="Arial" panose="020B0604020202020204" pitchFamily="34" charset="0"/>
              </a:rPr>
              <a:t> VGB </a:t>
            </a:r>
            <a:r>
              <a:rPr lang="en-US" sz="2500" b="1" dirty="0" err="1">
                <a:solidFill>
                  <a:schemeClr val="accent1">
                    <a:lumMod val="75000"/>
                  </a:schemeClr>
                </a:solidFill>
                <a:latin typeface="Arial" panose="020B0604020202020204" pitchFamily="34" charset="0"/>
                <a:cs typeface="Arial" panose="020B0604020202020204" pitchFamily="34" charset="0"/>
              </a:rPr>
              <a:t>từ</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mẹ</a:t>
            </a:r>
            <a:r>
              <a:rPr lang="en-US" sz="2500" b="1" dirty="0">
                <a:solidFill>
                  <a:schemeClr val="accent1">
                    <a:lumMod val="75000"/>
                  </a:schemeClr>
                </a:solidFill>
                <a:latin typeface="Arial" panose="020B0604020202020204" pitchFamily="34" charset="0"/>
                <a:cs typeface="Arial" panose="020B0604020202020204" pitchFamily="34" charset="0"/>
              </a:rPr>
              <a:t> sang con </a:t>
            </a:r>
            <a:r>
              <a:rPr lang="en-US" sz="2500" b="1" dirty="0" err="1">
                <a:solidFill>
                  <a:schemeClr val="accent1">
                    <a:lumMod val="75000"/>
                  </a:schemeClr>
                </a:solidFill>
                <a:latin typeface="Arial" panose="020B0604020202020204" pitchFamily="34" charset="0"/>
                <a:cs typeface="Arial" panose="020B0604020202020204" pitchFamily="34" charset="0"/>
              </a:rPr>
              <a:t>có</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thể</a:t>
            </a:r>
            <a:r>
              <a:rPr lang="en-US" sz="2500" b="1" dirty="0">
                <a:solidFill>
                  <a:schemeClr val="accent1">
                    <a:lumMod val="75000"/>
                  </a:schemeClr>
                </a:solidFill>
                <a:latin typeface="Arial" panose="020B0604020202020204" pitchFamily="34" charset="0"/>
                <a:cs typeface="Arial" panose="020B0604020202020204" pitchFamily="34" charset="0"/>
              </a:rPr>
              <a:t> </a:t>
            </a:r>
            <a:br>
              <a:rPr lang="en-US" sz="2500" b="1" dirty="0">
                <a:solidFill>
                  <a:schemeClr val="accent1">
                    <a:lumMod val="75000"/>
                  </a:schemeClr>
                </a:solidFill>
                <a:latin typeface="Arial" panose="020B0604020202020204" pitchFamily="34" charset="0"/>
                <a:cs typeface="Arial" panose="020B0604020202020204" pitchFamily="34" charset="0"/>
              </a:rPr>
            </a:br>
            <a:r>
              <a:rPr lang="en-US" sz="2500" b="1" dirty="0" err="1">
                <a:solidFill>
                  <a:schemeClr val="accent1">
                    <a:lumMod val="75000"/>
                  </a:schemeClr>
                </a:solidFill>
                <a:latin typeface="Arial" panose="020B0604020202020204" pitchFamily="34" charset="0"/>
                <a:cs typeface="Arial" panose="020B0604020202020204" pitchFamily="34" charset="0"/>
              </a:rPr>
              <a:t>thực</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hiện</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tại</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cơ</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sở</a:t>
            </a:r>
            <a:r>
              <a:rPr lang="en-US" sz="2500" b="1" dirty="0">
                <a:solidFill>
                  <a:schemeClr val="accent1">
                    <a:lumMod val="75000"/>
                  </a:schemeClr>
                </a:solidFill>
                <a:latin typeface="Arial" panose="020B0604020202020204" pitchFamily="34" charset="0"/>
                <a:cs typeface="Arial" panose="020B0604020202020204" pitchFamily="34" charset="0"/>
              </a:rPr>
              <a:t> </a:t>
            </a:r>
            <a:r>
              <a:rPr lang="en-US" sz="2500" b="1" dirty="0" err="1">
                <a:solidFill>
                  <a:schemeClr val="accent1">
                    <a:lumMod val="75000"/>
                  </a:schemeClr>
                </a:solidFill>
                <a:latin typeface="Arial" panose="020B0604020202020204" pitchFamily="34" charset="0"/>
                <a:cs typeface="Arial" panose="020B0604020202020204" pitchFamily="34" charset="0"/>
              </a:rPr>
              <a:t>sản</a:t>
            </a:r>
            <a:r>
              <a:rPr lang="en-US" sz="2500" b="1" dirty="0">
                <a:solidFill>
                  <a:schemeClr val="accent1">
                    <a:lumMod val="75000"/>
                  </a:schemeClr>
                </a:solidFill>
                <a:latin typeface="Arial" panose="020B0604020202020204" pitchFamily="34" charset="0"/>
                <a:cs typeface="Arial" panose="020B0604020202020204" pitchFamily="34" charset="0"/>
              </a:rPr>
              <a:t> khoa? </a:t>
            </a:r>
          </a:p>
        </p:txBody>
      </p:sp>
      <p:sp>
        <p:nvSpPr>
          <p:cNvPr id="3" name="Content Placeholder 2">
            <a:extLst>
              <a:ext uri="{FF2B5EF4-FFF2-40B4-BE49-F238E27FC236}">
                <a16:creationId xmlns:a16="http://schemas.microsoft.com/office/drawing/2014/main" id="{1DB10A4E-8984-3C0C-752B-B656F0EBBAAB}"/>
              </a:ext>
            </a:extLst>
          </p:cNvPr>
          <p:cNvSpPr>
            <a:spLocks noGrp="1"/>
          </p:cNvSpPr>
          <p:nvPr>
            <p:ph idx="1"/>
          </p:nvPr>
        </p:nvSpPr>
        <p:spPr>
          <a:xfrm>
            <a:off x="838200" y="1432193"/>
            <a:ext cx="10773578" cy="2699132"/>
          </a:xfrm>
          <a:solidFill>
            <a:schemeClr val="accent2">
              <a:lumMod val="20000"/>
              <a:lumOff val="80000"/>
            </a:schemeClr>
          </a:solidFill>
        </p:spPr>
        <p:txBody>
          <a:bodyPr>
            <a:normAutofit/>
          </a:bodyPr>
          <a:lstStyle/>
          <a:p>
            <a:pPr>
              <a:lnSpc>
                <a:spcPct val="100000"/>
              </a:lnSpc>
            </a:pPr>
            <a:r>
              <a:rPr lang="en-US" sz="1900" dirty="0" err="1">
                <a:latin typeface="Arial" panose="020B0604020202020204" pitchFamily="34" charset="0"/>
                <a:cs typeface="Arial" panose="020B0604020202020204" pitchFamily="34" charset="0"/>
              </a:rPr>
              <a:t>Tăng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tiếp</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cận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điều</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trị</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dự</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phòng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lây</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truyền</a:t>
            </a:r>
            <a:r>
              <a:rPr lang="en-US" sz="1900" dirty="0">
                <a:latin typeface="Arial" panose="020B0604020202020204" pitchFamily="34" charset="0"/>
                <a:cs typeface="Arial" panose="020B0604020202020204" pitchFamily="34" charset="0"/>
              </a:rPr>
              <a:t> VGB </a:t>
            </a:r>
            <a:r>
              <a:rPr lang="en-US" sz="1900" dirty="0" err="1">
                <a:latin typeface="Arial" panose="020B0604020202020204" pitchFamily="34" charset="0"/>
                <a:cs typeface="Arial" panose="020B0604020202020204" pitchFamily="34" charset="0"/>
              </a:rPr>
              <a:t>từ</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mẹ</a:t>
            </a:r>
            <a:r>
              <a:rPr lang="en-US" sz="1900" dirty="0">
                <a:latin typeface="Arial" panose="020B0604020202020204" pitchFamily="34" charset="0"/>
                <a:cs typeface="Arial" panose="020B0604020202020204" pitchFamily="34" charset="0"/>
              </a:rPr>
              <a:t> sang con </a:t>
            </a:r>
            <a:r>
              <a:rPr lang="en-US" sz="1900" dirty="0" err="1">
                <a:latin typeface="Arial" panose="020B0604020202020204" pitchFamily="34" charset="0"/>
                <a:cs typeface="Arial" panose="020B0604020202020204" pitchFamily="34" charset="0"/>
              </a:rPr>
              <a:t>tránh</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mất</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dấu</a:t>
            </a:r>
            <a:endParaRPr lang="en-US" sz="1900" dirty="0">
              <a:latin typeface="Arial" panose="020B0604020202020204" pitchFamily="34" charset="0"/>
              <a:cs typeface="Arial" panose="020B0604020202020204" pitchFamily="34" charset="0"/>
            </a:endParaRPr>
          </a:p>
          <a:p>
            <a:pPr>
              <a:lnSpc>
                <a:spcPct val="100000"/>
              </a:lnSpc>
            </a:pPr>
            <a:r>
              <a:rPr lang="en-US" sz="1900" dirty="0" err="1">
                <a:latin typeface="Arial" panose="020B0604020202020204" pitchFamily="34" charset="0"/>
                <a:cs typeface="Arial" panose="020B0604020202020204" pitchFamily="34" charset="0"/>
              </a:rPr>
              <a:t>Chỉ</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định</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điều</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trị</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điều</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trị</a:t>
            </a:r>
            <a:r>
              <a:rPr lang="en-US" sz="1900" dirty="0">
                <a:latin typeface="Arial" panose="020B0604020202020204" pitchFamily="34" charset="0"/>
                <a:cs typeface="Arial" panose="020B0604020202020204" pitchFamily="34" charset="0"/>
              </a:rPr>
              <a:t> DPLT VGB </a:t>
            </a:r>
            <a:r>
              <a:rPr lang="en-US" sz="1900" dirty="0" err="1">
                <a:latin typeface="Arial" panose="020B0604020202020204" pitchFamily="34" charset="0"/>
                <a:cs typeface="Arial" panose="020B0604020202020204" pitchFamily="34" charset="0"/>
              </a:rPr>
              <a:t>từ</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mẹ</a:t>
            </a:r>
            <a:r>
              <a:rPr lang="en-US" sz="1900" dirty="0">
                <a:latin typeface="Arial" panose="020B0604020202020204" pitchFamily="34" charset="0"/>
                <a:cs typeface="Arial" panose="020B0604020202020204" pitchFamily="34" charset="0"/>
              </a:rPr>
              <a:t> sang con </a:t>
            </a:r>
            <a:r>
              <a:rPr lang="en-US" sz="1900" dirty="0" err="1">
                <a:latin typeface="Arial" panose="020B0604020202020204" pitchFamily="34" charset="0"/>
                <a:cs typeface="Arial" panose="020B0604020202020204" pitchFamily="34" charset="0"/>
              </a:rPr>
              <a:t>ngay</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cả</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khi</a:t>
            </a:r>
            <a:r>
              <a:rPr lang="en-US" sz="1900" dirty="0">
                <a:latin typeface="Arial" panose="020B0604020202020204" pitchFamily="34" charset="0"/>
                <a:cs typeface="Arial" panose="020B0604020202020204" pitchFamily="34" charset="0"/>
              </a:rPr>
              <a:t> PNMT </a:t>
            </a:r>
            <a:r>
              <a:rPr lang="en-US" sz="1900" dirty="0" err="1">
                <a:latin typeface="Arial" panose="020B0604020202020204" pitchFamily="34" charset="0"/>
                <a:cs typeface="Arial" panose="020B0604020202020204" pitchFamily="34" charset="0"/>
              </a:rPr>
              <a:t>chỉ</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có</a:t>
            </a:r>
            <a:r>
              <a:rPr lang="en-US" sz="1900" dirty="0">
                <a:latin typeface="Arial" panose="020B0604020202020204" pitchFamily="34" charset="0"/>
                <a:cs typeface="Arial" panose="020B0604020202020204" pitchFamily="34" charset="0"/>
              </a:rPr>
              <a:t> XN HBsAg (+) </a:t>
            </a:r>
            <a:r>
              <a:rPr lang="en-US" sz="1900" dirty="0" err="1">
                <a:latin typeface="Arial" panose="020B0604020202020204" pitchFamily="34" charset="0"/>
                <a:cs typeface="Arial" panose="020B0604020202020204" pitchFamily="34" charset="0"/>
              </a:rPr>
              <a:t>nơi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không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làm</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được</a:t>
            </a:r>
            <a:r>
              <a:rPr lang="en-US" sz="1900" dirty="0">
                <a:latin typeface="Arial" panose="020B0604020202020204" pitchFamily="34" charset="0"/>
                <a:cs typeface="Arial" panose="020B0604020202020204" pitchFamily="34" charset="0"/>
              </a:rPr>
              <a:t> TL HBV DNA </a:t>
            </a:r>
            <a:r>
              <a:rPr lang="en-US" sz="1900" dirty="0" err="1">
                <a:latin typeface="Arial" panose="020B0604020202020204" pitchFamily="34" charset="0"/>
                <a:cs typeface="Arial" panose="020B0604020202020204" pitchFamily="34" charset="0"/>
              </a:rPr>
              <a:t>hoặc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HBeAg</a:t>
            </a:r>
            <a:r>
              <a:rPr lang="en-US" sz="1900" dirty="0">
                <a:latin typeface="Arial" panose="020B0604020202020204" pitchFamily="34" charset="0"/>
                <a:cs typeface="Arial" panose="020B0604020202020204" pitchFamily="34" charset="0"/>
              </a:rPr>
              <a:t> </a:t>
            </a:r>
            <a:r>
              <a:rPr lang="en-US" sz="1900" baseline="30000" dirty="0">
                <a:latin typeface="Arial" panose="020B0604020202020204" pitchFamily="34" charset="0"/>
                <a:cs typeface="Arial" panose="020B0604020202020204" pitchFamily="34" charset="0"/>
              </a:rPr>
              <a:t>1,2</a:t>
            </a:r>
          </a:p>
          <a:p>
            <a:pPr>
              <a:lnSpc>
                <a:spcPct val="100000"/>
              </a:lnSpc>
            </a:pPr>
            <a:r>
              <a:rPr lang="en-US" sz="1900" dirty="0" err="1">
                <a:latin typeface="Arial" panose="020B0604020202020204" pitchFamily="34" charset="0"/>
                <a:cs typeface="Arial" panose="020B0604020202020204" pitchFamily="34" charset="0"/>
              </a:rPr>
              <a:t>Điều</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trị</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thuốc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kháng</a:t>
            </a:r>
            <a:r>
              <a:rPr lang="en-US" sz="1900" dirty="0">
                <a:latin typeface="Arial" panose="020B0604020202020204" pitchFamily="34" charset="0"/>
                <a:cs typeface="Arial" panose="020B0604020202020204" pitchFamily="34" charset="0"/>
              </a:rPr>
              <a:t> vi </a:t>
            </a:r>
            <a:r>
              <a:rPr lang="en-US" sz="1900" dirty="0" err="1">
                <a:latin typeface="Arial" panose="020B0604020202020204" pitchFamily="34" charset="0"/>
                <a:cs typeface="Arial" panose="020B0604020202020204" pitchFamily="34" charset="0"/>
              </a:rPr>
              <a:t>rút</a:t>
            </a:r>
            <a:r>
              <a:rPr lang="en-US" sz="1900" dirty="0">
                <a:latin typeface="Arial" panose="020B0604020202020204" pitchFamily="34" charset="0"/>
                <a:cs typeface="Arial" panose="020B0604020202020204" pitchFamily="34" charset="0"/>
              </a:rPr>
              <a:t> VGB </a:t>
            </a:r>
            <a:r>
              <a:rPr lang="en-US" sz="1900" dirty="0" err="1">
                <a:latin typeface="Arial" panose="020B0604020202020204" pitchFamily="34" charset="0"/>
                <a:cs typeface="Arial" panose="020B0604020202020204" pitchFamily="34" charset="0"/>
              </a:rPr>
              <a:t>chỉ</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trong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giai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đoạn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mang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thai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phác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đồ</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đơn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giản</a:t>
            </a:r>
            <a:r>
              <a:rPr lang="en-US" sz="1900" dirty="0">
                <a:latin typeface="Arial" panose="020B0604020202020204" pitchFamily="34" charset="0"/>
                <a:cs typeface="Arial" panose="020B0604020202020204" pitchFamily="34" charset="0"/>
              </a:rPr>
              <a:t> 1 </a:t>
            </a:r>
            <a:r>
              <a:rPr lang="en-US" sz="1900" dirty="0" err="1">
                <a:latin typeface="Arial" panose="020B0604020202020204" pitchFamily="34" charset="0"/>
                <a:cs typeface="Arial" panose="020B0604020202020204" pitchFamily="34" charset="0"/>
              </a:rPr>
              <a:t>thuốc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từ</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tuần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thứ</a:t>
            </a:r>
            <a:r>
              <a:rPr lang="en-US" sz="1900" dirty="0">
                <a:latin typeface="Arial" panose="020B0604020202020204" pitchFamily="34" charset="0"/>
                <a:cs typeface="Arial" panose="020B0604020202020204" pitchFamily="34" charset="0"/>
              </a:rPr>
              <a:t> 14 </a:t>
            </a:r>
            <a:r>
              <a:rPr lang="en-US" sz="1900" dirty="0" err="1">
                <a:latin typeface="Arial" panose="020B0604020202020204" pitchFamily="34" charset="0"/>
                <a:cs typeface="Arial" panose="020B0604020202020204" pitchFamily="34" charset="0"/>
              </a:rPr>
              <a:t>của</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thai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kỳ</a:t>
            </a:r>
            <a:r>
              <a:rPr lang="en-US" sz="1900" baseline="30000" dirty="0">
                <a:latin typeface="Arial" panose="020B0604020202020204" pitchFamily="34" charset="0"/>
                <a:cs typeface="Arial" panose="020B0604020202020204" pitchFamily="34" charset="0"/>
              </a:rPr>
              <a:t> 1,2</a:t>
            </a:r>
            <a:endParaRPr lang="en-US" sz="1900" dirty="0">
              <a:latin typeface="Arial" panose="020B0604020202020204" pitchFamily="34" charset="0"/>
              <a:cs typeface="Arial" panose="020B0604020202020204" pitchFamily="34" charset="0"/>
            </a:endParaRPr>
          </a:p>
          <a:p>
            <a:pPr>
              <a:lnSpc>
                <a:spcPct val="100000"/>
              </a:lnSpc>
            </a:pPr>
            <a:r>
              <a:rPr lang="en-US" sz="1900" dirty="0">
                <a:latin typeface="Arial" panose="020B0604020202020204" pitchFamily="34" charset="0"/>
                <a:cs typeface="Arial" panose="020B0604020202020204" pitchFamily="34" charset="0"/>
              </a:rPr>
              <a:t>TDF 300 mg </a:t>
            </a:r>
            <a:r>
              <a:rPr lang="en-US" sz="1900" dirty="0" err="1">
                <a:latin typeface="Arial" panose="020B0604020202020204" pitchFamily="34" charset="0"/>
                <a:cs typeface="Arial" panose="020B0604020202020204" pitchFamily="34" charset="0"/>
              </a:rPr>
              <a:t>uống</a:t>
            </a:r>
            <a:r>
              <a:rPr lang="en-US" sz="1900" dirty="0">
                <a:latin typeface="Arial" panose="020B0604020202020204" pitchFamily="34" charset="0"/>
                <a:cs typeface="Arial" panose="020B0604020202020204" pitchFamily="34" charset="0"/>
              </a:rPr>
              <a:t> 1 </a:t>
            </a:r>
            <a:r>
              <a:rPr lang="en-US" sz="1900" dirty="0" err="1">
                <a:latin typeface="Arial" panose="020B0604020202020204" pitchFamily="34" charset="0"/>
                <a:cs typeface="Arial" panose="020B0604020202020204" pitchFamily="34" charset="0"/>
              </a:rPr>
              <a:t>viên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hàng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ngày</a:t>
            </a:r>
            <a:r>
              <a:rPr lang="en-US" sz="1900" dirty="0">
                <a:latin typeface="Arial" panose="020B0604020202020204" pitchFamily="34" charset="0"/>
                <a:cs typeface="Arial" panose="020B0604020202020204" pitchFamily="34" charset="0"/>
              </a:rPr>
              <a:t> an </a:t>
            </a:r>
            <a:r>
              <a:rPr lang="en-US" sz="1900" dirty="0" err="1">
                <a:latin typeface="Arial" panose="020B0604020202020204" pitchFamily="34" charset="0"/>
                <a:cs typeface="Arial" panose="020B0604020202020204" pitchFamily="34" charset="0"/>
              </a:rPr>
              <a:t>toàn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cho</a:t>
            </a:r>
            <a:r>
              <a:rPr lang="en-US" sz="1900" dirty="0">
                <a:latin typeface="Arial" panose="020B0604020202020204" pitchFamily="34" charset="0"/>
                <a:cs typeface="Arial" panose="020B0604020202020204" pitchFamily="34" charset="0"/>
              </a:rPr>
              <a:t> PNMT </a:t>
            </a:r>
            <a:r>
              <a:rPr lang="en-US" sz="1900" dirty="0" err="1">
                <a:latin typeface="Arial" panose="020B0604020202020204" pitchFamily="34" charset="0"/>
                <a:cs typeface="Arial" panose="020B0604020202020204" pitchFamily="34" charset="0"/>
              </a:rPr>
              <a:t>và</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cho</a:t>
            </a:r>
            <a:r>
              <a:rPr lang="en-US" sz="1900" dirty="0">
                <a:latin typeface="Arial" panose="020B0604020202020204" pitchFamily="34" charset="0"/>
                <a:cs typeface="Arial" panose="020B0604020202020204" pitchFamily="34" charset="0"/>
              </a:rPr>
              <a:t> con </a:t>
            </a:r>
            <a:r>
              <a:rPr lang="en-US" sz="1900" dirty="0" err="1">
                <a:latin typeface="Arial" panose="020B0604020202020204" pitchFamily="34" charset="0"/>
                <a:cs typeface="Arial" panose="020B0604020202020204" pitchFamily="34" charset="0"/>
              </a:rPr>
              <a:t>bú</a:t>
            </a:r>
            <a:r>
              <a:rPr lang="en-US" sz="1900" baseline="30000" dirty="0">
                <a:latin typeface="Arial" panose="020B0604020202020204" pitchFamily="34" charset="0"/>
                <a:cs typeface="Arial" panose="020B0604020202020204" pitchFamily="34" charset="0"/>
              </a:rPr>
              <a:t> 1,2</a:t>
            </a:r>
            <a:endParaRPr lang="en-US" sz="1900" dirty="0">
              <a:latin typeface="Arial" panose="020B0604020202020204" pitchFamily="34" charset="0"/>
              <a:cs typeface="Arial" panose="020B0604020202020204" pitchFamily="34" charset="0"/>
            </a:endParaRPr>
          </a:p>
          <a:p>
            <a:pPr>
              <a:lnSpc>
                <a:spcPct val="100000"/>
              </a:lnSpc>
            </a:pPr>
            <a:r>
              <a:rPr lang="en-US" sz="1900" dirty="0">
                <a:latin typeface="Arial" panose="020B0604020202020204" pitchFamily="34" charset="0"/>
                <a:cs typeface="Arial" panose="020B0604020202020204" pitchFamily="34" charset="0"/>
              </a:rPr>
              <a:t>Kinh </a:t>
            </a:r>
            <a:r>
              <a:rPr lang="en-US" sz="1900" dirty="0" err="1">
                <a:latin typeface="Arial" panose="020B0604020202020204" pitchFamily="34" charset="0"/>
                <a:cs typeface="Arial" panose="020B0604020202020204" pitchFamily="34" charset="0"/>
              </a:rPr>
              <a:t>nghiệm</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điều</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trị</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dự</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phòng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lây</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truyền</a:t>
            </a:r>
            <a:r>
              <a:rPr lang="en-US" sz="1900" dirty="0">
                <a:latin typeface="Arial" panose="020B0604020202020204" pitchFamily="34" charset="0"/>
                <a:cs typeface="Arial" panose="020B0604020202020204" pitchFamily="34" charset="0"/>
              </a:rPr>
              <a:t> HIV </a:t>
            </a:r>
            <a:r>
              <a:rPr lang="en-US" sz="1900" dirty="0" err="1">
                <a:latin typeface="Arial" panose="020B0604020202020204" pitchFamily="34" charset="0"/>
                <a:cs typeface="Arial" panose="020B0604020202020204" pitchFamily="34" charset="0"/>
              </a:rPr>
              <a:t>từ</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mẹ</a:t>
            </a:r>
            <a:r>
              <a:rPr lang="en-US" sz="1900" dirty="0">
                <a:latin typeface="Arial" panose="020B0604020202020204" pitchFamily="34" charset="0"/>
                <a:cs typeface="Arial" panose="020B0604020202020204" pitchFamily="34" charset="0"/>
              </a:rPr>
              <a:t> sang con </a:t>
            </a:r>
            <a:r>
              <a:rPr lang="en-US" sz="1900" dirty="0" err="1">
                <a:latin typeface="Arial" panose="020B0604020202020204" pitchFamily="34" charset="0"/>
                <a:cs typeface="Arial" panose="020B0604020202020204" pitchFamily="34" charset="0"/>
              </a:rPr>
              <a:t>bằng</a:t>
            </a:r>
            <a:r>
              <a:rPr lang="en-US" sz="1900" dirty="0">
                <a:latin typeface="Arial" panose="020B0604020202020204" pitchFamily="34" charset="0"/>
                <a:cs typeface="Arial" panose="020B0604020202020204" pitchFamily="34" charset="0"/>
              </a:rPr>
              <a:t> ARV </a:t>
            </a:r>
            <a:r>
              <a:rPr lang="en-US" sz="1900" dirty="0" err="1">
                <a:latin typeface="Arial" panose="020B0604020202020204" pitchFamily="34" charset="0"/>
                <a:cs typeface="Arial" panose="020B0604020202020204" pitchFamily="34" charset="0"/>
              </a:rPr>
              <a:t>cho</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mẹ</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và</a:t>
            </a:r>
            <a:r>
              <a:rPr lang="en-US" sz="1900" dirty="0">
                <a:latin typeface="Arial" panose="020B0604020202020204" pitchFamily="34" charset="0"/>
                <a:cs typeface="Arial" panose="020B0604020202020204" pitchFamily="34" charset="0"/>
              </a:rPr>
              <a:t> con </a:t>
            </a:r>
          </a:p>
        </p:txBody>
      </p:sp>
      <p:sp>
        <p:nvSpPr>
          <p:cNvPr id="4" name="Arrow: Down 3">
            <a:extLst>
              <a:ext uri="{FF2B5EF4-FFF2-40B4-BE49-F238E27FC236}">
                <a16:creationId xmlns:a16="http://schemas.microsoft.com/office/drawing/2014/main" id="{7283B39E-5AE9-D4B7-D99C-81B99B503382}"/>
              </a:ext>
            </a:extLst>
          </p:cNvPr>
          <p:cNvSpPr/>
          <p:nvPr/>
        </p:nvSpPr>
        <p:spPr>
          <a:xfrm>
            <a:off x="5668080" y="4214719"/>
            <a:ext cx="683045" cy="35253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73016A0-F6F7-7CA9-A4A7-354D60AD4FC2}"/>
              </a:ext>
            </a:extLst>
          </p:cNvPr>
          <p:cNvSpPr txBox="1"/>
          <p:nvPr/>
        </p:nvSpPr>
        <p:spPr>
          <a:xfrm>
            <a:off x="838200" y="4757456"/>
            <a:ext cx="11025851" cy="1294072"/>
          </a:xfrm>
          <a:prstGeom prst="rect">
            <a:avLst/>
          </a:prstGeom>
          <a:solidFill>
            <a:schemeClr val="accent6"/>
          </a:solidFill>
        </p:spPr>
        <p:txBody>
          <a:bodyPr wrap="square" rtlCol="0">
            <a:spAutoFit/>
          </a:bodyPr>
          <a:lstStyle/>
          <a:p>
            <a:pPr>
              <a:lnSpc>
                <a:spcPct val="150000"/>
              </a:lnSpc>
            </a:pPr>
            <a:r>
              <a:rPr lang="en-US" dirty="0">
                <a:solidFill>
                  <a:schemeClr val="bg1"/>
                </a:solidFill>
                <a:latin typeface="Arial" panose="020B0604020202020204" pitchFamily="34" charset="0"/>
                <a:cs typeface="Arial" panose="020B0604020202020204" pitchFamily="34" charset="0"/>
              </a:rPr>
              <a:t>PNMT </a:t>
            </a:r>
            <a:r>
              <a:rPr lang="en-US" dirty="0" err="1">
                <a:solidFill>
                  <a:schemeClr val="bg1"/>
                </a:solidFill>
                <a:latin typeface="Arial" panose="020B0604020202020204" pitchFamily="34" charset="0"/>
                <a:cs typeface="Arial" panose="020B0604020202020204" pitchFamily="34" charset="0"/>
              </a:rPr>
              <a:t>có</a:t>
            </a:r>
            <a:r>
              <a:rPr lang="en-US" dirty="0">
                <a:solidFill>
                  <a:schemeClr val="bg1"/>
                </a:solidFill>
                <a:latin typeface="Arial" panose="020B0604020202020204" pitchFamily="34" charset="0"/>
                <a:cs typeface="Arial" panose="020B0604020202020204" pitchFamily="34" charset="0"/>
              </a:rPr>
              <a:t> HBsAg (+) </a:t>
            </a:r>
            <a:r>
              <a:rPr lang="en-US" dirty="0" err="1">
                <a:solidFill>
                  <a:schemeClr val="bg1"/>
                </a:solidFill>
                <a:latin typeface="Arial" panose="020B0604020202020204" pitchFamily="34" charset="0"/>
                <a:cs typeface="Arial" panose="020B0604020202020204" pitchFamily="34" charset="0"/>
              </a:rPr>
              <a:t>cần</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được</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tư</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vấn</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khám</a:t>
            </a:r>
            <a:r>
              <a:rPr lang="en-US" dirty="0">
                <a:solidFill>
                  <a:schemeClr val="bg1"/>
                </a:solidFill>
                <a:latin typeface="Arial" panose="020B0604020202020204" pitchFamily="34" charset="0"/>
                <a:cs typeface="Arial" panose="020B0604020202020204" pitchFamily="34" charset="0"/>
              </a:rPr>
              <a:t>, XN </a:t>
            </a:r>
            <a:r>
              <a:rPr lang="en-US" dirty="0" err="1">
                <a:solidFill>
                  <a:schemeClr val="bg1"/>
                </a:solidFill>
                <a:latin typeface="Arial" panose="020B0604020202020204" pitchFamily="34" charset="0"/>
                <a:cs typeface="Arial" panose="020B0604020202020204" pitchFamily="34" charset="0"/>
              </a:rPr>
              <a:t>và</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điều</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trị</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dự</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phòng</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lây</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truyền</a:t>
            </a:r>
            <a:r>
              <a:rPr lang="en-US" dirty="0">
                <a:solidFill>
                  <a:schemeClr val="bg1"/>
                </a:solidFill>
                <a:latin typeface="Arial" panose="020B0604020202020204" pitchFamily="34" charset="0"/>
                <a:cs typeface="Arial" panose="020B0604020202020204" pitchFamily="34" charset="0"/>
              </a:rPr>
              <a:t> VGB </a:t>
            </a:r>
            <a:r>
              <a:rPr lang="en-US" dirty="0" err="1">
                <a:solidFill>
                  <a:schemeClr val="bg1"/>
                </a:solidFill>
                <a:latin typeface="Arial" panose="020B0604020202020204" pitchFamily="34" charset="0"/>
                <a:cs typeface="Arial" panose="020B0604020202020204" pitchFamily="34" charset="0"/>
              </a:rPr>
              <a:t>từ</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mẹ</a:t>
            </a:r>
            <a:r>
              <a:rPr lang="en-US" dirty="0">
                <a:solidFill>
                  <a:schemeClr val="bg1"/>
                </a:solidFill>
                <a:latin typeface="Arial" panose="020B0604020202020204" pitchFamily="34" charset="0"/>
                <a:cs typeface="Arial" panose="020B0604020202020204" pitchFamily="34" charset="0"/>
              </a:rPr>
              <a:t> sang con. </a:t>
            </a:r>
          </a:p>
          <a:p>
            <a:pPr>
              <a:lnSpc>
                <a:spcPct val="150000"/>
              </a:lnSpc>
            </a:pPr>
            <a:r>
              <a:rPr lang="en-US" dirty="0" err="1">
                <a:solidFill>
                  <a:schemeClr val="bg1"/>
                </a:solidFill>
                <a:latin typeface="Arial" panose="020B0604020202020204" pitchFamily="34" charset="0"/>
                <a:cs typeface="Arial" panose="020B0604020202020204" pitchFamily="34" charset="0"/>
              </a:rPr>
              <a:t>Việc</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điều</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trị</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dự</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phòng</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lây</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truyền</a:t>
            </a:r>
            <a:r>
              <a:rPr lang="en-US" dirty="0">
                <a:solidFill>
                  <a:schemeClr val="bg1"/>
                </a:solidFill>
                <a:latin typeface="Arial" panose="020B0604020202020204" pitchFamily="34" charset="0"/>
                <a:cs typeface="Arial" panose="020B0604020202020204" pitchFamily="34" charset="0"/>
              </a:rPr>
              <a:t> VGB </a:t>
            </a:r>
            <a:r>
              <a:rPr lang="en-US" dirty="0" err="1">
                <a:solidFill>
                  <a:schemeClr val="bg1"/>
                </a:solidFill>
                <a:latin typeface="Arial" panose="020B0604020202020204" pitchFamily="34" charset="0"/>
                <a:cs typeface="Arial" panose="020B0604020202020204" pitchFamily="34" charset="0"/>
              </a:rPr>
              <a:t>từ</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mẹ</a:t>
            </a:r>
            <a:r>
              <a:rPr lang="en-US" dirty="0">
                <a:solidFill>
                  <a:schemeClr val="bg1"/>
                </a:solidFill>
                <a:latin typeface="Arial" panose="020B0604020202020204" pitchFamily="34" charset="0"/>
                <a:cs typeface="Arial" panose="020B0604020202020204" pitchFamily="34" charset="0"/>
              </a:rPr>
              <a:t> sang con </a:t>
            </a:r>
            <a:r>
              <a:rPr lang="en-US" dirty="0" err="1">
                <a:solidFill>
                  <a:schemeClr val="bg1"/>
                </a:solidFill>
                <a:latin typeface="Arial" panose="020B0604020202020204" pitchFamily="34" charset="0"/>
                <a:cs typeface="Arial" panose="020B0604020202020204" pitchFamily="34" charset="0"/>
              </a:rPr>
              <a:t>có</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thể</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được</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thực</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hiện</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tại</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các</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cơ</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sở</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khám</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bệnh</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chữa</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bệnh</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chuyên</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ngành</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sản</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phụ</a:t>
            </a:r>
            <a:r>
              <a:rPr lang="en-US" dirty="0">
                <a:solidFill>
                  <a:schemeClr val="bg1"/>
                </a:solidFill>
                <a:latin typeface="Arial" panose="020B0604020202020204" pitchFamily="34" charset="0"/>
                <a:cs typeface="Arial" panose="020B0604020202020204" pitchFamily="34" charset="0"/>
              </a:rPr>
              <a:t> khoa </a:t>
            </a:r>
            <a:r>
              <a:rPr lang="en-US" dirty="0" err="1">
                <a:solidFill>
                  <a:schemeClr val="bg1"/>
                </a:solidFill>
                <a:latin typeface="Arial" panose="020B0604020202020204" pitchFamily="34" charset="0"/>
                <a:cs typeface="Arial" panose="020B0604020202020204" pitchFamily="34" charset="0"/>
              </a:rPr>
              <a:t>hoặc</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truyền</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nhiễm</a:t>
            </a:r>
            <a:r>
              <a:rPr lang="en-US" baseline="30000" dirty="0">
                <a:latin typeface="Arial" panose="020B0604020202020204" pitchFamily="34" charset="0"/>
                <a:cs typeface="Arial" panose="020B0604020202020204" pitchFamily="34" charset="0"/>
              </a:rPr>
              <a:t> </a:t>
            </a:r>
            <a:r>
              <a:rPr lang="en-US" baseline="30000" dirty="0">
                <a:solidFill>
                  <a:srgbClr val="FFFFFF"/>
                </a:solidFill>
                <a:latin typeface="Arial" panose="020B0604020202020204" pitchFamily="34" charset="0"/>
                <a:cs typeface="Arial" panose="020B0604020202020204" pitchFamily="34" charset="0"/>
              </a:rPr>
              <a:t>1,2</a:t>
            </a:r>
            <a:endParaRPr lang="en-US" dirty="0">
              <a:solidFill>
                <a:srgbClr val="FFFFFF"/>
              </a:solidFill>
            </a:endParaRPr>
          </a:p>
        </p:txBody>
      </p:sp>
      <p:sp>
        <p:nvSpPr>
          <p:cNvPr id="10" name="TextBox 9">
            <a:extLst>
              <a:ext uri="{FF2B5EF4-FFF2-40B4-BE49-F238E27FC236}">
                <a16:creationId xmlns:a16="http://schemas.microsoft.com/office/drawing/2014/main" id="{79C9B626-231E-A079-659A-DED7E4390B1B}"/>
              </a:ext>
            </a:extLst>
          </p:cNvPr>
          <p:cNvSpPr txBox="1"/>
          <p:nvPr/>
        </p:nvSpPr>
        <p:spPr>
          <a:xfrm>
            <a:off x="638979" y="6396712"/>
            <a:ext cx="4542622" cy="307777"/>
          </a:xfrm>
          <a:prstGeom prst="rect">
            <a:avLst/>
          </a:prstGeom>
          <a:noFill/>
        </p:spPr>
        <p:txBody>
          <a:bodyPr wrap="square" rtlCol="0">
            <a:spAutoFit/>
          </a:bodyPr>
          <a:lstStyle/>
          <a:p>
            <a:r>
              <a:rPr lang="en-US" sz="1400" dirty="0"/>
              <a:t>1.WHO.2024   2. </a:t>
            </a:r>
            <a:r>
              <a:rPr lang="en-US" sz="1400" dirty="0" err="1"/>
              <a:t>Bộ</a:t>
            </a:r>
            <a:r>
              <a:rPr lang="en-US" sz="1400" dirty="0"/>
              <a:t> Y </a:t>
            </a:r>
            <a:r>
              <a:rPr lang="en-US" sz="1400" dirty="0" err="1"/>
              <a:t>tế</a:t>
            </a:r>
            <a:r>
              <a:rPr lang="en-US" sz="1400" dirty="0"/>
              <a:t>. </a:t>
            </a:r>
            <a:r>
              <a:rPr lang="en-US" sz="1400" dirty="0" err="1"/>
              <a:t>Quyết</a:t>
            </a:r>
            <a:r>
              <a:rPr lang="en-US" sz="1400" dirty="0"/>
              <a:t> </a:t>
            </a:r>
            <a:r>
              <a:rPr lang="en-US" sz="1400" dirty="0" err="1"/>
              <a:t>định</a:t>
            </a:r>
            <a:r>
              <a:rPr lang="en-US" sz="1400" dirty="0"/>
              <a:t> 678/QĐ-BYT, 2025 </a:t>
            </a:r>
          </a:p>
        </p:txBody>
      </p:sp>
    </p:spTree>
    <p:extLst>
      <p:ext uri="{BB962C8B-B14F-4D97-AF65-F5344CB8AC3E}">
        <p14:creationId xmlns:p14="http://schemas.microsoft.com/office/powerpoint/2010/main" val="10600560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1BD2CC-4674-A6D6-E5EB-4F12CF1A26E0}"/>
              </a:ext>
            </a:extLst>
          </p:cNvPr>
          <p:cNvSpPr>
            <a:spLocks noGrp="1"/>
          </p:cNvSpPr>
          <p:nvPr>
            <p:ph idx="1"/>
          </p:nvPr>
        </p:nvSpPr>
        <p:spPr/>
        <p:txBody>
          <a:bodyPr>
            <a:normAutofit/>
          </a:bodyPr>
          <a:lstStyle/>
          <a:p>
            <a:pPr marL="0" indent="0" algn="ctr">
              <a:buNone/>
            </a:pPr>
            <a:r>
              <a:rPr lang="en-US" sz="4800" dirty="0">
                <a:solidFill>
                  <a:schemeClr val="accent1">
                    <a:lumMod val="75000"/>
                  </a:schemeClr>
                </a:solidFill>
              </a:rPr>
              <a:t>Trân </a:t>
            </a:r>
            <a:r>
              <a:rPr lang="en-US" sz="4800" dirty="0" err="1">
                <a:solidFill>
                  <a:schemeClr val="accent1">
                    <a:lumMod val="75000"/>
                  </a:schemeClr>
                </a:solidFill>
              </a:rPr>
              <a:t>trọng</a:t>
            </a:r>
            <a:r>
              <a:rPr lang="en-US" sz="4800" dirty="0">
                <a:solidFill>
                  <a:schemeClr val="accent1">
                    <a:lumMod val="75000"/>
                  </a:schemeClr>
                </a:solidFill>
              </a:rPr>
              <a:t> </a:t>
            </a:r>
            <a:r>
              <a:rPr lang="en-US" sz="4800" dirty="0" err="1">
                <a:solidFill>
                  <a:schemeClr val="accent1">
                    <a:lumMod val="75000"/>
                  </a:schemeClr>
                </a:solidFill>
              </a:rPr>
              <a:t>cảm</a:t>
            </a:r>
            <a:r>
              <a:rPr lang="en-US" sz="4800" dirty="0">
                <a:solidFill>
                  <a:schemeClr val="accent1">
                    <a:lumMod val="75000"/>
                  </a:schemeClr>
                </a:solidFill>
              </a:rPr>
              <a:t> </a:t>
            </a:r>
            <a:r>
              <a:rPr lang="en-US" sz="4800" dirty="0" err="1">
                <a:solidFill>
                  <a:schemeClr val="accent1">
                    <a:lumMod val="75000"/>
                  </a:schemeClr>
                </a:solidFill>
              </a:rPr>
              <a:t>ơn</a:t>
            </a:r>
            <a:r>
              <a:rPr lang="en-US" sz="4800" dirty="0">
                <a:solidFill>
                  <a:schemeClr val="accent1">
                    <a:lumMod val="75000"/>
                  </a:schemeClr>
                </a:solidFill>
              </a:rPr>
              <a:t>!</a:t>
            </a:r>
          </a:p>
        </p:txBody>
      </p:sp>
    </p:spTree>
    <p:extLst>
      <p:ext uri="{BB962C8B-B14F-4D97-AF65-F5344CB8AC3E}">
        <p14:creationId xmlns:p14="http://schemas.microsoft.com/office/powerpoint/2010/main" val="11315419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BC669-F44F-09FE-0108-F83D4C56B51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DFC347F-C51B-56D2-BDE6-035AD34FB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36786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01"/>
        <p:cNvGrpSpPr/>
        <p:nvPr/>
      </p:nvGrpSpPr>
      <p:grpSpPr>
        <a:xfrm>
          <a:off x="0" y="0"/>
          <a:ext cx="0" cy="0"/>
          <a:chOff x="0" y="0"/>
          <a:chExt cx="0" cy="0"/>
        </a:xfrm>
      </p:grpSpPr>
      <p:sp>
        <p:nvSpPr>
          <p:cNvPr id="1802" name="Google Shape;1802;p35"/>
          <p:cNvSpPr txBox="1">
            <a:spLocks noGrp="1"/>
          </p:cNvSpPr>
          <p:nvPr>
            <p:ph type="subTitle" idx="2"/>
          </p:nvPr>
        </p:nvSpPr>
        <p:spPr>
          <a:xfrm>
            <a:off x="1996211" y="1525203"/>
            <a:ext cx="4099789" cy="1186400"/>
          </a:xfrm>
          <a:prstGeom prst="rect">
            <a:avLst/>
          </a:prstGeom>
        </p:spPr>
        <p:txBody>
          <a:bodyPr spcFirstLastPara="1" wrap="square" lIns="121900" tIns="121900" rIns="121900" bIns="121900" anchor="t" anchorCtr="0">
            <a:noAutofit/>
          </a:bodyPr>
          <a:lstStyle/>
          <a:p>
            <a:pPr marL="0" indent="0"/>
            <a:r>
              <a:rPr lang="nl-NL" dirty="0"/>
              <a:t>Tìm hiểu thông tin và trao đổi với nhân viên y tế về xét nghiệm viêm gan B, C và điều trị sớm viêm gan vi rút.</a:t>
            </a:r>
            <a:endParaRPr dirty="0"/>
          </a:p>
        </p:txBody>
      </p:sp>
      <p:sp>
        <p:nvSpPr>
          <p:cNvPr id="1803" name="Google Shape;1803;p35"/>
          <p:cNvSpPr txBox="1">
            <a:spLocks noGrp="1"/>
          </p:cNvSpPr>
          <p:nvPr>
            <p:ph type="subTitle" idx="3"/>
          </p:nvPr>
        </p:nvSpPr>
        <p:spPr>
          <a:xfrm>
            <a:off x="7148630" y="1339673"/>
            <a:ext cx="4142637" cy="1186400"/>
          </a:xfrm>
          <a:prstGeom prst="rect">
            <a:avLst/>
          </a:prstGeom>
        </p:spPr>
        <p:txBody>
          <a:bodyPr spcFirstLastPara="1" wrap="square" lIns="121900" tIns="121900" rIns="121900" bIns="121900" anchor="t" anchorCtr="0">
            <a:noAutofit/>
          </a:bodyPr>
          <a:lstStyle/>
          <a:p>
            <a:pPr algn="just"/>
            <a:r>
              <a:rPr lang="nl-NL" dirty="0"/>
              <a:t>	</a:t>
            </a:r>
            <a:r>
              <a:rPr lang="nl-NL" b="1" dirty="0"/>
              <a:t>Tiêm vắc xin viêm gan B đầy đủ cho trẻ theo lịch của Chương trình tiêm chủng mở rộng, đặc biệt tăng cường tiêm vắc xin viêm gan B liều sơ sinh cho trẻ trong vòng 24 giờ đầu sau sinh; không trì hoãn liều sơ sinh nếu không có chống chỉ định; tăng tư vấn trước sinh để cha mẹ hiểu lợi ích của liều sơ sinh.</a:t>
            </a:r>
            <a:endParaRPr lang="en-US" b="1" dirty="0"/>
          </a:p>
        </p:txBody>
      </p:sp>
      <p:sp>
        <p:nvSpPr>
          <p:cNvPr id="1804" name="Google Shape;1804;p35"/>
          <p:cNvSpPr txBox="1">
            <a:spLocks noGrp="1"/>
          </p:cNvSpPr>
          <p:nvPr>
            <p:ph type="subTitle" idx="4"/>
          </p:nvPr>
        </p:nvSpPr>
        <p:spPr>
          <a:xfrm>
            <a:off x="1370686" y="2618215"/>
            <a:ext cx="4634797" cy="1186400"/>
          </a:xfrm>
          <a:prstGeom prst="rect">
            <a:avLst/>
          </a:prstGeom>
        </p:spPr>
        <p:txBody>
          <a:bodyPr spcFirstLastPara="1" wrap="square" lIns="121900" tIns="121900" rIns="121900" bIns="121900" anchor="t" anchorCtr="0">
            <a:noAutofit/>
          </a:bodyPr>
          <a:lstStyle/>
          <a:p>
            <a:pPr algn="just"/>
            <a:r>
              <a:rPr lang="nl-NL" dirty="0"/>
              <a:t>	Tất cả </a:t>
            </a:r>
            <a:r>
              <a:rPr lang="nl-NL" b="1" dirty="0"/>
              <a:t>phụ nữ mang thai cần được xét nghiệm viêm gan B trong lần khám thai đầu tiên hoặc càng sớm càng tốt</a:t>
            </a:r>
            <a:r>
              <a:rPr lang="nl-NL" dirty="0"/>
              <a:t> trong thời gian mang thai. Phụ nữ mang thai có HBsAg dương tính cần được đánh giá theo hướng dẫn chuyên môn, tư vấn điều trị/dự phòng lây truyền mẹ - con; trẻ sinh </a:t>
            </a:r>
            <a:r>
              <a:rPr lang="nl-NL" b="1" dirty="0"/>
              <a:t>từ mẹ HBsAg dương tính cần tiêm vắc xin viêm gan B liều sơ sinh càng sớm càng tốt trong 24 giờ đầu và cân nhắc huyết thanh kháng viêm gan B</a:t>
            </a:r>
            <a:r>
              <a:rPr lang="nl-NL" dirty="0"/>
              <a:t> theo chỉ định/hướng dẫn hiện hành.</a:t>
            </a:r>
            <a:endParaRPr lang="en-US" dirty="0"/>
          </a:p>
        </p:txBody>
      </p:sp>
      <p:sp>
        <p:nvSpPr>
          <p:cNvPr id="1805" name="Google Shape;1805;p35"/>
          <p:cNvSpPr txBox="1">
            <a:spLocks noGrp="1"/>
          </p:cNvSpPr>
          <p:nvPr>
            <p:ph type="subTitle" idx="5"/>
          </p:nvPr>
        </p:nvSpPr>
        <p:spPr>
          <a:xfrm>
            <a:off x="7148630" y="3960616"/>
            <a:ext cx="4142637" cy="1186400"/>
          </a:xfrm>
          <a:prstGeom prst="rect">
            <a:avLst/>
          </a:prstGeom>
        </p:spPr>
        <p:txBody>
          <a:bodyPr spcFirstLastPara="1" wrap="square" lIns="121900" tIns="121900" rIns="121900" bIns="121900" anchor="t" anchorCtr="0">
            <a:noAutofit/>
          </a:bodyPr>
          <a:lstStyle/>
          <a:p>
            <a:pPr algn="just"/>
            <a:r>
              <a:rPr lang="nl-NL" dirty="0"/>
              <a:t>	Hiện </a:t>
            </a:r>
            <a:r>
              <a:rPr lang="nl-NL" b="1" dirty="0"/>
              <a:t>chưa có vắc xin phòng viêm gan C; dự phòng chủ yếu là tiêm an toàn, truyền máu an toàn, giảm tác hại, không dùng chung kim tiêm/dụng cụ xuyên da và thực hành tình dục an toàn khi có nguy cơ phơi nhiễm máu</a:t>
            </a:r>
            <a:r>
              <a:rPr lang="nl-NL" dirty="0"/>
              <a:t>. Đồng thời, điều trị bằng thuốc kháng vi rút viêm gan C tác động trực tiếp có thể điều trị khỏi trên 95% trường hợp nếu được phát hiện và điều trị đúng. </a:t>
            </a:r>
            <a:endParaRPr lang="en-US" dirty="0"/>
          </a:p>
        </p:txBody>
      </p:sp>
      <p:sp>
        <p:nvSpPr>
          <p:cNvPr id="1806" name="Google Shape;1806;p35"/>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pPr lvl="0"/>
            <a:r>
              <a:rPr lang="en" sz="2400" b="1" dirty="0">
                <a:latin typeface="+mj-lt"/>
              </a:rPr>
              <a:t>3. Nội dung truyền thông về Dự phòng lây nhiễm viêm gan vi rút</a:t>
            </a:r>
            <a:endParaRPr sz="2400" dirty="0">
              <a:latin typeface="+mj-lt"/>
            </a:endParaRPr>
          </a:p>
        </p:txBody>
      </p:sp>
      <p:sp>
        <p:nvSpPr>
          <p:cNvPr id="1807" name="Google Shape;1807;p35"/>
          <p:cNvSpPr txBox="1">
            <a:spLocks noGrp="1"/>
          </p:cNvSpPr>
          <p:nvPr>
            <p:ph type="subTitle" idx="1"/>
          </p:nvPr>
        </p:nvSpPr>
        <p:spPr>
          <a:xfrm>
            <a:off x="2055477" y="1121320"/>
            <a:ext cx="3801200" cy="546800"/>
          </a:xfrm>
          <a:prstGeom prst="rect">
            <a:avLst/>
          </a:prstGeom>
        </p:spPr>
        <p:txBody>
          <a:bodyPr spcFirstLastPara="1" wrap="square" lIns="121900" tIns="121900" rIns="121900" bIns="121900" anchor="b" anchorCtr="0">
            <a:noAutofit/>
          </a:bodyPr>
          <a:lstStyle/>
          <a:p>
            <a:pPr marL="0" indent="0"/>
            <a:r>
              <a:rPr lang="en" sz="2133" b="1" i="1" dirty="0">
                <a:latin typeface="+mj-lt"/>
              </a:rPr>
              <a:t>Đối với người dân</a:t>
            </a:r>
            <a:endParaRPr sz="2133" b="1" i="1" dirty="0">
              <a:latin typeface="+mj-lt"/>
            </a:endParaRPr>
          </a:p>
        </p:txBody>
      </p:sp>
      <p:grpSp>
        <p:nvGrpSpPr>
          <p:cNvPr id="1820" name="Google Shape;1820;p35"/>
          <p:cNvGrpSpPr/>
          <p:nvPr/>
        </p:nvGrpSpPr>
        <p:grpSpPr>
          <a:xfrm>
            <a:off x="6807586" y="1527893"/>
            <a:ext cx="731545" cy="733465"/>
            <a:chOff x="-23615075" y="3148525"/>
            <a:chExt cx="295375" cy="296150"/>
          </a:xfrm>
        </p:grpSpPr>
        <p:sp>
          <p:nvSpPr>
            <p:cNvPr id="1821" name="Google Shape;1821;p35"/>
            <p:cNvSpPr/>
            <p:nvPr/>
          </p:nvSpPr>
          <p:spPr>
            <a:xfrm>
              <a:off x="-23493775" y="3183950"/>
              <a:ext cx="52775" cy="53600"/>
            </a:xfrm>
            <a:custGeom>
              <a:avLst/>
              <a:gdLst/>
              <a:ahLst/>
              <a:cxnLst/>
              <a:rect l="l" t="t" r="r" b="b"/>
              <a:pathLst>
                <a:path w="2111" h="2144" extrusionOk="0">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22" name="Google Shape;1822;p35"/>
            <p:cNvSpPr/>
            <p:nvPr/>
          </p:nvSpPr>
          <p:spPr>
            <a:xfrm>
              <a:off x="-23615075" y="3268225"/>
              <a:ext cx="34675" cy="173300"/>
            </a:xfrm>
            <a:custGeom>
              <a:avLst/>
              <a:gdLst/>
              <a:ahLst/>
              <a:cxnLst/>
              <a:rect l="l" t="t" r="r" b="b"/>
              <a:pathLst>
                <a:path w="1387" h="6932" extrusionOk="0">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23" name="Google Shape;1823;p35"/>
            <p:cNvSpPr/>
            <p:nvPr/>
          </p:nvSpPr>
          <p:spPr>
            <a:xfrm>
              <a:off x="-23354375" y="3270600"/>
              <a:ext cx="34675" cy="173300"/>
            </a:xfrm>
            <a:custGeom>
              <a:avLst/>
              <a:gdLst/>
              <a:ahLst/>
              <a:cxnLst/>
              <a:rect l="l" t="t" r="r" b="b"/>
              <a:pathLst>
                <a:path w="1387" h="6932" extrusionOk="0">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24" name="Google Shape;1824;p35"/>
            <p:cNvSpPr/>
            <p:nvPr/>
          </p:nvSpPr>
          <p:spPr>
            <a:xfrm>
              <a:off x="-23562300" y="3148525"/>
              <a:ext cx="191400" cy="296150"/>
            </a:xfrm>
            <a:custGeom>
              <a:avLst/>
              <a:gdLst/>
              <a:ahLst/>
              <a:cxnLst/>
              <a:rect l="l" t="t" r="r" b="b"/>
              <a:pathLst>
                <a:path w="7656" h="11846" extrusionOk="0">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825" name="Google Shape;1825;p35"/>
          <p:cNvGrpSpPr/>
          <p:nvPr/>
        </p:nvGrpSpPr>
        <p:grpSpPr>
          <a:xfrm>
            <a:off x="1009805" y="1601461"/>
            <a:ext cx="733465" cy="733465"/>
            <a:chOff x="-23245675" y="3148525"/>
            <a:chExt cx="296150" cy="296150"/>
          </a:xfrm>
        </p:grpSpPr>
        <p:sp>
          <p:nvSpPr>
            <p:cNvPr id="1826" name="Google Shape;1826;p35"/>
            <p:cNvSpPr/>
            <p:nvPr/>
          </p:nvSpPr>
          <p:spPr>
            <a:xfrm>
              <a:off x="-23192925" y="3251700"/>
              <a:ext cx="192225" cy="105550"/>
            </a:xfrm>
            <a:custGeom>
              <a:avLst/>
              <a:gdLst/>
              <a:ahLst/>
              <a:cxnLst/>
              <a:rect l="l" t="t" r="r" b="b"/>
              <a:pathLst>
                <a:path w="7689" h="4222" extrusionOk="0">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27" name="Google Shape;1827;p35"/>
            <p:cNvSpPr/>
            <p:nvPr/>
          </p:nvSpPr>
          <p:spPr>
            <a:xfrm>
              <a:off x="-23193700" y="3200500"/>
              <a:ext cx="192200" cy="106350"/>
            </a:xfrm>
            <a:custGeom>
              <a:avLst/>
              <a:gdLst/>
              <a:ahLst/>
              <a:cxnLst/>
              <a:rect l="l" t="t" r="r" b="b"/>
              <a:pathLst>
                <a:path w="7688" h="4254" extrusionOk="0">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28" name="Google Shape;1828;p35"/>
            <p:cNvSpPr/>
            <p:nvPr/>
          </p:nvSpPr>
          <p:spPr>
            <a:xfrm>
              <a:off x="-23245675" y="3148525"/>
              <a:ext cx="296150" cy="296150"/>
            </a:xfrm>
            <a:custGeom>
              <a:avLst/>
              <a:gdLst/>
              <a:ahLst/>
              <a:cxnLst/>
              <a:rect l="l" t="t" r="r" b="b"/>
              <a:pathLst>
                <a:path w="11846" h="11846" extrusionOk="0">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8" name="Google Shape;1795;p34">
            <a:extLst>
              <a:ext uri="{FF2B5EF4-FFF2-40B4-BE49-F238E27FC236}">
                <a16:creationId xmlns:a16="http://schemas.microsoft.com/office/drawing/2014/main" id="{5BD1B83A-83AA-1D26-D26D-14F960DE9A7E}"/>
              </a:ext>
            </a:extLst>
          </p:cNvPr>
          <p:cNvGrpSpPr/>
          <p:nvPr/>
        </p:nvGrpSpPr>
        <p:grpSpPr>
          <a:xfrm>
            <a:off x="1009804" y="2926408"/>
            <a:ext cx="727645" cy="723744"/>
            <a:chOff x="-24353075" y="3891250"/>
            <a:chExt cx="293800" cy="292225"/>
          </a:xfrm>
        </p:grpSpPr>
        <p:sp>
          <p:nvSpPr>
            <p:cNvPr id="9" name="Google Shape;1796;p34">
              <a:extLst>
                <a:ext uri="{FF2B5EF4-FFF2-40B4-BE49-F238E27FC236}">
                  <a16:creationId xmlns:a16="http://schemas.microsoft.com/office/drawing/2014/main" id="{010C735F-1927-C925-50E8-99A739759345}"/>
                </a:ext>
              </a:extLst>
            </p:cNvPr>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1797;p34">
              <a:extLst>
                <a:ext uri="{FF2B5EF4-FFF2-40B4-BE49-F238E27FC236}">
                  <a16:creationId xmlns:a16="http://schemas.microsoft.com/office/drawing/2014/main" id="{89FCB472-9601-DAE7-663B-78DB66FF2D4D}"/>
                </a:ext>
              </a:extLst>
            </p:cNvPr>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2" name="Google Shape;1794;p34">
            <a:extLst>
              <a:ext uri="{FF2B5EF4-FFF2-40B4-BE49-F238E27FC236}">
                <a16:creationId xmlns:a16="http://schemas.microsoft.com/office/drawing/2014/main" id="{46FE0914-06D4-184C-67F3-BEA6C3DFFF8F}"/>
              </a:ext>
            </a:extLst>
          </p:cNvPr>
          <p:cNvSpPr/>
          <p:nvPr/>
        </p:nvSpPr>
        <p:spPr>
          <a:xfrm>
            <a:off x="6807585" y="4205357"/>
            <a:ext cx="780336" cy="716067"/>
          </a:xfrm>
          <a:custGeom>
            <a:avLst/>
            <a:gdLst/>
            <a:ahLst/>
            <a:cxnLst/>
            <a:rect l="l" t="t" r="r" b="b"/>
            <a:pathLst>
              <a:path w="12603" h="11565" extrusionOk="0">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1802;p35">
            <a:extLst>
              <a:ext uri="{FF2B5EF4-FFF2-40B4-BE49-F238E27FC236}">
                <a16:creationId xmlns:a16="http://schemas.microsoft.com/office/drawing/2014/main" id="{256F722D-9A0A-4A3B-4D8D-4660A5115890}"/>
              </a:ext>
            </a:extLst>
          </p:cNvPr>
          <p:cNvSpPr txBox="1">
            <a:spLocks/>
          </p:cNvSpPr>
          <p:nvPr/>
        </p:nvSpPr>
        <p:spPr>
          <a:xfrm>
            <a:off x="1996211" y="5881748"/>
            <a:ext cx="4099789" cy="1186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400"/>
              <a:buFont typeface="Questrial"/>
              <a:buNone/>
              <a:defRPr sz="1200" b="0" i="0" u="none" strike="noStrike" cap="none">
                <a:solidFill>
                  <a:schemeClr val="dk1"/>
                </a:solidFill>
                <a:latin typeface="Questrial"/>
                <a:ea typeface="Questrial"/>
                <a:cs typeface="Questrial"/>
                <a:sym typeface="Questrial"/>
              </a:defRPr>
            </a:lvl1pPr>
            <a:lvl2pPr marL="914400" marR="0" lvl="1" indent="-304800" algn="ctr" rtl="0">
              <a:lnSpc>
                <a:spcPct val="100000"/>
              </a:lnSpc>
              <a:spcBef>
                <a:spcPts val="0"/>
              </a:spcBef>
              <a:spcAft>
                <a:spcPts val="0"/>
              </a:spcAft>
              <a:buClr>
                <a:schemeClr val="dk1"/>
              </a:buClr>
              <a:buSzPts val="1200"/>
              <a:buFont typeface="Questrial"/>
              <a:buNone/>
              <a:defRPr sz="1200" b="0" i="0" u="none" strike="noStrike" cap="none">
                <a:solidFill>
                  <a:schemeClr val="dk1"/>
                </a:solidFill>
                <a:latin typeface="Questrial"/>
                <a:ea typeface="Questrial"/>
                <a:cs typeface="Questrial"/>
                <a:sym typeface="Questrial"/>
              </a:defRPr>
            </a:lvl2pPr>
            <a:lvl3pPr marL="1371600" marR="0" lvl="2" indent="-304800" algn="ctr" rtl="0">
              <a:lnSpc>
                <a:spcPct val="100000"/>
              </a:lnSpc>
              <a:spcBef>
                <a:spcPts val="0"/>
              </a:spcBef>
              <a:spcAft>
                <a:spcPts val="0"/>
              </a:spcAft>
              <a:buClr>
                <a:schemeClr val="dk1"/>
              </a:buClr>
              <a:buSzPts val="1200"/>
              <a:buFont typeface="Questrial"/>
              <a:buNone/>
              <a:defRPr sz="1200" b="0" i="0" u="none" strike="noStrike" cap="none">
                <a:solidFill>
                  <a:schemeClr val="dk1"/>
                </a:solidFill>
                <a:latin typeface="Questrial"/>
                <a:ea typeface="Questrial"/>
                <a:cs typeface="Questrial"/>
                <a:sym typeface="Questrial"/>
              </a:defRPr>
            </a:lvl3pPr>
            <a:lvl4pPr marL="1828800" marR="0" lvl="3" indent="-304800" algn="ctr" rtl="0">
              <a:lnSpc>
                <a:spcPct val="100000"/>
              </a:lnSpc>
              <a:spcBef>
                <a:spcPts val="0"/>
              </a:spcBef>
              <a:spcAft>
                <a:spcPts val="0"/>
              </a:spcAft>
              <a:buClr>
                <a:schemeClr val="dk1"/>
              </a:buClr>
              <a:buSzPts val="1200"/>
              <a:buFont typeface="Questrial"/>
              <a:buNone/>
              <a:defRPr sz="1200" b="0" i="0" u="none" strike="noStrike" cap="none">
                <a:solidFill>
                  <a:schemeClr val="dk1"/>
                </a:solidFill>
                <a:latin typeface="Questrial"/>
                <a:ea typeface="Questrial"/>
                <a:cs typeface="Questrial"/>
                <a:sym typeface="Questrial"/>
              </a:defRPr>
            </a:lvl4pPr>
            <a:lvl5pPr marL="2286000" marR="0" lvl="4" indent="-304800" algn="ctr" rtl="0">
              <a:lnSpc>
                <a:spcPct val="100000"/>
              </a:lnSpc>
              <a:spcBef>
                <a:spcPts val="0"/>
              </a:spcBef>
              <a:spcAft>
                <a:spcPts val="0"/>
              </a:spcAft>
              <a:buClr>
                <a:schemeClr val="dk1"/>
              </a:buClr>
              <a:buSzPts val="1200"/>
              <a:buFont typeface="Questrial"/>
              <a:buNone/>
              <a:defRPr sz="1200" b="0" i="0" u="none" strike="noStrike" cap="none">
                <a:solidFill>
                  <a:schemeClr val="dk1"/>
                </a:solidFill>
                <a:latin typeface="Questrial"/>
                <a:ea typeface="Questrial"/>
                <a:cs typeface="Questrial"/>
                <a:sym typeface="Questrial"/>
              </a:defRPr>
            </a:lvl5pPr>
            <a:lvl6pPr marL="2743200" marR="0" lvl="5" indent="-304800" algn="ctr" rtl="0">
              <a:lnSpc>
                <a:spcPct val="100000"/>
              </a:lnSpc>
              <a:spcBef>
                <a:spcPts val="0"/>
              </a:spcBef>
              <a:spcAft>
                <a:spcPts val="0"/>
              </a:spcAft>
              <a:buClr>
                <a:schemeClr val="dk1"/>
              </a:buClr>
              <a:buSzPts val="1200"/>
              <a:buFont typeface="Questrial"/>
              <a:buNone/>
              <a:defRPr sz="1200" b="0" i="0" u="none" strike="noStrike" cap="none">
                <a:solidFill>
                  <a:schemeClr val="dk1"/>
                </a:solidFill>
                <a:latin typeface="Questrial"/>
                <a:ea typeface="Questrial"/>
                <a:cs typeface="Questrial"/>
                <a:sym typeface="Questrial"/>
              </a:defRPr>
            </a:lvl6pPr>
            <a:lvl7pPr marL="3200400" marR="0" lvl="6" indent="-304800" algn="ctr" rtl="0">
              <a:lnSpc>
                <a:spcPct val="100000"/>
              </a:lnSpc>
              <a:spcBef>
                <a:spcPts val="0"/>
              </a:spcBef>
              <a:spcAft>
                <a:spcPts val="0"/>
              </a:spcAft>
              <a:buClr>
                <a:schemeClr val="dk1"/>
              </a:buClr>
              <a:buSzPts val="1200"/>
              <a:buFont typeface="Questrial"/>
              <a:buNone/>
              <a:defRPr sz="1200" b="0" i="0" u="none" strike="noStrike" cap="none">
                <a:solidFill>
                  <a:schemeClr val="dk1"/>
                </a:solidFill>
                <a:latin typeface="Questrial"/>
                <a:ea typeface="Questrial"/>
                <a:cs typeface="Questrial"/>
                <a:sym typeface="Questrial"/>
              </a:defRPr>
            </a:lvl7pPr>
            <a:lvl8pPr marL="3657600" marR="0" lvl="7" indent="-304800" algn="ctr" rtl="0">
              <a:lnSpc>
                <a:spcPct val="100000"/>
              </a:lnSpc>
              <a:spcBef>
                <a:spcPts val="0"/>
              </a:spcBef>
              <a:spcAft>
                <a:spcPts val="0"/>
              </a:spcAft>
              <a:buClr>
                <a:schemeClr val="dk1"/>
              </a:buClr>
              <a:buSzPts val="1200"/>
              <a:buFont typeface="Questrial"/>
              <a:buNone/>
              <a:defRPr sz="1200" b="0" i="0" u="none" strike="noStrike" cap="none">
                <a:solidFill>
                  <a:schemeClr val="dk1"/>
                </a:solidFill>
                <a:latin typeface="Questrial"/>
                <a:ea typeface="Questrial"/>
                <a:cs typeface="Questrial"/>
                <a:sym typeface="Questrial"/>
              </a:defRPr>
            </a:lvl8pPr>
            <a:lvl9pPr marL="4114800" marR="0" lvl="8" indent="-304800" algn="ctr" rtl="0">
              <a:lnSpc>
                <a:spcPct val="100000"/>
              </a:lnSpc>
              <a:spcBef>
                <a:spcPts val="0"/>
              </a:spcBef>
              <a:spcAft>
                <a:spcPts val="0"/>
              </a:spcAft>
              <a:buClr>
                <a:schemeClr val="dk1"/>
              </a:buClr>
              <a:buSzPts val="1200"/>
              <a:buFont typeface="Questrial"/>
              <a:buNone/>
              <a:defRPr sz="1200" b="0" i="0" u="none" strike="noStrike" cap="none">
                <a:solidFill>
                  <a:schemeClr val="dk1"/>
                </a:solidFill>
                <a:latin typeface="Questrial"/>
                <a:ea typeface="Questrial"/>
                <a:cs typeface="Questrial"/>
                <a:sym typeface="Questrial"/>
              </a:defRPr>
            </a:lvl9pPr>
          </a:lstStyle>
          <a:p>
            <a:pPr marL="0" marR="0" lvl="0" indent="0" algn="l" defTabSz="1219170" rtl="0" eaLnBrk="1" fontAlgn="auto" latinLnBrk="0" hangingPunct="1">
              <a:lnSpc>
                <a:spcPct val="100000"/>
              </a:lnSpc>
              <a:spcBef>
                <a:spcPts val="0"/>
              </a:spcBef>
              <a:spcAft>
                <a:spcPts val="0"/>
              </a:spcAft>
              <a:buClr>
                <a:srgbClr val="5A1517"/>
              </a:buClr>
              <a:buSzPts val="1400"/>
              <a:buFont typeface="Questrial"/>
              <a:buNone/>
              <a:tabLst/>
              <a:defRPr/>
            </a:pPr>
            <a:r>
              <a:rPr kumimoji="0" lang="nl-NL" sz="1600" b="0" i="0" u="none" strike="noStrike" kern="0" cap="none" spc="0" normalizeH="0" baseline="0" noProof="0" dirty="0">
                <a:ln>
                  <a:noFill/>
                </a:ln>
                <a:solidFill>
                  <a:srgbClr val="5A1517"/>
                </a:solidFill>
                <a:effectLst/>
                <a:uLnTx/>
                <a:uFillTx/>
                <a:latin typeface="Questrial"/>
                <a:ea typeface="Questrial"/>
                <a:cs typeface="Questrial"/>
                <a:sym typeface="Questrial"/>
              </a:rPr>
              <a:t>Thực hiện an toàn tình dục.</a:t>
            </a:r>
          </a:p>
        </p:txBody>
      </p:sp>
      <p:grpSp>
        <p:nvGrpSpPr>
          <p:cNvPr id="16" name="Google Shape;1846;p36">
            <a:extLst>
              <a:ext uri="{FF2B5EF4-FFF2-40B4-BE49-F238E27FC236}">
                <a16:creationId xmlns:a16="http://schemas.microsoft.com/office/drawing/2014/main" id="{77C975AB-F76B-ED83-AE91-C4F07E2EB57A}"/>
              </a:ext>
            </a:extLst>
          </p:cNvPr>
          <p:cNvGrpSpPr/>
          <p:nvPr/>
        </p:nvGrpSpPr>
        <p:grpSpPr>
          <a:xfrm>
            <a:off x="1009805" y="5833121"/>
            <a:ext cx="739409" cy="641828"/>
            <a:chOff x="-28462125" y="3199700"/>
            <a:chExt cx="298550" cy="259150"/>
          </a:xfrm>
        </p:grpSpPr>
        <p:sp>
          <p:nvSpPr>
            <p:cNvPr id="17" name="Google Shape;1847;p36">
              <a:extLst>
                <a:ext uri="{FF2B5EF4-FFF2-40B4-BE49-F238E27FC236}">
                  <a16:creationId xmlns:a16="http://schemas.microsoft.com/office/drawing/2014/main" id="{7F5B025D-0CA0-81D1-78CB-ED931ABE1C99}"/>
                </a:ext>
              </a:extLst>
            </p:cNvPr>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1848;p36">
              <a:extLst>
                <a:ext uri="{FF2B5EF4-FFF2-40B4-BE49-F238E27FC236}">
                  <a16:creationId xmlns:a16="http://schemas.microsoft.com/office/drawing/2014/main" id="{54754EB6-205F-9DBE-59FA-B3E4380EFCB8}"/>
                </a:ext>
              </a:extLst>
            </p:cNvPr>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1849;p36">
              <a:extLst>
                <a:ext uri="{FF2B5EF4-FFF2-40B4-BE49-F238E27FC236}">
                  <a16:creationId xmlns:a16="http://schemas.microsoft.com/office/drawing/2014/main" id="{6B775E5F-BD01-1548-5032-16EB2FF84947}"/>
                </a:ext>
              </a:extLst>
            </p:cNvPr>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851621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32"/>
        <p:cNvGrpSpPr/>
        <p:nvPr/>
      </p:nvGrpSpPr>
      <p:grpSpPr>
        <a:xfrm>
          <a:off x="0" y="0"/>
          <a:ext cx="0" cy="0"/>
          <a:chOff x="0" y="0"/>
          <a:chExt cx="0" cy="0"/>
        </a:xfrm>
      </p:grpSpPr>
      <p:sp>
        <p:nvSpPr>
          <p:cNvPr id="1833" name="Google Shape;1833;p3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pPr lvl="0"/>
            <a:r>
              <a:rPr lang="en" sz="2400" b="1" dirty="0">
                <a:latin typeface="+mj-lt"/>
              </a:rPr>
              <a:t>3. Nội dung truyền thông về Dự phòng lây nhiễm viêm gan vi rút </a:t>
            </a:r>
            <a:endParaRPr sz="2400" b="1" dirty="0">
              <a:latin typeface="+mj-lt"/>
            </a:endParaRPr>
          </a:p>
        </p:txBody>
      </p:sp>
      <p:sp>
        <p:nvSpPr>
          <p:cNvPr id="1834" name="Google Shape;1834;p36"/>
          <p:cNvSpPr txBox="1">
            <a:spLocks noGrp="1"/>
          </p:cNvSpPr>
          <p:nvPr>
            <p:ph type="subTitle" idx="1"/>
          </p:nvPr>
        </p:nvSpPr>
        <p:spPr>
          <a:xfrm>
            <a:off x="496712" y="1730365"/>
            <a:ext cx="4410321" cy="971200"/>
          </a:xfrm>
          <a:prstGeom prst="rect">
            <a:avLst/>
          </a:prstGeom>
        </p:spPr>
        <p:txBody>
          <a:bodyPr spcFirstLastPara="1" wrap="square" lIns="121900" tIns="121900" rIns="121900" bIns="121900" anchor="t" anchorCtr="0">
            <a:noAutofit/>
          </a:bodyPr>
          <a:lstStyle/>
          <a:p>
            <a:pPr marL="0" indent="0"/>
            <a:r>
              <a:rPr lang="it-IT" dirty="0"/>
              <a:t>Tuyên truyền đường lối, chủ trương của Đảng, chính sách, pháp luật của Nhà nước về phòng, chống bệnh viêm gan vi rút</a:t>
            </a:r>
            <a:endParaRPr dirty="0"/>
          </a:p>
        </p:txBody>
      </p:sp>
      <p:sp>
        <p:nvSpPr>
          <p:cNvPr id="1835" name="Google Shape;1835;p36"/>
          <p:cNvSpPr txBox="1">
            <a:spLocks noGrp="1"/>
          </p:cNvSpPr>
          <p:nvPr>
            <p:ph type="subTitle" idx="2"/>
          </p:nvPr>
        </p:nvSpPr>
        <p:spPr>
          <a:xfrm>
            <a:off x="496545" y="2918791"/>
            <a:ext cx="4410321" cy="974800"/>
          </a:xfrm>
          <a:prstGeom prst="rect">
            <a:avLst/>
          </a:prstGeom>
        </p:spPr>
        <p:txBody>
          <a:bodyPr spcFirstLastPara="1" wrap="square" lIns="121900" tIns="121900" rIns="121900" bIns="121900" anchor="t" anchorCtr="0">
            <a:noAutofit/>
          </a:bodyPr>
          <a:lstStyle/>
          <a:p>
            <a:pPr marL="0" indent="0"/>
            <a:r>
              <a:rPr lang="nl-NL" b="1" dirty="0"/>
              <a:t>Mở rộng và lồng ghép </a:t>
            </a:r>
            <a:r>
              <a:rPr lang="nl-NL" dirty="0"/>
              <a:t>cung cấp các dịch vụ về viêm gan vi rút qua bảo hiểm y tế. </a:t>
            </a:r>
            <a:r>
              <a:rPr lang="nl-NL" b="1" dirty="0"/>
              <a:t>Ưu tiên phát hiện sớm, chẩn đoán và điều trị sớm</a:t>
            </a:r>
            <a:r>
              <a:rPr lang="nl-NL" dirty="0"/>
              <a:t>, tập trung vào nhóm đối tượng là người bệnh có hoàn cảnh khó khăn, vùng sâu vùng xa, chưa có thẻ bảo hiểm y tế. </a:t>
            </a:r>
            <a:endParaRPr dirty="0"/>
          </a:p>
        </p:txBody>
      </p:sp>
      <p:sp>
        <p:nvSpPr>
          <p:cNvPr id="1836" name="Google Shape;1836;p36"/>
          <p:cNvSpPr txBox="1">
            <a:spLocks noGrp="1"/>
          </p:cNvSpPr>
          <p:nvPr>
            <p:ph type="subTitle" idx="3"/>
          </p:nvPr>
        </p:nvSpPr>
        <p:spPr>
          <a:xfrm>
            <a:off x="7488333" y="4677297"/>
            <a:ext cx="3572800" cy="971200"/>
          </a:xfrm>
          <a:prstGeom prst="rect">
            <a:avLst/>
          </a:prstGeom>
        </p:spPr>
        <p:txBody>
          <a:bodyPr spcFirstLastPara="1" wrap="square" lIns="121900" tIns="121900" rIns="121900" bIns="121900" anchor="t" anchorCtr="0">
            <a:noAutofit/>
          </a:bodyPr>
          <a:lstStyle/>
          <a:p>
            <a:pPr marL="0" indent="0"/>
            <a:r>
              <a:rPr lang="nl-NL" dirty="0"/>
              <a:t>Người có phơi nhiễm với vi rút viêm gan B cần được đánh giá tình trạng miễn dịch và xử trí dự phòng sau phơi nhiễm càng sớm càng tốt theo hướng dẫn hiện hành</a:t>
            </a:r>
            <a:endParaRPr dirty="0"/>
          </a:p>
        </p:txBody>
      </p:sp>
      <p:sp>
        <p:nvSpPr>
          <p:cNvPr id="1837" name="Google Shape;1837;p36"/>
          <p:cNvSpPr txBox="1">
            <a:spLocks noGrp="1"/>
          </p:cNvSpPr>
          <p:nvPr>
            <p:ph type="subTitle" idx="4"/>
          </p:nvPr>
        </p:nvSpPr>
        <p:spPr>
          <a:xfrm>
            <a:off x="169334" y="4586447"/>
            <a:ext cx="4737532" cy="971200"/>
          </a:xfrm>
          <a:prstGeom prst="rect">
            <a:avLst/>
          </a:prstGeom>
        </p:spPr>
        <p:txBody>
          <a:bodyPr spcFirstLastPara="1" wrap="square" lIns="121900" tIns="121900" rIns="121900" bIns="121900" anchor="t" anchorCtr="0">
            <a:noAutofit/>
          </a:bodyPr>
          <a:lstStyle/>
          <a:p>
            <a:r>
              <a:rPr lang="nl-NL" b="1" dirty="0"/>
              <a:t>Tiêm chủng cho trẻ em</a:t>
            </a:r>
            <a:r>
              <a:rPr lang="nl-NL" dirty="0"/>
              <a:t>: Đảm bảo tiêm vắc xin viêm gan B đầy đủ cho trẻ theo lịch của Chương trình tiêm chủng mở rộng, đặc biệt tăng cường tiêm vắc xin viêm gan B liều sơ sinh trong vòng 24 giờ sau sinh, không trì hoãn liều sơ sinh nếu không có chống chỉ định; tăng tư vấn trước sinh để cha mẹ hiểu lợi ích của liều sơ sinh.</a:t>
            </a:r>
            <a:endParaRPr lang="en-US" dirty="0"/>
          </a:p>
        </p:txBody>
      </p:sp>
      <p:sp>
        <p:nvSpPr>
          <p:cNvPr id="1838" name="Google Shape;1838;p36"/>
          <p:cNvSpPr txBox="1">
            <a:spLocks noGrp="1"/>
          </p:cNvSpPr>
          <p:nvPr>
            <p:ph type="subTitle" idx="7"/>
          </p:nvPr>
        </p:nvSpPr>
        <p:spPr>
          <a:xfrm>
            <a:off x="589000" y="1167923"/>
            <a:ext cx="8238745" cy="502800"/>
          </a:xfrm>
          <a:prstGeom prst="rect">
            <a:avLst/>
          </a:prstGeom>
        </p:spPr>
        <p:txBody>
          <a:bodyPr spcFirstLastPara="1" wrap="square" lIns="121900" tIns="121900" rIns="121900" bIns="121900" anchor="b" anchorCtr="0">
            <a:noAutofit/>
          </a:bodyPr>
          <a:lstStyle/>
          <a:p>
            <a:pPr marL="0" indent="0"/>
            <a:r>
              <a:rPr lang="nl-NL" sz="2133" b="1" i="1" dirty="0">
                <a:latin typeface="+mj-lt"/>
              </a:rPr>
              <a:t>Đối với các cơ quan y tế tại địa phương</a:t>
            </a:r>
            <a:endParaRPr sz="2133" dirty="0">
              <a:latin typeface="+mj-lt"/>
            </a:endParaRPr>
          </a:p>
        </p:txBody>
      </p:sp>
      <p:sp>
        <p:nvSpPr>
          <p:cNvPr id="1841" name="Google Shape;1841;p36"/>
          <p:cNvSpPr txBox="1">
            <a:spLocks noGrp="1"/>
          </p:cNvSpPr>
          <p:nvPr>
            <p:ph type="subTitle" idx="5"/>
          </p:nvPr>
        </p:nvSpPr>
        <p:spPr>
          <a:xfrm>
            <a:off x="7285133" y="3390781"/>
            <a:ext cx="3572800" cy="974800"/>
          </a:xfrm>
          <a:prstGeom prst="rect">
            <a:avLst/>
          </a:prstGeom>
        </p:spPr>
        <p:txBody>
          <a:bodyPr spcFirstLastPara="1" wrap="square" lIns="121900" tIns="121900" rIns="121900" bIns="121900" anchor="t" anchorCtr="0">
            <a:noAutofit/>
          </a:bodyPr>
          <a:lstStyle/>
          <a:p>
            <a:pPr marL="0" indent="0"/>
            <a:r>
              <a:rPr lang="nl-NL" dirty="0"/>
              <a:t>Mở rộng quy mô xét nghiệm và điều trị tích hợp vào hệ thống chăm sóc sức khỏe ban đầu</a:t>
            </a:r>
            <a:endParaRPr dirty="0"/>
          </a:p>
        </p:txBody>
      </p:sp>
      <p:sp>
        <p:nvSpPr>
          <p:cNvPr id="1842" name="Google Shape;1842;p36"/>
          <p:cNvSpPr txBox="1">
            <a:spLocks noGrp="1"/>
          </p:cNvSpPr>
          <p:nvPr>
            <p:ph type="subTitle" idx="6"/>
          </p:nvPr>
        </p:nvSpPr>
        <p:spPr>
          <a:xfrm>
            <a:off x="7285133" y="1956144"/>
            <a:ext cx="3572800" cy="971200"/>
          </a:xfrm>
          <a:prstGeom prst="rect">
            <a:avLst/>
          </a:prstGeom>
        </p:spPr>
        <p:txBody>
          <a:bodyPr spcFirstLastPara="1" wrap="square" lIns="121900" tIns="121900" rIns="121900" bIns="121900" anchor="t" anchorCtr="0">
            <a:noAutofit/>
          </a:bodyPr>
          <a:lstStyle/>
          <a:p>
            <a:pPr marL="0" indent="0"/>
            <a:r>
              <a:rPr lang="nl-NL" dirty="0"/>
              <a:t>Tiêm phòng cho người lớn và thanh thiếu niên</a:t>
            </a:r>
            <a:endParaRPr dirty="0"/>
          </a:p>
        </p:txBody>
      </p:sp>
      <p:grpSp>
        <p:nvGrpSpPr>
          <p:cNvPr id="1846" name="Google Shape;1846;p36"/>
          <p:cNvGrpSpPr/>
          <p:nvPr/>
        </p:nvGrpSpPr>
        <p:grpSpPr>
          <a:xfrm>
            <a:off x="5109964" y="2037667"/>
            <a:ext cx="739409" cy="641828"/>
            <a:chOff x="-28462125" y="3199700"/>
            <a:chExt cx="298550" cy="259150"/>
          </a:xfrm>
        </p:grpSpPr>
        <p:sp>
          <p:nvSpPr>
            <p:cNvPr id="1847" name="Google Shape;1847;p36"/>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48" name="Google Shape;1848;p36"/>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49" name="Google Shape;1849;p36"/>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850" name="Google Shape;1850;p36"/>
          <p:cNvGrpSpPr/>
          <p:nvPr/>
        </p:nvGrpSpPr>
        <p:grpSpPr>
          <a:xfrm flipH="1">
            <a:off x="5111942" y="5100349"/>
            <a:ext cx="735447" cy="735447"/>
            <a:chOff x="-25834600" y="3176875"/>
            <a:chExt cx="296950" cy="296950"/>
          </a:xfrm>
        </p:grpSpPr>
        <p:sp>
          <p:nvSpPr>
            <p:cNvPr id="1851" name="Google Shape;1851;p36"/>
            <p:cNvSpPr/>
            <p:nvPr/>
          </p:nvSpPr>
          <p:spPr>
            <a:xfrm>
              <a:off x="-25625875" y="3316275"/>
              <a:ext cx="69325" cy="85875"/>
            </a:xfrm>
            <a:custGeom>
              <a:avLst/>
              <a:gdLst/>
              <a:ahLst/>
              <a:cxnLst/>
              <a:rect l="l" t="t" r="r" b="b"/>
              <a:pathLst>
                <a:path w="2773" h="3435" extrusionOk="0">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2" name="Google Shape;1852;p36"/>
            <p:cNvSpPr/>
            <p:nvPr/>
          </p:nvSpPr>
          <p:spPr>
            <a:xfrm>
              <a:off x="-25729075" y="3176875"/>
              <a:ext cx="191425" cy="296950"/>
            </a:xfrm>
            <a:custGeom>
              <a:avLst/>
              <a:gdLst/>
              <a:ahLst/>
              <a:cxnLst/>
              <a:rect l="l" t="t" r="r" b="b"/>
              <a:pathLst>
                <a:path w="7657" h="11878" extrusionOk="0">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3" name="Google Shape;1853;p36"/>
            <p:cNvSpPr/>
            <p:nvPr/>
          </p:nvSpPr>
          <p:spPr>
            <a:xfrm>
              <a:off x="-25834600" y="3350150"/>
              <a:ext cx="69325" cy="96100"/>
            </a:xfrm>
            <a:custGeom>
              <a:avLst/>
              <a:gdLst/>
              <a:ahLst/>
              <a:cxnLst/>
              <a:rect l="l" t="t" r="r" b="b"/>
              <a:pathLst>
                <a:path w="2773" h="3844" extrusionOk="0">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4" name="Google Shape;1854;p36"/>
            <p:cNvSpPr/>
            <p:nvPr/>
          </p:nvSpPr>
          <p:spPr>
            <a:xfrm>
              <a:off x="-25799950" y="3368250"/>
              <a:ext cx="104775" cy="104000"/>
            </a:xfrm>
            <a:custGeom>
              <a:avLst/>
              <a:gdLst/>
              <a:ahLst/>
              <a:cxnLst/>
              <a:rect l="l" t="t" r="r" b="b"/>
              <a:pathLst>
                <a:path w="4191" h="4160" extrusionOk="0">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5" name="Google Shape;1855;p36"/>
            <p:cNvSpPr/>
            <p:nvPr/>
          </p:nvSpPr>
          <p:spPr>
            <a:xfrm>
              <a:off x="-25712525" y="3317075"/>
              <a:ext cx="34675" cy="86650"/>
            </a:xfrm>
            <a:custGeom>
              <a:avLst/>
              <a:gdLst/>
              <a:ahLst/>
              <a:cxnLst/>
              <a:rect l="l" t="t" r="r" b="b"/>
              <a:pathLst>
                <a:path w="1387" h="3466" extrusionOk="0">
                  <a:moveTo>
                    <a:pt x="1" y="0"/>
                  </a:moveTo>
                  <a:lnTo>
                    <a:pt x="1" y="1764"/>
                  </a:lnTo>
                  <a:cubicBezTo>
                    <a:pt x="631" y="2111"/>
                    <a:pt x="1072" y="2709"/>
                    <a:pt x="1261" y="3466"/>
                  </a:cubicBezTo>
                  <a:lnTo>
                    <a:pt x="1387" y="3466"/>
                  </a:lnTo>
                  <a:lnTo>
                    <a:pt x="1387" y="0"/>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856" name="Google Shape;1856;p36"/>
          <p:cNvSpPr/>
          <p:nvPr/>
        </p:nvSpPr>
        <p:spPr>
          <a:xfrm>
            <a:off x="6400329" y="3510459"/>
            <a:ext cx="735508" cy="735447"/>
          </a:xfrm>
          <a:custGeom>
            <a:avLst/>
            <a:gdLst/>
            <a:ahLst/>
            <a:cxnLst/>
            <a:rect l="l" t="t" r="r" b="b"/>
            <a:pathLst>
              <a:path w="11879" h="11878" extrusionOk="0">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857" name="Google Shape;1857;p36"/>
          <p:cNvGrpSpPr/>
          <p:nvPr/>
        </p:nvGrpSpPr>
        <p:grpSpPr>
          <a:xfrm flipH="1">
            <a:off x="6404260" y="5106199"/>
            <a:ext cx="727645" cy="723744"/>
            <a:chOff x="-24353075" y="3891250"/>
            <a:chExt cx="293800" cy="292225"/>
          </a:xfrm>
        </p:grpSpPr>
        <p:sp>
          <p:nvSpPr>
            <p:cNvPr id="1858" name="Google Shape;1858;p36"/>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9" name="Google Shape;1859;p36"/>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860" name="Google Shape;1860;p36"/>
          <p:cNvSpPr/>
          <p:nvPr/>
        </p:nvSpPr>
        <p:spPr>
          <a:xfrm>
            <a:off x="5089487" y="3520148"/>
            <a:ext cx="780336" cy="716067"/>
          </a:xfrm>
          <a:custGeom>
            <a:avLst/>
            <a:gdLst/>
            <a:ahLst/>
            <a:cxnLst/>
            <a:rect l="l" t="t" r="r" b="b"/>
            <a:pathLst>
              <a:path w="12603" h="11565" extrusionOk="0">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861" name="Google Shape;1861;p36"/>
          <p:cNvGrpSpPr/>
          <p:nvPr/>
        </p:nvGrpSpPr>
        <p:grpSpPr>
          <a:xfrm>
            <a:off x="6454237" y="2000557"/>
            <a:ext cx="627703" cy="716048"/>
            <a:chOff x="-57940525" y="3590375"/>
            <a:chExt cx="279625" cy="319000"/>
          </a:xfrm>
        </p:grpSpPr>
        <p:sp>
          <p:nvSpPr>
            <p:cNvPr id="1862" name="Google Shape;1862;p36"/>
            <p:cNvSpPr/>
            <p:nvPr/>
          </p:nvSpPr>
          <p:spPr>
            <a:xfrm>
              <a:off x="-57940525" y="3727425"/>
              <a:ext cx="18150" cy="63800"/>
            </a:xfrm>
            <a:custGeom>
              <a:avLst/>
              <a:gdLst/>
              <a:ahLst/>
              <a:cxnLst/>
              <a:rect l="l" t="t" r="r" b="b"/>
              <a:pathLst>
                <a:path w="726" h="2552" extrusionOk="0">
                  <a:moveTo>
                    <a:pt x="725" y="0"/>
                  </a:moveTo>
                  <a:cubicBezTo>
                    <a:pt x="253" y="252"/>
                    <a:pt x="1" y="725"/>
                    <a:pt x="1" y="1260"/>
                  </a:cubicBezTo>
                  <a:cubicBezTo>
                    <a:pt x="1" y="1827"/>
                    <a:pt x="316" y="2300"/>
                    <a:pt x="725" y="2552"/>
                  </a:cubicBezTo>
                  <a:lnTo>
                    <a:pt x="725" y="0"/>
                  </a:ln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3" name="Google Shape;1863;p36"/>
            <p:cNvSpPr/>
            <p:nvPr/>
          </p:nvSpPr>
          <p:spPr>
            <a:xfrm>
              <a:off x="-57904300" y="3686450"/>
              <a:ext cx="205600" cy="111075"/>
            </a:xfrm>
            <a:custGeom>
              <a:avLst/>
              <a:gdLst/>
              <a:ahLst/>
              <a:cxnLst/>
              <a:rect l="l" t="t" r="r" b="b"/>
              <a:pathLst>
                <a:path w="8224" h="4443" extrusionOk="0">
                  <a:moveTo>
                    <a:pt x="2647" y="2143"/>
                  </a:moveTo>
                  <a:cubicBezTo>
                    <a:pt x="2836" y="2143"/>
                    <a:pt x="2994" y="2301"/>
                    <a:pt x="2994" y="2521"/>
                  </a:cubicBezTo>
                  <a:cubicBezTo>
                    <a:pt x="2994" y="2710"/>
                    <a:pt x="2836" y="2868"/>
                    <a:pt x="2647" y="2868"/>
                  </a:cubicBezTo>
                  <a:cubicBezTo>
                    <a:pt x="2427" y="2868"/>
                    <a:pt x="2301" y="2710"/>
                    <a:pt x="2301" y="2521"/>
                  </a:cubicBezTo>
                  <a:cubicBezTo>
                    <a:pt x="2301" y="2301"/>
                    <a:pt x="2427" y="2143"/>
                    <a:pt x="2647" y="2143"/>
                  </a:cubicBezTo>
                  <a:close/>
                  <a:moveTo>
                    <a:pt x="5640" y="2143"/>
                  </a:moveTo>
                  <a:cubicBezTo>
                    <a:pt x="5829" y="2143"/>
                    <a:pt x="5987" y="2301"/>
                    <a:pt x="5987" y="2521"/>
                  </a:cubicBezTo>
                  <a:cubicBezTo>
                    <a:pt x="5987" y="2710"/>
                    <a:pt x="5829" y="2868"/>
                    <a:pt x="5640" y="2868"/>
                  </a:cubicBezTo>
                  <a:cubicBezTo>
                    <a:pt x="5420" y="2868"/>
                    <a:pt x="5262" y="2710"/>
                    <a:pt x="5262" y="2521"/>
                  </a:cubicBezTo>
                  <a:cubicBezTo>
                    <a:pt x="5262" y="2301"/>
                    <a:pt x="5420" y="2143"/>
                    <a:pt x="5640" y="2143"/>
                  </a:cubicBezTo>
                  <a:close/>
                  <a:moveTo>
                    <a:pt x="1923" y="1"/>
                  </a:moveTo>
                  <a:lnTo>
                    <a:pt x="1" y="1923"/>
                  </a:lnTo>
                  <a:lnTo>
                    <a:pt x="1" y="4443"/>
                  </a:lnTo>
                  <a:lnTo>
                    <a:pt x="1765" y="4443"/>
                  </a:lnTo>
                  <a:cubicBezTo>
                    <a:pt x="2490" y="3986"/>
                    <a:pt x="3309" y="3758"/>
                    <a:pt x="4124" y="3758"/>
                  </a:cubicBezTo>
                  <a:cubicBezTo>
                    <a:pt x="4939" y="3758"/>
                    <a:pt x="5751" y="3986"/>
                    <a:pt x="6459" y="4443"/>
                  </a:cubicBezTo>
                  <a:lnTo>
                    <a:pt x="8224" y="4443"/>
                  </a:lnTo>
                  <a:lnTo>
                    <a:pt x="8224" y="1923"/>
                  </a:lnTo>
                  <a:lnTo>
                    <a:pt x="6302" y="1"/>
                  </a:lnTo>
                  <a:cubicBezTo>
                    <a:pt x="5625" y="395"/>
                    <a:pt x="4876" y="592"/>
                    <a:pt x="4124" y="592"/>
                  </a:cubicBezTo>
                  <a:cubicBezTo>
                    <a:pt x="3372" y="592"/>
                    <a:pt x="2616" y="395"/>
                    <a:pt x="1923"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4" name="Google Shape;1864;p36"/>
            <p:cNvSpPr/>
            <p:nvPr/>
          </p:nvSpPr>
          <p:spPr>
            <a:xfrm>
              <a:off x="-57903500" y="3590375"/>
              <a:ext cx="205575" cy="117375"/>
            </a:xfrm>
            <a:custGeom>
              <a:avLst/>
              <a:gdLst/>
              <a:ahLst/>
              <a:cxnLst/>
              <a:rect l="l" t="t" r="r" b="b"/>
              <a:pathLst>
                <a:path w="8223" h="4695" extrusionOk="0">
                  <a:moveTo>
                    <a:pt x="4096" y="0"/>
                  </a:moveTo>
                  <a:cubicBezTo>
                    <a:pt x="3560" y="0"/>
                    <a:pt x="3088" y="315"/>
                    <a:pt x="2804" y="756"/>
                  </a:cubicBezTo>
                  <a:cubicBezTo>
                    <a:pt x="2753" y="751"/>
                    <a:pt x="2702" y="748"/>
                    <a:pt x="2651" y="748"/>
                  </a:cubicBezTo>
                  <a:cubicBezTo>
                    <a:pt x="2101" y="748"/>
                    <a:pt x="1551" y="1051"/>
                    <a:pt x="1292" y="1512"/>
                  </a:cubicBezTo>
                  <a:cubicBezTo>
                    <a:pt x="567" y="1638"/>
                    <a:pt x="0" y="2269"/>
                    <a:pt x="0" y="3056"/>
                  </a:cubicBezTo>
                  <a:lnTo>
                    <a:pt x="0" y="4694"/>
                  </a:lnTo>
                  <a:lnTo>
                    <a:pt x="1607" y="3088"/>
                  </a:lnTo>
                  <a:cubicBezTo>
                    <a:pt x="1683" y="3011"/>
                    <a:pt x="1783" y="2970"/>
                    <a:pt x="1884" y="2970"/>
                  </a:cubicBezTo>
                  <a:cubicBezTo>
                    <a:pt x="1951" y="2970"/>
                    <a:pt x="2018" y="2987"/>
                    <a:pt x="2080" y="3025"/>
                  </a:cubicBezTo>
                  <a:cubicBezTo>
                    <a:pt x="2694" y="3450"/>
                    <a:pt x="3403" y="3663"/>
                    <a:pt x="4112" y="3663"/>
                  </a:cubicBezTo>
                  <a:cubicBezTo>
                    <a:pt x="4821" y="3663"/>
                    <a:pt x="5529" y="3450"/>
                    <a:pt x="6144" y="3025"/>
                  </a:cubicBezTo>
                  <a:cubicBezTo>
                    <a:pt x="6206" y="2987"/>
                    <a:pt x="6273" y="2970"/>
                    <a:pt x="6339" y="2970"/>
                  </a:cubicBezTo>
                  <a:cubicBezTo>
                    <a:pt x="6441" y="2970"/>
                    <a:pt x="6540" y="3011"/>
                    <a:pt x="6616" y="3088"/>
                  </a:cubicBezTo>
                  <a:lnTo>
                    <a:pt x="8223" y="4694"/>
                  </a:lnTo>
                  <a:lnTo>
                    <a:pt x="8223" y="3056"/>
                  </a:lnTo>
                  <a:cubicBezTo>
                    <a:pt x="8192" y="2300"/>
                    <a:pt x="7656" y="1638"/>
                    <a:pt x="6900" y="1512"/>
                  </a:cubicBezTo>
                  <a:cubicBezTo>
                    <a:pt x="6641" y="1051"/>
                    <a:pt x="6091" y="748"/>
                    <a:pt x="5541" y="748"/>
                  </a:cubicBezTo>
                  <a:cubicBezTo>
                    <a:pt x="5490" y="748"/>
                    <a:pt x="5439" y="751"/>
                    <a:pt x="5388" y="756"/>
                  </a:cubicBezTo>
                  <a:cubicBezTo>
                    <a:pt x="5136" y="284"/>
                    <a:pt x="4663" y="0"/>
                    <a:pt x="4096"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5" name="Google Shape;1865;p36"/>
            <p:cNvSpPr/>
            <p:nvPr/>
          </p:nvSpPr>
          <p:spPr>
            <a:xfrm>
              <a:off x="-57903500" y="3798700"/>
              <a:ext cx="204800" cy="110675"/>
            </a:xfrm>
            <a:custGeom>
              <a:avLst/>
              <a:gdLst/>
              <a:ahLst/>
              <a:cxnLst/>
              <a:rect l="l" t="t" r="r" b="b"/>
              <a:pathLst>
                <a:path w="8192" h="4427" extrusionOk="0">
                  <a:moveTo>
                    <a:pt x="5159" y="1001"/>
                  </a:moveTo>
                  <a:cubicBezTo>
                    <a:pt x="5254" y="1001"/>
                    <a:pt x="5340" y="1040"/>
                    <a:pt x="5388" y="1119"/>
                  </a:cubicBezTo>
                  <a:cubicBezTo>
                    <a:pt x="5545" y="1245"/>
                    <a:pt x="5545" y="1465"/>
                    <a:pt x="5388" y="1654"/>
                  </a:cubicBezTo>
                  <a:cubicBezTo>
                    <a:pt x="5041" y="2001"/>
                    <a:pt x="4569" y="2190"/>
                    <a:pt x="4096" y="2190"/>
                  </a:cubicBezTo>
                  <a:cubicBezTo>
                    <a:pt x="3623" y="2190"/>
                    <a:pt x="3119" y="2001"/>
                    <a:pt x="2804" y="1654"/>
                  </a:cubicBezTo>
                  <a:cubicBezTo>
                    <a:pt x="2647" y="1497"/>
                    <a:pt x="2647" y="1245"/>
                    <a:pt x="2804" y="1119"/>
                  </a:cubicBezTo>
                  <a:cubicBezTo>
                    <a:pt x="2883" y="1040"/>
                    <a:pt x="2978" y="1001"/>
                    <a:pt x="3068" y="1001"/>
                  </a:cubicBezTo>
                  <a:cubicBezTo>
                    <a:pt x="3159" y="1001"/>
                    <a:pt x="3245" y="1040"/>
                    <a:pt x="3308" y="1119"/>
                  </a:cubicBezTo>
                  <a:cubicBezTo>
                    <a:pt x="3529" y="1339"/>
                    <a:pt x="3812" y="1449"/>
                    <a:pt x="4096" y="1449"/>
                  </a:cubicBezTo>
                  <a:cubicBezTo>
                    <a:pt x="4380" y="1449"/>
                    <a:pt x="4663" y="1339"/>
                    <a:pt x="4884" y="1119"/>
                  </a:cubicBezTo>
                  <a:cubicBezTo>
                    <a:pt x="4962" y="1040"/>
                    <a:pt x="5065" y="1001"/>
                    <a:pt x="5159" y="1001"/>
                  </a:cubicBezTo>
                  <a:close/>
                  <a:moveTo>
                    <a:pt x="4080" y="0"/>
                  </a:moveTo>
                  <a:cubicBezTo>
                    <a:pt x="3371" y="0"/>
                    <a:pt x="2663" y="205"/>
                    <a:pt x="2048" y="615"/>
                  </a:cubicBezTo>
                  <a:cubicBezTo>
                    <a:pt x="1985" y="646"/>
                    <a:pt x="1922" y="678"/>
                    <a:pt x="1859" y="678"/>
                  </a:cubicBezTo>
                  <a:lnTo>
                    <a:pt x="0" y="678"/>
                  </a:lnTo>
                  <a:cubicBezTo>
                    <a:pt x="189" y="2788"/>
                    <a:pt x="1922" y="4427"/>
                    <a:pt x="4096" y="4427"/>
                  </a:cubicBezTo>
                  <a:cubicBezTo>
                    <a:pt x="6270" y="4427"/>
                    <a:pt x="8003" y="2788"/>
                    <a:pt x="8192" y="678"/>
                  </a:cubicBezTo>
                  <a:lnTo>
                    <a:pt x="6333" y="678"/>
                  </a:lnTo>
                  <a:cubicBezTo>
                    <a:pt x="6270" y="678"/>
                    <a:pt x="6175" y="646"/>
                    <a:pt x="6112" y="615"/>
                  </a:cubicBezTo>
                  <a:cubicBezTo>
                    <a:pt x="5498" y="205"/>
                    <a:pt x="4789" y="0"/>
                    <a:pt x="4080" y="0"/>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6" name="Google Shape;1866;p36"/>
            <p:cNvSpPr/>
            <p:nvPr/>
          </p:nvSpPr>
          <p:spPr>
            <a:xfrm>
              <a:off x="-57679825" y="3726625"/>
              <a:ext cx="18925" cy="63825"/>
            </a:xfrm>
            <a:custGeom>
              <a:avLst/>
              <a:gdLst/>
              <a:ahLst/>
              <a:cxnLst/>
              <a:rect l="l" t="t" r="r" b="b"/>
              <a:pathLst>
                <a:path w="757" h="2553" extrusionOk="0">
                  <a:moveTo>
                    <a:pt x="1" y="1"/>
                  </a:moveTo>
                  <a:lnTo>
                    <a:pt x="1" y="2552"/>
                  </a:lnTo>
                  <a:cubicBezTo>
                    <a:pt x="442" y="2269"/>
                    <a:pt x="757" y="1796"/>
                    <a:pt x="757" y="1261"/>
                  </a:cubicBezTo>
                  <a:cubicBezTo>
                    <a:pt x="757" y="757"/>
                    <a:pt x="442" y="284"/>
                    <a:pt x="1" y="1"/>
                  </a:cubicBezTo>
                  <a:close/>
                </a:path>
              </a:pathLst>
            </a:custGeom>
            <a:gradFill>
              <a:gsLst>
                <a:gs pos="0">
                  <a:schemeClr val="dk2"/>
                </a:gs>
                <a:gs pos="100000">
                  <a:srgbClr val="C5585A">
                    <a:alpha val="54902"/>
                  </a:srgbClr>
                </a:gs>
              </a:gsLst>
              <a:lin ang="540070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7727930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Liver Diseases by Slidesgo">
  <a:themeElements>
    <a:clrScheme name="Simple Light">
      <a:dk1>
        <a:srgbClr val="5A1517"/>
      </a:dk1>
      <a:lt1>
        <a:srgbClr val="FFEDED"/>
      </a:lt1>
      <a:dk2>
        <a:srgbClr val="C5585A"/>
      </a:dk2>
      <a:lt2>
        <a:srgbClr val="CA8E39"/>
      </a:lt2>
      <a:accent1>
        <a:srgbClr val="D9D378"/>
      </a:accent1>
      <a:accent2>
        <a:srgbClr val="3084B3"/>
      </a:accent2>
      <a:accent3>
        <a:srgbClr val="A29FAC"/>
      </a:accent3>
      <a:accent4>
        <a:srgbClr val="808080"/>
      </a:accent4>
      <a:accent5>
        <a:srgbClr val="FFFFFF"/>
      </a:accent5>
      <a:accent6>
        <a:srgbClr val="FFFFFF"/>
      </a:accent6>
      <a:hlink>
        <a:srgbClr val="5A151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1525</TotalTime>
  <Words>7405</Words>
  <Application>Microsoft Office PowerPoint</Application>
  <PresentationFormat>Widescreen</PresentationFormat>
  <Paragraphs>615</Paragraphs>
  <Slides>73</Slides>
  <Notes>57</Notes>
  <HiddenSlides>1</HiddenSlides>
  <MMClips>0</MMClips>
  <ScaleCrop>false</ScaleCrop>
  <HeadingPairs>
    <vt:vector size="8" baseType="variant">
      <vt:variant>
        <vt:lpstr>Fonts Used</vt:lpstr>
      </vt:variant>
      <vt:variant>
        <vt:i4>16</vt:i4>
      </vt:variant>
      <vt:variant>
        <vt:lpstr>Theme</vt:lpstr>
      </vt:variant>
      <vt:variant>
        <vt:i4>2</vt:i4>
      </vt:variant>
      <vt:variant>
        <vt:lpstr>Embedded OLE Servers</vt:lpstr>
      </vt:variant>
      <vt:variant>
        <vt:i4>0</vt:i4>
      </vt:variant>
      <vt:variant>
        <vt:lpstr>Slide Titles</vt:lpstr>
      </vt:variant>
      <vt:variant>
        <vt:i4>73</vt:i4>
      </vt:variant>
    </vt:vector>
  </HeadingPairs>
  <TitlesOfParts>
    <vt:vector size="91" baseType="lpstr">
      <vt:lpstr>黑体</vt:lpstr>
      <vt:lpstr>Aptos</vt:lpstr>
      <vt:lpstr>Aptos Display</vt:lpstr>
      <vt:lpstr>Arial</vt:lpstr>
      <vt:lpstr>Arial Narrow</vt:lpstr>
      <vt:lpstr>Bahnschrift</vt:lpstr>
      <vt:lpstr>Bebas Neue</vt:lpstr>
      <vt:lpstr>Calibri</vt:lpstr>
      <vt:lpstr>Edwardian Script ITC</vt:lpstr>
      <vt:lpstr>Outfit</vt:lpstr>
      <vt:lpstr>Outfit Medium</vt:lpstr>
      <vt:lpstr>Poppins</vt:lpstr>
      <vt:lpstr>Questrial</vt:lpstr>
      <vt:lpstr>Segoe UI</vt:lpstr>
      <vt:lpstr>Trebuchet MS</vt:lpstr>
      <vt:lpstr>Wingdings</vt:lpstr>
      <vt:lpstr>Office Theme</vt:lpstr>
      <vt:lpstr>Liver Diseases by Slidesgo</vt:lpstr>
      <vt:lpstr>PowerPoint Presentation</vt:lpstr>
      <vt:lpstr>PowerPoint Presentation</vt:lpstr>
      <vt:lpstr>Tăng cường triển khai phòng, chống bệnh viêm gan vi rút Hưởng ứng ngày Thế giới phòng, chống viêm gan vi rút (28/7)</vt:lpstr>
      <vt:lpstr>Nội dung trình bày</vt:lpstr>
      <vt:lpstr>Mục tiêu</vt:lpstr>
      <vt:lpstr>Mục tiêu</vt:lpstr>
      <vt:lpstr>2. Chủ đề</vt:lpstr>
      <vt:lpstr>3. Nội dung truyền thông về Dự phòng lây nhiễm viêm gan vi rút</vt:lpstr>
      <vt:lpstr>3. Nội dung truyền thông về Dự phòng lây nhiễm viêm gan vi rút </vt:lpstr>
      <vt:lpstr>3. Nội dung truyền thông về Dự phòng lây nhiễm viêm gan vi rút</vt:lpstr>
      <vt:lpstr>4. Khẩu hiệu</vt:lpstr>
      <vt:lpstr>4. Khẩu hiệu</vt:lpstr>
      <vt:lpstr>5. Các hoạt động hưởng ứng</vt:lpstr>
      <vt:lpstr>Tài liệu truyền thông</vt:lpstr>
      <vt:lpstr>Cảm ơn anh, chị đã lắng nghe!</vt:lpstr>
      <vt:lpstr>PowerPoint Presentation</vt:lpstr>
      <vt:lpstr>PowerPoint Presentation</vt:lpstr>
      <vt:lpstr>PowerPoint Presentation</vt:lpstr>
      <vt:lpstr>Nội dung  </vt:lpstr>
      <vt:lpstr>PowerPoint Presentation</vt:lpstr>
      <vt:lpstr>Gánh nặng toàn cầu, 2024 </vt:lpstr>
      <vt:lpstr>67% gánh nặng toàn cầu về nhiễm HBV mạn tính năm 2024 tập trung ở 10 quốc gia</vt:lpstr>
      <vt:lpstr>58% gánh nặng toàn cầu về nhiễm HCV năm 2024 tập trung ở 10 quốc gia</vt:lpstr>
      <vt:lpstr>Tình hình dịch theo Khu vực, 2015–2024:  Số hiện mắc </vt:lpstr>
      <vt:lpstr>Nhiễm HBV mới đã giảm đáng kể từ năm 2015,  chủ yếu nhờ chương trình tiêm chủng viêm gan B cho trẻ em</vt:lpstr>
      <vt:lpstr>Nhiễm mới HCV giảm từ 2015,  kết quả của việc mở rộng điều trị khỏi viêm gan C </vt:lpstr>
      <vt:lpstr>Xu hướng dịch theo Khu vực 2015–2024: Nhiễm mới </vt:lpstr>
      <vt:lpstr>Tỷ lệ hiện mắc HBV ở trẻ dưới 5 tuổi đã giảm trên toàn cầu, nhưng vẫn cao hơn mục tiêu cần đạt 6 lần. Khu vực Châu Phi là Khu vực duy nhất vẫn còn tỷ lệ hiện mắc trên 1%</vt:lpstr>
      <vt:lpstr>85 quốc gia đã đạt mục tiêu tỷ lệ hiện mắc ≤0.1% ở trẻ dưới 5 tuổi </vt:lpstr>
      <vt:lpstr>Tử vong liên quan đến HBV và HCV vẫn ở mức cao, chủ yếu là tử vong do HBV </vt:lpstr>
      <vt:lpstr>Tình hình tử vong do HBV và HCV theo Khu vực  2015-2024</vt:lpstr>
      <vt:lpstr>Số tử vong liên quan đến HBV và HCV so với số tử vong do các bệnh truyền nhiễm chính khác, 2015–2024</vt:lpstr>
      <vt:lpstr>Key findings on coverage of prevention, diagnosis and treatment</vt:lpstr>
      <vt:lpstr>Tỷ lệ tiêm vắc xin viêm gan B liều sau sinh đúng thời điểm vẫn ở mức rất thấp, ở mức 45% trên toàn cầu và thấp nhất ở Khu vực châu Phi (17%) mặc dù đây là khu vực có gánh nặng cao nhất </vt:lpstr>
      <vt:lpstr>51 quốc gia không triển khai tiêm vắc xin viêm gan B liều sơ sinh (&lt;24h)  </vt:lpstr>
      <vt:lpstr>Độ bao phủ toàn cầu của vắc xin viêm gan B liều thứ 3 đạt 84% năm 2024, nhưng vẫn chưa đạt chỉ tiêu 90%.  Tiến độ không đồng đều giữa các khu vực, các khu vực châu Phi, Đông Địa Trung hải ở dưới mức trung bình toàn cầu</vt:lpstr>
      <vt:lpstr>Chỉ hơn một nửa số quốc gia đạt độ bao phủ ≥90%</vt:lpstr>
      <vt:lpstr>PowerPoint Presentation</vt:lpstr>
      <vt:lpstr>Khoảng trống trong chẩn đoán và điều trị Viêm gan B Trên toàn cầu, chỉ có 27% người sống chung với HBV mạn tính được chẩn đoán, và chưa đến 5% được điều trị thuốc kháng vi rút</vt:lpstr>
      <vt:lpstr>Độ bao phủ chẩn đoán và điều trị Viêm gan B  Vẫn ở mức thấp ở tất cả các khu vực - Chỉ có một khu vực là đang gần đạt được mục tiêu về chẩn đoán</vt:lpstr>
      <vt:lpstr>Khoảng trống về chẩn đoán và điều trị viêm gan C vẫn thấp Chỉ có 20% người sống chung với HCV đã từng được điều trị</vt:lpstr>
      <vt:lpstr>Độ bao phủ chẩn đoán và điều trị viêm gan C theo khu vực – Thấp ở tất cả các khu vực </vt:lpstr>
      <vt:lpstr>Gánh nặng nghiêm trọng của Viêm gan B và C tại Việt Nam</vt:lpstr>
      <vt:lpstr>Ung thư gan và xơ gan nằm trong top 10 các nguyên nhân gây tử vong tại Việt Nam (GHO) </vt:lpstr>
      <vt:lpstr>Viêm gan B và C là nguyên nhân hàng đầu gây ung thư gan Kết quả từ  4 bệnh viện lớn tại Hà Nội và TP HCMC, 2019-2023</vt:lpstr>
      <vt:lpstr>Tóm tắt</vt:lpstr>
      <vt:lpstr>PowerPoint Presentation</vt:lpstr>
      <vt:lpstr>Thank you</vt:lpstr>
      <vt:lpstr>PowerPoint Presentation</vt:lpstr>
      <vt:lpstr>          Tăng tốc dự phòng – Bảo vệ cộng đồng khỏi viêm gan vi rút  Tiêm vắc xin viêm gan B và  Dự phòng lây truyền viêm gan B từ mẹ sang con  </vt:lpstr>
      <vt:lpstr>PowerPoint Presentation</vt:lpstr>
      <vt:lpstr>PowerPoint Presentation</vt:lpstr>
      <vt:lpstr>PowerPoint Presentation</vt:lpstr>
      <vt:lpstr>PowerPoint Presentation</vt:lpstr>
      <vt:lpstr>Tiêm vắc xin viêm gan B </vt:lpstr>
      <vt:lpstr>Tiêm vắc xin VGB cho trẻ sơ sinh có dự phòng lây truyền VGB từ mẹ sang con không ?</vt:lpstr>
      <vt:lpstr>Những ai cần được tiêm vắc xin viêm gan B ? </vt:lpstr>
      <vt:lpstr>Tình hình Tiêm vắc xin viêm gan B, 2021- 2025</vt:lpstr>
      <vt:lpstr>PowerPoint Presentation</vt:lpstr>
      <vt:lpstr>Cơ sở triển khai các can thiệp dự phòng VGB, bao gồm dự phòng lây truyền VGB từ mẹ sang con lồng ghép dự phòng lây truyền HIV, giang mai từ mẹ sang con</vt:lpstr>
      <vt:lpstr>Các chỉ tiêu cho  “lọai trừ hai bệnh và ba bệnh” của WHO</vt:lpstr>
      <vt:lpstr>PowerPoint Presentation</vt:lpstr>
      <vt:lpstr>PowerPoint Presentation</vt:lpstr>
      <vt:lpstr>Địa điểm đánh giá </vt:lpstr>
      <vt:lpstr>Các kết quả chính </vt:lpstr>
      <vt:lpstr>Hoạt động DPLT VGB từ mẹ sang con </vt:lpstr>
      <vt:lpstr>PowerPoint Presentation</vt:lpstr>
      <vt:lpstr>Khuyến nghị sau đánh giá</vt:lpstr>
      <vt:lpstr>Tăng cường triển khai Loại trừ lây truyền VGB từ mẹ sang con</vt:lpstr>
      <vt:lpstr>Tại sao phải XN phát hiện VGB cho tất cả PNMT và  Điều trị DPLT MC bằng thuốc kháng vi rút ? </vt:lpstr>
      <vt:lpstr>Điều trị dự phòng lây truyền VGB từ mẹ sang con có thể  thực hiện tại cơ sở sản khoa?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My Tran</dc:creator>
  <cp:lastModifiedBy>Truong Ngoc</cp:lastModifiedBy>
  <cp:revision>5</cp:revision>
  <dcterms:created xsi:type="dcterms:W3CDTF">2026-07-16T07:32:37Z</dcterms:created>
  <dcterms:modified xsi:type="dcterms:W3CDTF">2026-07-20T05:10:37Z</dcterms:modified>
</cp:coreProperties>
</file>